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National 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GB" smtClean="0">
                <a:latin typeface="Comic Sans MS" pitchFamily="66" charset="0"/>
              </a:rPr>
              <a:t>1.3</a:t>
            </a: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Li: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To know how to structure unit assessment answers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To plan/write a draft answer for the FIP unit assessment workbook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latin typeface="Comic Sans MS" pitchFamily="66" charset="0"/>
              </a:rPr>
              <a:t>Factors impacting on </a:t>
            </a:r>
            <a:br>
              <a:rPr lang="en-GB" sz="4800" dirty="0" smtClean="0">
                <a:latin typeface="Comic Sans MS" pitchFamily="66" charset="0"/>
              </a:rPr>
            </a:br>
            <a:r>
              <a:rPr lang="en-GB" sz="4800" dirty="0" smtClean="0">
                <a:latin typeface="Comic Sans MS" pitchFamily="66" charset="0"/>
              </a:rPr>
              <a:t>Performance Unit</a:t>
            </a:r>
            <a:endParaRPr lang="en-GB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1.3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latin typeface="Comic Sans MS" pitchFamily="66" charset="0"/>
              </a:rPr>
              <a:t>Describe an approach to develop this factor and so improve performance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Your answer must...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Identify a factor that impacts on your performance</a:t>
            </a:r>
          </a:p>
          <a:p>
            <a:r>
              <a:rPr lang="en-GB" dirty="0" smtClean="0">
                <a:solidFill>
                  <a:schemeClr val="accent2"/>
                </a:solidFill>
                <a:latin typeface="Comic Sans MS" pitchFamily="66" charset="0"/>
              </a:rPr>
              <a:t>Describe</a:t>
            </a:r>
            <a:r>
              <a:rPr lang="en-GB" dirty="0" smtClean="0">
                <a:latin typeface="Comic Sans MS" pitchFamily="66" charset="0"/>
              </a:rPr>
              <a:t> an approach (method of training) to develop this factor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b="1" dirty="0" smtClean="0">
                <a:latin typeface="Comic Sans MS" pitchFamily="66" charset="0"/>
              </a:rPr>
              <a:t>	IDENTIFY </a:t>
            </a:r>
            <a:r>
              <a:rPr lang="en-GB" dirty="0" smtClean="0">
                <a:latin typeface="Comic Sans MS" pitchFamily="66" charset="0"/>
              </a:rPr>
              <a:t>an approach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b="1" dirty="0" smtClean="0">
                <a:latin typeface="Comic Sans MS" pitchFamily="66" charset="0"/>
              </a:rPr>
              <a:t>DEFINE</a:t>
            </a:r>
            <a:r>
              <a:rPr lang="en-GB" dirty="0" smtClean="0">
                <a:latin typeface="Comic Sans MS" pitchFamily="66" charset="0"/>
              </a:rPr>
              <a:t> this approach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	</a:t>
            </a:r>
            <a:r>
              <a:rPr lang="en-GB" b="1" dirty="0" smtClean="0">
                <a:latin typeface="Comic Sans MS" pitchFamily="66" charset="0"/>
              </a:rPr>
              <a:t>STATE</a:t>
            </a:r>
            <a:r>
              <a:rPr lang="en-GB" dirty="0" smtClean="0">
                <a:latin typeface="Comic Sans MS" pitchFamily="66" charset="0"/>
              </a:rPr>
              <a:t> the main demands (advantages/disadvantages/example) of this approach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For example...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1"/>
                </a:solidFill>
                <a:latin typeface="Comic Sans MS" pitchFamily="66" charset="0"/>
              </a:rPr>
              <a:t>PHYSICAL</a:t>
            </a:r>
            <a:endParaRPr lang="en-GB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An approach that could be used to develop </a:t>
            </a:r>
            <a:r>
              <a:rPr lang="en-GB" dirty="0" smtClean="0">
                <a:latin typeface="Comic Sans MS" pitchFamily="66" charset="0"/>
              </a:rPr>
              <a:t>the physical factors impacting the performance of an 800m runner </a:t>
            </a:r>
            <a:r>
              <a:rPr lang="en-GB" dirty="0" smtClean="0">
                <a:latin typeface="Comic Sans MS" pitchFamily="66" charset="0"/>
              </a:rPr>
              <a:t>is </a:t>
            </a:r>
            <a:r>
              <a:rPr lang="en-GB" dirty="0" err="1" smtClean="0">
                <a:latin typeface="Comic Sans MS" pitchFamily="66" charset="0"/>
              </a:rPr>
              <a:t>fartlek</a:t>
            </a:r>
            <a:r>
              <a:rPr lang="en-GB" dirty="0" smtClean="0">
                <a:latin typeface="Comic Sans MS" pitchFamily="66" charset="0"/>
              </a:rPr>
              <a:t> training</a:t>
            </a:r>
            <a:r>
              <a:rPr lang="en-GB" dirty="0" smtClean="0">
                <a:latin typeface="Comic Sans MS" pitchFamily="66" charset="0"/>
              </a:rPr>
              <a:t>. </a:t>
            </a:r>
            <a:r>
              <a:rPr lang="en-GB" dirty="0" err="1" smtClean="0">
                <a:latin typeface="Comic Sans MS" pitchFamily="66" charset="0"/>
              </a:rPr>
              <a:t>Fartlek</a:t>
            </a:r>
            <a:r>
              <a:rPr lang="en-GB" dirty="0" smtClean="0">
                <a:latin typeface="Comic Sans MS" pitchFamily="66" charset="0"/>
              </a:rPr>
              <a:t> training is continuous exercise at varying intensities. This </a:t>
            </a:r>
            <a:r>
              <a:rPr lang="en-GB" dirty="0" smtClean="0">
                <a:latin typeface="Comic Sans MS" pitchFamily="66" charset="0"/>
              </a:rPr>
              <a:t>has </a:t>
            </a:r>
            <a:r>
              <a:rPr lang="en-GB" dirty="0" smtClean="0">
                <a:latin typeface="Comic Sans MS" pitchFamily="66" charset="0"/>
              </a:rPr>
              <a:t>many advantages such as </a:t>
            </a:r>
            <a:r>
              <a:rPr lang="en-GB" dirty="0" smtClean="0">
                <a:latin typeface="Comic Sans MS" pitchFamily="66" charset="0"/>
              </a:rPr>
              <a:t>it can be used to improve your CRE and help you to </a:t>
            </a:r>
            <a:r>
              <a:rPr lang="en-GB" dirty="0" smtClean="0">
                <a:latin typeface="Comic Sans MS" pitchFamily="66" charset="0"/>
              </a:rPr>
              <a:t>improve </a:t>
            </a:r>
            <a:r>
              <a:rPr lang="en-GB" dirty="0" smtClean="0">
                <a:latin typeface="Comic Sans MS" pitchFamily="66" charset="0"/>
              </a:rPr>
              <a:t>on changes of pace within a race . However</a:t>
            </a:r>
            <a:r>
              <a:rPr lang="en-GB" smtClean="0">
                <a:latin typeface="Comic Sans MS" pitchFamily="66" charset="0"/>
              </a:rPr>
              <a:t>, a </a:t>
            </a:r>
            <a:r>
              <a:rPr lang="en-GB" dirty="0" smtClean="0">
                <a:latin typeface="Comic Sans MS" pitchFamily="66" charset="0"/>
              </a:rPr>
              <a:t>main issue with </a:t>
            </a:r>
            <a:r>
              <a:rPr lang="en-GB" dirty="0" err="1" smtClean="0">
                <a:latin typeface="Comic Sans MS" pitchFamily="66" charset="0"/>
              </a:rPr>
              <a:t>fartlek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training </a:t>
            </a:r>
            <a:r>
              <a:rPr lang="en-GB" dirty="0" smtClean="0">
                <a:latin typeface="Comic Sans MS" pitchFamily="66" charset="0"/>
              </a:rPr>
              <a:t>is that it is too </a:t>
            </a:r>
            <a:r>
              <a:rPr lang="en-GB" dirty="0" smtClean="0">
                <a:latin typeface="Comic Sans MS" pitchFamily="66" charset="0"/>
              </a:rPr>
              <a:t>easy to skip the </a:t>
            </a:r>
            <a:r>
              <a:rPr lang="en-GB" dirty="0" smtClean="0">
                <a:latin typeface="Comic Sans MS" pitchFamily="66" charset="0"/>
              </a:rPr>
              <a:t>hard and more demanding parts </a:t>
            </a:r>
            <a:r>
              <a:rPr lang="en-GB" dirty="0" smtClean="0">
                <a:latin typeface="Comic Sans MS" pitchFamily="66" charset="0"/>
              </a:rPr>
              <a:t>of </a:t>
            </a:r>
            <a:r>
              <a:rPr lang="en-GB" dirty="0" smtClean="0">
                <a:latin typeface="Comic Sans MS" pitchFamily="66" charset="0"/>
              </a:rPr>
              <a:t>your training.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For example...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1"/>
                </a:solidFill>
                <a:latin typeface="Comic Sans MS" pitchFamily="66" charset="0"/>
              </a:rPr>
              <a:t>MENTAL</a:t>
            </a:r>
          </a:p>
          <a:p>
            <a:pPr>
              <a:buNone/>
            </a:pPr>
            <a:endParaRPr lang="en-GB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An approach that could be used to develop mental factors is mental rehearsal. This is thinking about performing a skill without any movement. Mental rehearsal helps a performer to overcome their fear when performing a smash in badminton. This means before the performer starts their match they would run through in their head what the smash would look and feel like.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600" smtClean="0">
                <a:latin typeface="Comic Sans MS" pitchFamily="66" charset="0"/>
              </a:rPr>
              <a:t>Factors impacting on </a:t>
            </a:r>
            <a:br>
              <a:rPr lang="en-GB" sz="4600" smtClean="0">
                <a:latin typeface="Comic Sans MS" pitchFamily="66" charset="0"/>
              </a:rPr>
            </a:br>
            <a:r>
              <a:rPr lang="en-GB" sz="4600" smtClean="0">
                <a:latin typeface="Comic Sans MS" pitchFamily="66" charset="0"/>
              </a:rPr>
              <a:t>Performance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3200" dirty="0" smtClean="0">
                <a:latin typeface="Comic Sans MS" pitchFamily="66" charset="0"/>
              </a:rPr>
              <a:t>Now it’s your turn to write an answer…</a:t>
            </a:r>
          </a:p>
          <a:p>
            <a:pPr>
              <a:buFont typeface="Wingdings 2" pitchFamily="18" charset="2"/>
              <a:buNone/>
            </a:pPr>
            <a:endParaRPr lang="en-GB" sz="3200" dirty="0" smtClean="0">
              <a:latin typeface="Comic Sans MS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Remember!</a:t>
            </a:r>
            <a:r>
              <a:rPr lang="en-GB" sz="3200" dirty="0" smtClean="0">
                <a:latin typeface="Comic Sans MS" pitchFamily="66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GB" sz="3200" dirty="0" smtClean="0">
              <a:latin typeface="Comic Sans MS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GB" sz="3200" u="sng" dirty="0" smtClean="0">
                <a:latin typeface="Comic Sans MS" pitchFamily="66" charset="0"/>
              </a:rPr>
              <a:t>Follow the structure provided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238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National 4</vt:lpstr>
      <vt:lpstr>Li:</vt:lpstr>
      <vt:lpstr>Factors impacting on  Performance Unit</vt:lpstr>
      <vt:lpstr>Your answer must...</vt:lpstr>
      <vt:lpstr>For example...</vt:lpstr>
      <vt:lpstr>For example...</vt:lpstr>
      <vt:lpstr>Factors impacting on  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4</dc:title>
  <dc:creator>laura</dc:creator>
  <cp:lastModifiedBy>laura</cp:lastModifiedBy>
  <cp:revision>8</cp:revision>
  <dcterms:created xsi:type="dcterms:W3CDTF">2014-01-22T08:06:32Z</dcterms:created>
  <dcterms:modified xsi:type="dcterms:W3CDTF">2014-09-11T18:30:05Z</dcterms:modified>
</cp:coreProperties>
</file>