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57" r:id="rId3"/>
    <p:sldId id="258" r:id="rId4"/>
    <p:sldId id="282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70" r:id="rId13"/>
    <p:sldId id="272" r:id="rId14"/>
    <p:sldId id="284" r:id="rId15"/>
    <p:sldId id="283" r:id="rId16"/>
    <p:sldId id="275" r:id="rId17"/>
    <p:sldId id="278" r:id="rId18"/>
    <p:sldId id="280" r:id="rId19"/>
    <p:sldId id="281" r:id="rId20"/>
    <p:sldId id="285" r:id="rId21"/>
    <p:sldId id="286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3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1"/>
    </p:cViewPr>
  </p:sorterViewPr>
  <p:notesViewPr>
    <p:cSldViewPr>
      <p:cViewPr varScale="1">
        <p:scale>
          <a:sx n="62" d="100"/>
          <a:sy n="62" d="100"/>
        </p:scale>
        <p:origin x="-16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C0509-0AEE-4C0D-AFFD-392E5E379482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B69C1-AF6F-4909-ACB9-A091C92D9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8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B69C1-AF6F-4909-ACB9-A091C92D90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00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3CFC2A-EC84-0A4A-95F5-3BF98BF32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381347-F5CB-F740-9F20-5171BBB24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D6E185-068B-8E48-926C-B0D9E1D9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943AA-2650-B24A-8EB9-7A453727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F8DBED-F2BD-3A40-BE79-96785D3A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2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B3B83-DA50-324B-B2B3-9F3B893F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CA1D84-847C-3B43-A1FA-09CBCE5AA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5A118-59F5-4549-A0FA-1885EBD7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7F0877-47D9-334D-A562-DF66DF1B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E0140-926B-874C-B515-DE23A75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96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C4B7180-C29B-6648-B25A-FDAEE0E75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2AF511-FD0A-7840-9358-11FB783E8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9D8C6-C46E-AE48-9E62-163B7E1A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78166-D83E-BB44-AEE1-8EDABDE0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49E21-9EF4-624C-AB3D-30D39A59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22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9EF75-4669-3541-BA01-368F4E8D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96A2F8-8B21-8B42-BE12-02415B5F0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D80F8F-1F95-AB47-8708-0DD558BD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955722-3FA3-6045-B764-EE0C6EE6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290AD7-B89C-BB4D-AA2E-B967A87E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48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FAF7B-0F43-AA4C-B821-C2152B52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AC992B-31E2-5A49-A820-5336F59B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CA038E-2478-CE44-ADEF-D351DAE1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590C17-DB8A-2B4F-928D-29A9DE0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FDA3EA-B49F-904B-80EF-BB7C0F4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01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A60EA-97E0-7D4D-87ED-24A6721E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4F553-F9FD-6340-AF86-FC26EBFA4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0D852A-666E-4941-8AC6-4A0CC29A0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87308B-73F6-084A-87F7-3DABF3E05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3681-29B3-4A4D-9653-ABD1648A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FFBD96-239B-AF48-969B-9319D958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0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795FA-6063-2E4A-9C3F-6E3407BE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4DF150-B8EE-4248-8542-9BC2242B1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EDCC93-6A3D-E047-AD7D-0705BC1A8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33CDF7B-4D81-9949-841D-E22E0D8F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2562FC1-337C-CF43-8BF2-2C3CFECB5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379F31-B931-5549-BBD0-2F6B366C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8AE08B-ED1F-3644-9E7C-1F4DE2E4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1C0FFF-1C70-A94F-AC6E-27261CD5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4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76F4C-FD75-BD44-BF5C-7130E1F0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05A798-AA5E-164B-836E-7D39810E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F928EE-08AA-5F4F-98DF-419E7E0E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4C2B52-F1A4-4B49-BA44-FBA93489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5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97B408-A9D8-1748-9724-5E1D1001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E71B6EA-BE0B-124C-A3A9-BC2209AD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D0873E-EF70-3646-8D1B-A341109A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4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36815-DB96-5545-B98A-6E44C54A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5999B9-020B-C24F-A166-914E59298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52F57C-C963-E643-BD19-7C4A0EB4A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A18932-EF47-9244-80D3-1A166C1A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B47107-FCD6-3B48-8468-94E8115D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A27AB5-B49E-854E-889F-D0AA3599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874F-07D8-A143-8D86-5AC9B168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4CACC9-64CB-C34E-894C-942BAA78C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90ED06-10EC-A949-BF4D-1F2733FA5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292E24-748C-7C44-844F-62FCC4DF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4E46C2-2BCF-864B-B27F-8AC9F60C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9AAD4D-32FB-784C-B799-AD2DD2E4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5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4BBB40-368D-9848-9014-12BE6FD9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E92AD-4AD1-2E44-BCAC-32DE267A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435367-82DD-9C49-92EE-E15830F5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665AE-32F0-4AE0-B5A7-437FAF19E619}" type="datetimeFigureOut">
              <a:rPr lang="en-GB" smtClean="0"/>
              <a:t>26/04/2018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C582DC-0371-1141-BEE6-6E816C24B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98DC8F-E9FE-6441-B5D9-750C8E41E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4A5C7-23A7-4513-B971-F3F358E07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8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RotaKids at Dallas Primary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2017-18</a:t>
            </a:r>
          </a:p>
        </p:txBody>
      </p:sp>
    </p:spTree>
    <p:extLst>
      <p:ext uri="{BB962C8B-B14F-4D97-AF65-F5344CB8AC3E}">
        <p14:creationId xmlns:p14="http://schemas.microsoft.com/office/powerpoint/2010/main" val="104020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We did not win but enjoyed taking part</a:t>
            </a:r>
          </a:p>
        </p:txBody>
      </p:sp>
      <p:pic>
        <p:nvPicPr>
          <p:cNvPr id="9218" name="Picture 2" descr="H:\3. Photos\2017-2018 CURRENT YEAR\Rotary Quiz\24176921_522500481476259_6550834243242077445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0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Making stars </a:t>
            </a:r>
            <a:r>
              <a:rPr lang="en-GB" dirty="0"/>
              <a:t>for people in the village at Christmas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418185"/>
            <a:ext cx="3926164" cy="29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:\3. Photos\2017-2018 CURRENT YEAR\Star making with Drumduan School\IMG_1694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36" y="2888229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>
                <a:latin typeface="Comic Sans MS" panose="030F0702030302020204" pitchFamily="66" charset="0"/>
              </a:rPr>
              <a:t>Christmas at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Cathay Nursing Home</a:t>
            </a:r>
          </a:p>
        </p:txBody>
      </p:sp>
      <p:pic>
        <p:nvPicPr>
          <p:cNvPr id="7" name="Picture 2" descr="H:\3. Photos\2017-2018 CURRENT YEAR\Cathay Nursing home visit\IMG_2038 (Large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9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We helped the residents get in the Christmas spirit by performing our nativity play.</a:t>
            </a:r>
          </a:p>
        </p:txBody>
      </p:sp>
    </p:spTree>
    <p:extLst>
      <p:ext uri="{BB962C8B-B14F-4D97-AF65-F5344CB8AC3E}">
        <p14:creationId xmlns:p14="http://schemas.microsoft.com/office/powerpoint/2010/main" val="243988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3. Photos\2017-2018 CURRENT YEAR\Cathay Nursing home visit\IMG_2036 (Large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99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:\3. Photos\2017-2018 CURRENT YEAR\Cathay Nursing home visit\IMG_2039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399842" cy="45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81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Bonfire Night </a:t>
            </a:r>
            <a:r>
              <a:rPr lang="en-GB" sz="3200" dirty="0">
                <a:latin typeface="Comic Sans MS" panose="030F0702030302020204" pitchFamily="66" charset="0"/>
              </a:rPr>
              <a:t>– we made an eco friendly guy for the Rotary competition</a:t>
            </a:r>
          </a:p>
        </p:txBody>
      </p:sp>
      <p:pic>
        <p:nvPicPr>
          <p:cNvPr id="5" name="Picture 2" descr="H:\3. Photos\2017-2018 CURRENT YEAR\Guy\IMG_1585 (Large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5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won a First Prize</a:t>
            </a:r>
          </a:p>
        </p:txBody>
      </p:sp>
      <p:pic>
        <p:nvPicPr>
          <p:cNvPr id="4" name="Picture 2" descr="H:\3. Photos\2017-2018 CURRENT YEAR\Guy\IMG_1595 (Larg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4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Dress Down Day – we organised this to get prizes for our raffle</a:t>
            </a:r>
          </a:p>
        </p:txBody>
      </p:sp>
      <p:pic>
        <p:nvPicPr>
          <p:cNvPr id="5" name="Picture 2" descr="H:\3. Photos\2017-2018 CURRENT YEAR\Dress down day\IMG_1640 (Lar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844824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26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We raised money by </a:t>
            </a:r>
            <a:r>
              <a:rPr lang="en-GB" dirty="0">
                <a:solidFill>
                  <a:srgbClr val="FF0000"/>
                </a:solidFill>
                <a:latin typeface="Comic Sans MS" panose="030F0902030302020204" pitchFamily="66" charset="0"/>
              </a:rPr>
              <a:t>singing at Tesco’s</a:t>
            </a:r>
          </a:p>
        </p:txBody>
      </p:sp>
      <p:pic>
        <p:nvPicPr>
          <p:cNvPr id="22530" name="Picture 2" descr="H:\3. Photos\2017-2018 CURRENT YEAR\Singing at Tesco\IMG_1850 (Lar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1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Knitting for Uganda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3501008"/>
            <a:ext cx="3500206" cy="26251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136"/>
            <a:ext cx="2939819" cy="2204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3323861" cy="2492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915816" cy="21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84784"/>
            <a:ext cx="5111750" cy="383381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We are learning to knit and with the help of Forres Rotarians and friends we hope to make a blanket to send to the pupils at </a:t>
            </a:r>
            <a:r>
              <a:rPr lang="en-GB" sz="2400" dirty="0" err="1">
                <a:latin typeface="Comic Sans MS" panose="030F0702030302020204" pitchFamily="66" charset="0"/>
              </a:rPr>
              <a:t>Bunono</a:t>
            </a:r>
            <a:r>
              <a:rPr lang="en-GB" sz="2400" dirty="0">
                <a:latin typeface="Comic Sans MS" panose="030F0702030302020204" pitchFamily="66" charset="0"/>
              </a:rPr>
              <a:t> School in Uganda.</a:t>
            </a:r>
          </a:p>
        </p:txBody>
      </p:sp>
    </p:spTree>
    <p:extLst>
      <p:ext uri="{BB962C8B-B14F-4D97-AF65-F5344CB8AC3E}">
        <p14:creationId xmlns:p14="http://schemas.microsoft.com/office/powerpoint/2010/main" val="171691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Shoes for Africa</a:t>
            </a:r>
          </a:p>
        </p:txBody>
      </p:sp>
      <p:pic>
        <p:nvPicPr>
          <p:cNvPr id="1026" name="Picture 2" descr="H:\3. Photos\2016-2017\10. Other\Shoes end of term\IMG_1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5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16E953-50A1-8B40-9E7E-6466F1AB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168"/>
            <a:ext cx="9144000" cy="245566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4FBD6953-5672-7C46-986E-A7DD3E2E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Cooking for the Community </a:t>
            </a:r>
            <a:r>
              <a:rPr lang="en-US" dirty="0">
                <a:latin typeface="Comic Sans MS" panose="030F0902030302020204" pitchFamily="66" charset="0"/>
              </a:rPr>
              <a:t>event to raise money for  </a:t>
            </a:r>
            <a:r>
              <a:rPr lang="en-US" dirty="0" err="1">
                <a:latin typeface="Comic Sans MS" panose="030F0902030302020204" pitchFamily="66" charset="0"/>
              </a:rPr>
              <a:t>Bunono</a:t>
            </a:r>
            <a:r>
              <a:rPr lang="en-US" dirty="0">
                <a:latin typeface="Comic Sans MS" panose="030F0902030302020204" pitchFamily="66" charset="0"/>
              </a:rPr>
              <a:t> School</a:t>
            </a:r>
          </a:p>
        </p:txBody>
      </p:sp>
    </p:spTree>
    <p:extLst>
      <p:ext uri="{BB962C8B-B14F-4D97-AF65-F5344CB8AC3E}">
        <p14:creationId xmlns:p14="http://schemas.microsoft.com/office/powerpoint/2010/main" val="4233585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CB224-E7B8-AE43-BAA6-B667E09B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All were involved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A8C10B-22FD-B248-B5B0-D1B09B8FF5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6845" y="764704"/>
            <a:ext cx="3886200" cy="29146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2F7EB51-5B62-0446-99D4-267E99714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21696" y="3869532"/>
            <a:ext cx="3886200" cy="291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21E161-7B3C-CB4D-A564-62671AF0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56" y="2215208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9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4D660-BF06-9D40-B7E6-0977ED4E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£450 was raised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BBB650-1698-924F-B882-03557197A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69221"/>
            <a:ext cx="4968652" cy="44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3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Shoes for Africa – a UNICEF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We donated our shoes to raise money so children in Africa can go to school.</a:t>
            </a:r>
          </a:p>
        </p:txBody>
      </p:sp>
      <p:pic>
        <p:nvPicPr>
          <p:cNvPr id="2050" name="Picture 2" descr="H:\3. Photos\2016-2017\10. Other\Shoes end of term\IMG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1861046"/>
            <a:ext cx="338184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2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End Polio </a:t>
            </a:r>
            <a:r>
              <a:rPr lang="en-GB" dirty="0">
                <a:latin typeface="Comic Sans MS" panose="030F0702030302020204" pitchFamily="66" charset="0"/>
              </a:rPr>
              <a:t>– Awareness raising assembly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161BB11D-410A-0841-8A95-39EC39225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690689"/>
            <a:ext cx="5590907" cy="5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8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End Polio </a:t>
            </a:r>
            <a:r>
              <a:rPr lang="en-GB" dirty="0">
                <a:latin typeface="Comic Sans MS" panose="030F0702030302020204" pitchFamily="66" charset="0"/>
              </a:rPr>
              <a:t>– Planting purple crocuses – in the rain</a:t>
            </a:r>
          </a:p>
        </p:txBody>
      </p:sp>
      <p:pic>
        <p:nvPicPr>
          <p:cNvPr id="3074" name="Picture 2" descr="H:\3. Photos\2017-2018 CURRENT YEAR\Rota Kids\IMG_1509 (Lar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7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325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All members of the school were involved in the planting</a:t>
            </a:r>
          </a:p>
        </p:txBody>
      </p:sp>
      <p:pic>
        <p:nvPicPr>
          <p:cNvPr id="9" name="Picture 2" descr="H:\3. Photos\2017-2018 CURRENT YEAR\Rota Kids\IMG_1516 (Large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3. Photos\2017-2018 CURRENT YEAR\Rota Kids\IMG_1511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24" y="148478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3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We are looking forward to seeing the crocuses grow</a:t>
            </a:r>
          </a:p>
        </p:txBody>
      </p:sp>
      <p:pic>
        <p:nvPicPr>
          <p:cNvPr id="6146" name="Picture 2" descr="H:\3. Photos\2017-2018 CURRENT YEAR\Rota Kids\IMG_1534 (Larg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11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Finger puppets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We all got finger puppets to remind</a:t>
            </a:r>
          </a:p>
          <a:p>
            <a:pPr marL="0" indent="0">
              <a:buNone/>
            </a:pPr>
            <a:r>
              <a:rPr lang="en-GB" sz="2800" dirty="0">
                <a:latin typeface="Comic Sans MS" panose="030F0702030302020204" pitchFamily="66" charset="0"/>
              </a:rPr>
              <a:t> us the children who get inoculated get a purple mark on their finger.</a:t>
            </a:r>
          </a:p>
        </p:txBody>
      </p:sp>
      <p:pic>
        <p:nvPicPr>
          <p:cNvPr id="7170" name="Picture 2" descr="H:\3. Photos\2017-2018 CURRENT YEAR\Rota Kids\IMG_1553 (Larg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81" y="1684959"/>
            <a:ext cx="4318770" cy="323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48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Primary School Quiz </a:t>
            </a:r>
            <a:r>
              <a:rPr lang="en-GB" dirty="0">
                <a:latin typeface="Comic Sans MS" panose="030F0702030302020204" pitchFamily="66" charset="0"/>
              </a:rPr>
              <a:t>– this was our team</a:t>
            </a:r>
          </a:p>
        </p:txBody>
      </p:sp>
      <p:pic>
        <p:nvPicPr>
          <p:cNvPr id="7" name="Picture 2" descr="H:\3. Photos\2017-2018 CURRENT YEAR\Rotary Quiz\24174373_522500468142927_2858740919518167297_n[2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430621"/>
            <a:ext cx="3886200" cy="31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:\3. Photos\2017-2018 CURRENT YEAR\Rotary Quiz\24232843_522500464809594_7172104507258505904_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0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227</Words>
  <Application>Microsoft Office PowerPoint</Application>
  <PresentationFormat>On-screen Show (4:3)</PresentationFormat>
  <Paragraphs>27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RotaKids at Dallas Primary School</vt:lpstr>
      <vt:lpstr>Shoes for Africa</vt:lpstr>
      <vt:lpstr>Shoes for Africa – a UNICEF project</vt:lpstr>
      <vt:lpstr>End Polio – Awareness raising assembly</vt:lpstr>
      <vt:lpstr>End Polio – Planting purple crocuses – in the rain</vt:lpstr>
      <vt:lpstr>All members of the school were involved in the planting</vt:lpstr>
      <vt:lpstr>We are looking forward to seeing the crocuses grow</vt:lpstr>
      <vt:lpstr>Finger puppets</vt:lpstr>
      <vt:lpstr>Primary School Quiz – this was our team</vt:lpstr>
      <vt:lpstr>We did not win but enjoyed taking part</vt:lpstr>
      <vt:lpstr>Making stars for people in the village at Christmas</vt:lpstr>
      <vt:lpstr>Christmas at Cathay Nursing Home</vt:lpstr>
      <vt:lpstr>PowerPoint Presentation</vt:lpstr>
      <vt:lpstr>Bonfire Night – we made an eco friendly guy for the Rotary competition</vt:lpstr>
      <vt:lpstr>We won a First Prize</vt:lpstr>
      <vt:lpstr>Dress Down Day – we organised this to get prizes for our raffle</vt:lpstr>
      <vt:lpstr>We raised money by singing at Tesco’s</vt:lpstr>
      <vt:lpstr>Knitting for Uganda </vt:lpstr>
      <vt:lpstr>PowerPoint Presentation</vt:lpstr>
      <vt:lpstr>Cooking for the Community event to raise money for  Bunono School</vt:lpstr>
      <vt:lpstr>All were involved</vt:lpstr>
      <vt:lpstr>£450 was raised</vt:lpstr>
    </vt:vector>
  </TitlesOfParts>
  <Company>The Moray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TMC</dc:creator>
  <cp:lastModifiedBy>Administrator</cp:lastModifiedBy>
  <cp:revision>16</cp:revision>
  <dcterms:created xsi:type="dcterms:W3CDTF">2018-01-17T11:42:46Z</dcterms:created>
  <dcterms:modified xsi:type="dcterms:W3CDTF">2018-04-26T07:47:42Z</dcterms:modified>
</cp:coreProperties>
</file>