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2" r:id="rId11"/>
    <p:sldId id="267" r:id="rId12"/>
    <p:sldId id="268" r:id="rId13"/>
    <p:sldId id="269" r:id="rId14"/>
    <p:sldId id="270" r:id="rId15"/>
    <p:sldId id="273" r:id="rId16"/>
    <p:sldId id="274" r:id="rId17"/>
    <p:sldId id="272" r:id="rId18"/>
    <p:sldId id="276" r:id="rId19"/>
    <p:sldId id="275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EE6E"/>
    <a:srgbClr val="FF99FF"/>
    <a:srgbClr val="8A51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84CF-F131-40AC-8DEC-6ECE05E22F4F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8E69-A6B0-4D65-9F6A-4C01E0397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716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84CF-F131-40AC-8DEC-6ECE05E22F4F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8E69-A6B0-4D65-9F6A-4C01E0397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156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84CF-F131-40AC-8DEC-6ECE05E22F4F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8E69-A6B0-4D65-9F6A-4C01E0397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22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84CF-F131-40AC-8DEC-6ECE05E22F4F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8E69-A6B0-4D65-9F6A-4C01E0397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585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84CF-F131-40AC-8DEC-6ECE05E22F4F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8E69-A6B0-4D65-9F6A-4C01E0397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54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84CF-F131-40AC-8DEC-6ECE05E22F4F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8E69-A6B0-4D65-9F6A-4C01E0397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65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84CF-F131-40AC-8DEC-6ECE05E22F4F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8E69-A6B0-4D65-9F6A-4C01E0397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975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84CF-F131-40AC-8DEC-6ECE05E22F4F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8E69-A6B0-4D65-9F6A-4C01E0397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36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84CF-F131-40AC-8DEC-6ECE05E22F4F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8E69-A6B0-4D65-9F6A-4C01E0397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09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84CF-F131-40AC-8DEC-6ECE05E22F4F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8E69-A6B0-4D65-9F6A-4C01E0397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807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84CF-F131-40AC-8DEC-6ECE05E22F4F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68E69-A6B0-4D65-9F6A-4C01E0397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883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784CF-F131-40AC-8DEC-6ECE05E22F4F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68E69-A6B0-4D65-9F6A-4C01E0397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386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2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2.pn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e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1.jpeg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3.jpeg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rtStation – Disney Castle, Yaiza Ahsen Deserio（画像あり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304"/>
            <a:ext cx="12192000" cy="732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789" y="775034"/>
            <a:ext cx="5293217" cy="1569322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  <a:latin typeface="Daylove_DEMO" panose="02000503000000000000" pitchFamily="2" charset="0"/>
              </a:rPr>
              <a:t>Working out with Disney and Friends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12533" y="-52847"/>
            <a:ext cx="9144000" cy="1655762"/>
          </a:xfrm>
        </p:spPr>
        <p:txBody>
          <a:bodyPr>
            <a:normAutofit/>
          </a:bodyPr>
          <a:lstStyle/>
          <a:p>
            <a:endParaRPr lang="en-GB" sz="2800" dirty="0">
              <a:solidFill>
                <a:schemeClr val="bg1"/>
              </a:solidFill>
              <a:latin typeface="Daylove_DEMO" panose="02000503000000000000" pitchFamily="2" charset="0"/>
            </a:endParaRPr>
          </a:p>
          <a:p>
            <a:r>
              <a:rPr lang="en-GB" sz="2800" dirty="0">
                <a:solidFill>
                  <a:schemeClr val="bg1"/>
                </a:solidFill>
                <a:latin typeface="Daylove_DEMO" panose="02000503000000000000" pitchFamily="2" charset="0"/>
              </a:rPr>
              <a:t>Miss Anderson </a:t>
            </a:r>
          </a:p>
          <a:p>
            <a:r>
              <a:rPr lang="en-GB" sz="2800" dirty="0">
                <a:solidFill>
                  <a:schemeClr val="bg1"/>
                </a:solidFill>
                <a:latin typeface="Daylove_DEMO" panose="02000503000000000000" pitchFamily="2" charset="0"/>
              </a:rPr>
              <a:t>Primary 6</a:t>
            </a:r>
          </a:p>
        </p:txBody>
      </p:sp>
      <p:pic>
        <p:nvPicPr>
          <p:cNvPr id="4" name="New Recording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3290" y="59704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3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Squat like Stitch </a:t>
            </a:r>
          </a:p>
        </p:txBody>
      </p:sp>
      <p:pic>
        <p:nvPicPr>
          <p:cNvPr id="6146" name="Picture 2" descr="Lilo and Stitch Live-Action Remake Slated for Disney+ - WDW News Tod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3"/>
            <a:ext cx="12192000" cy="690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593" y="36512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dirty="0">
                <a:latin typeface="American Signs" panose="02000500000000000000" pitchFamily="2" charset="0"/>
              </a:rPr>
              <a:t>Squat like Stitch</a:t>
            </a:r>
          </a:p>
          <a:p>
            <a:pPr marL="0" indent="0">
              <a:buNone/>
            </a:pPr>
            <a:r>
              <a:rPr lang="en-GB" dirty="0">
                <a:latin typeface="American Signs" panose="02000500000000000000" pitchFamily="2" charset="0"/>
              </a:rPr>
              <a:t>                                     5 Squats and hold</a:t>
            </a:r>
          </a:p>
          <a:p>
            <a:pPr marL="0" indent="0">
              <a:buNone/>
            </a:pPr>
            <a:r>
              <a:rPr lang="en-GB" dirty="0">
                <a:latin typeface="American Signs" panose="02000500000000000000" pitchFamily="2" charset="0"/>
              </a:rPr>
              <a:t>                                     5 squats and hold</a:t>
            </a:r>
          </a:p>
          <a:p>
            <a:pPr marL="0" indent="0">
              <a:buNone/>
            </a:pPr>
            <a:r>
              <a:rPr lang="en-GB" dirty="0">
                <a:latin typeface="American Signs" panose="02000500000000000000" pitchFamily="2" charset="0"/>
              </a:rPr>
              <a:t>			   Remember your hula hands!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150" name="Picture 6" descr="cute Stitch sitting down &quot; Sticker by cool-stcks | Redbubb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283" y="888117"/>
            <a:ext cx="875762" cy="8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New Recording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0411" y="57386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5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10 quotes from The Jungle Book that will make you think, smile an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10 quotes from The Jungle Book that will make you think, smile and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10 quotes from The Jungle Book that will make you think, smile and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6" name="Picture 8" descr="the jungle book | idob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17"/>
            <a:ext cx="12192000" cy="684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9965" y="1086644"/>
            <a:ext cx="5340626" cy="1325563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merican Signs" panose="02000500000000000000" pitchFamily="2" charset="0"/>
              </a:rPr>
              <a:t>Bear Crawl like Baloo the Bear for 30 seconds</a:t>
            </a:r>
          </a:p>
        </p:txBody>
      </p:sp>
      <p:pic>
        <p:nvPicPr>
          <p:cNvPr id="8" name="New Recording 7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8744" y="4970709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534696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he Little Mermaid: All the women who have played Ariel | EW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644"/>
            <a:ext cx="12192000" cy="710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85858" y="-89205"/>
            <a:ext cx="2763359" cy="3701729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32018"/>
            <a:ext cx="4001780" cy="144640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3200" dirty="0">
                <a:solidFill>
                  <a:schemeClr val="bg1"/>
                </a:solidFill>
                <a:latin typeface="American Signs" panose="02000500000000000000" pitchFamily="2" charset="0"/>
              </a:rPr>
              <a:t>  Swim like Ariel</a:t>
            </a:r>
            <a:br>
              <a:rPr lang="en-GB" sz="3200" dirty="0">
                <a:solidFill>
                  <a:schemeClr val="bg1"/>
                </a:solidFill>
                <a:latin typeface="American Signs" panose="02000500000000000000" pitchFamily="2" charset="0"/>
              </a:rPr>
            </a:br>
            <a:r>
              <a:rPr lang="en-GB" sz="3200" dirty="0">
                <a:solidFill>
                  <a:schemeClr val="bg1"/>
                </a:solidFill>
                <a:latin typeface="American Signs" panose="02000500000000000000" pitchFamily="2" charset="0"/>
              </a:rPr>
              <a:t>  with 10 side</a:t>
            </a:r>
            <a:br>
              <a:rPr lang="en-GB" sz="3200" dirty="0">
                <a:solidFill>
                  <a:schemeClr val="bg1"/>
                </a:solidFill>
                <a:latin typeface="American Signs" panose="02000500000000000000" pitchFamily="2" charset="0"/>
              </a:rPr>
            </a:br>
            <a:r>
              <a:rPr lang="en-GB" sz="3200" dirty="0">
                <a:solidFill>
                  <a:schemeClr val="bg1"/>
                </a:solidFill>
                <a:latin typeface="American Signs" panose="02000500000000000000" pitchFamily="2" charset="0"/>
              </a:rPr>
              <a:t>  crunches </a:t>
            </a:r>
            <a:br>
              <a:rPr lang="en-GB" sz="3200" dirty="0">
                <a:solidFill>
                  <a:schemeClr val="bg1"/>
                </a:solidFill>
                <a:latin typeface="American Signs" panose="02000500000000000000" pitchFamily="2" charset="0"/>
              </a:rPr>
            </a:br>
            <a:r>
              <a:rPr lang="en-GB" sz="3200" dirty="0">
                <a:solidFill>
                  <a:schemeClr val="bg1"/>
                </a:solidFill>
                <a:latin typeface="American Signs" panose="02000500000000000000" pitchFamily="2" charset="0"/>
              </a:rPr>
              <a:t>  </a:t>
            </a:r>
            <a:r>
              <a:rPr lang="en-GB" sz="3200" dirty="0">
                <a:latin typeface="American Signs" panose="02000500000000000000" pitchFamily="2" charset="0"/>
              </a:rPr>
              <a:t>Crab walk like</a:t>
            </a:r>
            <a:br>
              <a:rPr lang="en-GB" sz="3200" dirty="0">
                <a:latin typeface="American Signs" panose="02000500000000000000" pitchFamily="2" charset="0"/>
              </a:rPr>
            </a:br>
            <a:r>
              <a:rPr lang="en-GB" sz="3200" dirty="0">
                <a:latin typeface="American Signs" panose="02000500000000000000" pitchFamily="2" charset="0"/>
              </a:rPr>
              <a:t>  Sebastian </a:t>
            </a:r>
            <a:br>
              <a:rPr lang="en-GB" sz="3200" dirty="0">
                <a:latin typeface="American Signs" panose="02000500000000000000" pitchFamily="2" charset="0"/>
              </a:rPr>
            </a:br>
            <a:r>
              <a:rPr lang="en-GB" sz="3200" dirty="0">
                <a:latin typeface="American Signs" panose="02000500000000000000" pitchFamily="2" charset="0"/>
              </a:rPr>
              <a:t>  (30 seconds) </a:t>
            </a:r>
          </a:p>
        </p:txBody>
      </p:sp>
      <p:pic>
        <p:nvPicPr>
          <p:cNvPr id="5" name="New Recording (2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4806" y="47466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3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Sony's 'Morbius' hints at a possible live action 'Spider-Verse' mov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6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20" y="159063"/>
            <a:ext cx="7442915" cy="1325563"/>
          </a:xfrm>
        </p:spPr>
        <p:txBody>
          <a:bodyPr/>
          <a:lstStyle/>
          <a:p>
            <a:r>
              <a:rPr lang="en-GB" dirty="0">
                <a:latin typeface="American Signs" panose="02000500000000000000" pitchFamily="2" charset="0"/>
              </a:rPr>
              <a:t>10 Spiderman Squat Jumps</a:t>
            </a:r>
            <a:br>
              <a:rPr lang="en-GB" dirty="0">
                <a:latin typeface="American Signs" panose="02000500000000000000" pitchFamily="2" charset="0"/>
              </a:rPr>
            </a:br>
            <a:r>
              <a:rPr lang="en-GB" dirty="0">
                <a:latin typeface="American Signs" panose="02000500000000000000" pitchFamily="2" charset="0"/>
              </a:rPr>
              <a:t>10 Superman </a:t>
            </a:r>
            <a:r>
              <a:rPr lang="en-GB" dirty="0" err="1">
                <a:latin typeface="American Signs" panose="02000500000000000000" pitchFamily="2" charset="0"/>
              </a:rPr>
              <a:t>Burpees</a:t>
            </a:r>
            <a:endParaRPr lang="en-GB" dirty="0">
              <a:latin typeface="American Signs" panose="02000500000000000000" pitchFamily="2" charset="0"/>
            </a:endParaRPr>
          </a:p>
        </p:txBody>
      </p:sp>
      <p:pic>
        <p:nvPicPr>
          <p:cNvPr id="4" name="New Recording (4)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1529" y="4751767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736827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umiere-Beauty-and-the-Beast-Be-Our-Guest - MiceCh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20" y="0"/>
            <a:ext cx="12350839" cy="695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 rot="869271">
            <a:off x="7340212" y="-99996"/>
            <a:ext cx="4186837" cy="3013656"/>
          </a:xfrm>
          <a:prstGeom prst="wedgeEllipse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75234">
            <a:off x="7731517" y="1010437"/>
            <a:ext cx="3624873" cy="1211037"/>
          </a:xfrm>
        </p:spPr>
        <p:txBody>
          <a:bodyPr>
            <a:noAutofit/>
          </a:bodyPr>
          <a:lstStyle/>
          <a:p>
            <a:r>
              <a:rPr lang="en-GB" sz="4000" dirty="0">
                <a:solidFill>
                  <a:schemeClr val="accent4"/>
                </a:solidFill>
                <a:latin typeface="American Signs" panose="02000500000000000000" pitchFamily="2" charset="0"/>
              </a:rPr>
              <a:t>Be our Guest! </a:t>
            </a:r>
            <a:br>
              <a:rPr lang="en-GB" sz="3600" dirty="0">
                <a:latin typeface="American Signs" panose="02000500000000000000" pitchFamily="2" charset="0"/>
              </a:rPr>
            </a:br>
            <a:r>
              <a:rPr lang="en-GB" sz="3200" dirty="0">
                <a:latin typeface="American Signs" panose="02000500000000000000" pitchFamily="2" charset="0"/>
              </a:rPr>
              <a:t>Find a wall and take a seat against it </a:t>
            </a:r>
            <a:br>
              <a:rPr lang="en-GB" sz="3200" dirty="0">
                <a:latin typeface="American Signs" panose="02000500000000000000" pitchFamily="2" charset="0"/>
              </a:rPr>
            </a:br>
            <a:r>
              <a:rPr lang="en-GB" sz="3200" dirty="0">
                <a:latin typeface="American Signs" panose="02000500000000000000" pitchFamily="2" charset="0"/>
              </a:rPr>
              <a:t>  (30 seconds) </a:t>
            </a:r>
          </a:p>
        </p:txBody>
      </p:sp>
      <p:pic>
        <p:nvPicPr>
          <p:cNvPr id="3" name="New Recording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1927" y="56484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00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ood Morning Lol GIF by Disney Pixar - Find &amp; Share on GIPH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80383" cy="679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017" y="365125"/>
            <a:ext cx="6564166" cy="1741971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  <a:latin typeface="American Signs" panose="02000500000000000000" pitchFamily="2" charset="0"/>
              </a:rPr>
              <a:t>10 Monster Press ups</a:t>
            </a:r>
            <a:br>
              <a:rPr lang="en-GB" dirty="0">
                <a:solidFill>
                  <a:schemeClr val="bg1"/>
                </a:solidFill>
                <a:latin typeface="American Signs" panose="02000500000000000000" pitchFamily="2" charset="0"/>
              </a:rPr>
            </a:br>
            <a:r>
              <a:rPr lang="en-GB" dirty="0">
                <a:solidFill>
                  <a:schemeClr val="bg1"/>
                </a:solidFill>
                <a:latin typeface="American Signs" panose="02000500000000000000" pitchFamily="2" charset="0"/>
              </a:rPr>
              <a:t>Remember to roar after each one ! </a:t>
            </a:r>
          </a:p>
        </p:txBody>
      </p:sp>
      <p:pic>
        <p:nvPicPr>
          <p:cNvPr id="4" name="New Recording 9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56383" y="5344196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91502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ould your house be lifted by balloons like the scene from Up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366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440" y="0"/>
            <a:ext cx="10515600" cy="2798270"/>
          </a:xfrm>
        </p:spPr>
        <p:txBody>
          <a:bodyPr>
            <a:normAutofit/>
          </a:bodyPr>
          <a:lstStyle/>
          <a:p>
            <a:r>
              <a:rPr lang="en-GB" sz="6000" dirty="0">
                <a:solidFill>
                  <a:schemeClr val="bg1"/>
                </a:solidFill>
                <a:latin typeface="American Signs" panose="02000500000000000000" pitchFamily="2" charset="0"/>
              </a:rPr>
              <a:t>10 sit </a:t>
            </a:r>
            <a:r>
              <a:rPr lang="en-GB" sz="9600" dirty="0">
                <a:solidFill>
                  <a:schemeClr val="bg1"/>
                </a:solidFill>
                <a:latin typeface="American Signs" panose="02000500000000000000" pitchFamily="2" charset="0"/>
              </a:rPr>
              <a:t>UP</a:t>
            </a:r>
            <a:r>
              <a:rPr lang="en-GB" sz="6000" dirty="0">
                <a:solidFill>
                  <a:schemeClr val="bg1"/>
                </a:solidFill>
                <a:latin typeface="American Signs" panose="02000500000000000000" pitchFamily="2" charset="0"/>
              </a:rPr>
              <a:t>s</a:t>
            </a:r>
          </a:p>
        </p:txBody>
      </p:sp>
      <p:pic>
        <p:nvPicPr>
          <p:cNvPr id="14342" name="Picture 6" descr="Up | PIXAR | shopDisne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8648" y="4288667"/>
            <a:ext cx="4868214" cy="256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New Recording 7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54084" y="52685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rozen 2 Ending Explained | Den of Ge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5929" y="0"/>
            <a:ext cx="13377929" cy="743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9182635" y="193183"/>
            <a:ext cx="2789886" cy="228374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2635" y="862884"/>
            <a:ext cx="2920284" cy="1197735"/>
          </a:xfrm>
        </p:spPr>
        <p:txBody>
          <a:bodyPr>
            <a:noAutofit/>
          </a:bodyPr>
          <a:lstStyle/>
          <a:p>
            <a:pPr algn="ctr"/>
            <a:r>
              <a:rPr lang="en-GB" sz="4000" dirty="0">
                <a:latin typeface="American Signs" panose="02000500000000000000" pitchFamily="2" charset="0"/>
              </a:rPr>
              <a:t>Time to Cool down</a:t>
            </a:r>
            <a:br>
              <a:rPr lang="en-GB" sz="3000" dirty="0">
                <a:latin typeface="American Signs" panose="02000500000000000000" pitchFamily="2" charset="0"/>
              </a:rPr>
            </a:br>
            <a:endParaRPr lang="en-GB" sz="3000" dirty="0">
              <a:latin typeface="American Signs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14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0 Lessons from Frozen's Olaf for anyone with a dre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725" y="0"/>
            <a:ext cx="12466756" cy="787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816510"/>
            <a:ext cx="10515600" cy="4351338"/>
          </a:xfrm>
        </p:spPr>
        <p:txBody>
          <a:bodyPr/>
          <a:lstStyle/>
          <a:p>
            <a:r>
              <a:rPr lang="en-GB" sz="3200" dirty="0">
                <a:latin typeface="American Signs" panose="02000500000000000000" pitchFamily="2" charset="0"/>
              </a:rPr>
              <a:t>Warm Hug your knees</a:t>
            </a:r>
          </a:p>
          <a:p>
            <a:r>
              <a:rPr lang="en-GB" sz="3200" dirty="0">
                <a:latin typeface="American Signs" panose="02000500000000000000" pitchFamily="2" charset="0"/>
              </a:rPr>
              <a:t>Toe touches</a:t>
            </a:r>
          </a:p>
          <a:p>
            <a:r>
              <a:rPr lang="en-GB" sz="3200" dirty="0">
                <a:latin typeface="American Signs" panose="02000500000000000000" pitchFamily="2" charset="0"/>
              </a:rPr>
              <a:t>Bend to the right bend to the left</a:t>
            </a:r>
          </a:p>
          <a:p>
            <a:endParaRPr lang="en-GB" dirty="0">
              <a:latin typeface="American Signs" panose="02000500000000000000" pitchFamily="2" charset="0"/>
            </a:endParaRPr>
          </a:p>
          <a:p>
            <a:endParaRPr lang="en-GB" dirty="0"/>
          </a:p>
        </p:txBody>
      </p:sp>
      <p:pic>
        <p:nvPicPr>
          <p:cNvPr id="2" name="New Recording 2 (2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15600" y="1384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2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he Lion King - Simba, Timon and Pumbaa Looking At The Stars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141"/>
            <a:ext cx="12192000" cy="718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 rot="16481067">
            <a:off x="200667" y="1211323"/>
            <a:ext cx="3054501" cy="3282824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871" y="2189953"/>
            <a:ext cx="2999704" cy="1325563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merican Signs" panose="02000500000000000000" pitchFamily="2" charset="0"/>
              </a:rPr>
              <a:t>I am exhausted after all of that 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4295651" y="439082"/>
            <a:ext cx="1493949" cy="1080625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417454" y="568105"/>
            <a:ext cx="1678546" cy="946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latin typeface="American Signs" panose="02000500000000000000" pitchFamily="2" charset="0"/>
              </a:rPr>
              <a:t> Z</a:t>
            </a:r>
          </a:p>
          <a:p>
            <a:r>
              <a:rPr lang="en-GB" sz="2800" dirty="0">
                <a:latin typeface="American Signs" panose="02000500000000000000" pitchFamily="2" charset="0"/>
              </a:rPr>
              <a:t>   Z  z</a:t>
            </a:r>
          </a:p>
        </p:txBody>
      </p:sp>
      <p:sp>
        <p:nvSpPr>
          <p:cNvPr id="6" name="Oval Callout 5"/>
          <p:cNvSpPr/>
          <p:nvPr/>
        </p:nvSpPr>
        <p:spPr>
          <a:xfrm rot="9924545">
            <a:off x="6606862" y="3400023"/>
            <a:ext cx="2034862" cy="1803042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364" name="Picture 4" descr="Slice Illustrations, Royalty-Free Vector Graphics &amp; Clip Art - iStock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227" y="3683358"/>
            <a:ext cx="1185752" cy="118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New Recording 6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09209" y="54302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672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785" y="0"/>
            <a:ext cx="12451976" cy="7170899"/>
          </a:xfrm>
        </p:spPr>
      </p:pic>
      <p:sp>
        <p:nvSpPr>
          <p:cNvPr id="5" name="Oval Callout 4"/>
          <p:cNvSpPr/>
          <p:nvPr/>
        </p:nvSpPr>
        <p:spPr>
          <a:xfrm rot="236340">
            <a:off x="2510278" y="-83854"/>
            <a:ext cx="3627309" cy="2646677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6079" y="476518"/>
            <a:ext cx="3473029" cy="1567436"/>
          </a:xfrm>
        </p:spPr>
        <p:txBody>
          <a:bodyPr>
            <a:normAutofit fontScale="90000"/>
          </a:bodyPr>
          <a:lstStyle/>
          <a:p>
            <a:r>
              <a:rPr lang="en-GB" sz="2800" b="1" dirty="0">
                <a:latin typeface="American Signs" panose="02000500000000000000" pitchFamily="2" charset="0"/>
              </a:rPr>
              <a:t>Before completing any workout, </a:t>
            </a:r>
            <a:br>
              <a:rPr lang="en-GB" sz="2800" b="1" dirty="0">
                <a:latin typeface="American Signs" panose="02000500000000000000" pitchFamily="2" charset="0"/>
              </a:rPr>
            </a:br>
            <a:r>
              <a:rPr lang="en-GB" sz="2800" b="1" dirty="0">
                <a:latin typeface="American Signs" panose="02000500000000000000" pitchFamily="2" charset="0"/>
              </a:rPr>
              <a:t>you must always remember to  warm up Simba!</a:t>
            </a:r>
          </a:p>
        </p:txBody>
      </p:sp>
      <p:sp>
        <p:nvSpPr>
          <p:cNvPr id="8" name="Oval Callout 7"/>
          <p:cNvSpPr/>
          <p:nvPr/>
        </p:nvSpPr>
        <p:spPr>
          <a:xfrm rot="1431650">
            <a:off x="8760815" y="377446"/>
            <a:ext cx="2651437" cy="1849607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251104" y="363645"/>
            <a:ext cx="3055147" cy="1680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latin typeface="American Signs" panose="02000500000000000000" pitchFamily="2" charset="0"/>
              </a:rPr>
              <a:t>But why </a:t>
            </a:r>
          </a:p>
          <a:p>
            <a:r>
              <a:rPr lang="en-GB" sz="2800" b="1" dirty="0" err="1">
                <a:latin typeface="American Signs" panose="02000500000000000000" pitchFamily="2" charset="0"/>
              </a:rPr>
              <a:t>Rafiki</a:t>
            </a:r>
            <a:r>
              <a:rPr lang="en-GB" sz="2800" b="1" dirty="0">
                <a:latin typeface="American Signs" panose="02000500000000000000" pitchFamily="2" charset="0"/>
              </a:rPr>
              <a:t>?</a:t>
            </a:r>
          </a:p>
        </p:txBody>
      </p:sp>
      <p:pic>
        <p:nvPicPr>
          <p:cNvPr id="3" name="New Recording 6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5004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8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-2799" y="0"/>
            <a:ext cx="12170534" cy="6677696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357809" y="380069"/>
            <a:ext cx="11320529" cy="579544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639651" y="633113"/>
            <a:ext cx="10714149" cy="524170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800" y="871044"/>
            <a:ext cx="10515600" cy="906242"/>
          </a:xfrm>
        </p:spPr>
        <p:txBody>
          <a:bodyPr>
            <a:noAutofit/>
          </a:bodyPr>
          <a:lstStyle/>
          <a:p>
            <a:pPr algn="ctr"/>
            <a:r>
              <a:rPr lang="en-GB" sz="6000" dirty="0">
                <a:latin typeface="Waltograph" panose="03080602000000000000" pitchFamily="66" charset="0"/>
              </a:rPr>
              <a:t>Certificate of Accomplishment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6121" y="1919800"/>
            <a:ext cx="6899670" cy="34887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GB" sz="3800" dirty="0">
              <a:latin typeface="American Signs" panose="02000500000000000000" pitchFamily="2" charset="0"/>
            </a:endParaRPr>
          </a:p>
          <a:p>
            <a:pPr marL="0" indent="0" algn="ctr">
              <a:buNone/>
            </a:pPr>
            <a:r>
              <a:rPr lang="en-GB" sz="3800" dirty="0">
                <a:latin typeface="American Signs" panose="02000500000000000000" pitchFamily="2" charset="0"/>
              </a:rPr>
              <a:t>Well done!</a:t>
            </a:r>
          </a:p>
          <a:p>
            <a:pPr marL="0" indent="0" algn="ctr">
              <a:buNone/>
            </a:pPr>
            <a:r>
              <a:rPr lang="en-GB" sz="3800" dirty="0">
                <a:latin typeface="American Signs" panose="02000500000000000000" pitchFamily="2" charset="0"/>
              </a:rPr>
              <a:t>You have completed</a:t>
            </a:r>
          </a:p>
          <a:p>
            <a:pPr marL="0" indent="0" algn="ctr">
              <a:buNone/>
            </a:pPr>
            <a:r>
              <a:rPr lang="en-GB" sz="3800" dirty="0">
                <a:latin typeface="American Signs" panose="02000500000000000000" pitchFamily="2" charset="0"/>
              </a:rPr>
              <a:t>‘Working Out Disney Style’!</a:t>
            </a:r>
            <a:r>
              <a:rPr lang="en-GB" sz="4200" dirty="0">
                <a:latin typeface="American Signs" panose="02000500000000000000" pitchFamily="2" charset="0"/>
              </a:rPr>
              <a:t>           </a:t>
            </a:r>
            <a:endParaRPr lang="en-GB" sz="3200" dirty="0">
              <a:latin typeface="American Signs" panose="02000500000000000000" pitchFamily="2" charset="0"/>
            </a:endParaRPr>
          </a:p>
          <a:p>
            <a:pPr marL="0" indent="0">
              <a:buNone/>
            </a:pPr>
            <a:r>
              <a:rPr lang="en-GB" dirty="0">
                <a:latin typeface="American Signs" panose="02000500000000000000" pitchFamily="2" charset="0"/>
              </a:rPr>
              <a:t>                      </a:t>
            </a:r>
          </a:p>
          <a:p>
            <a:pPr marL="0" indent="0" algn="ctr">
              <a:buNone/>
            </a:pPr>
            <a:r>
              <a:rPr lang="en-GB" sz="1800" dirty="0">
                <a:latin typeface="American Signs" panose="02000500000000000000" pitchFamily="2" charset="0"/>
              </a:rPr>
              <a:t>Signature : </a:t>
            </a:r>
            <a:r>
              <a:rPr lang="en-GB" sz="1800" dirty="0">
                <a:latin typeface="Lucida Handwriting" panose="03010101010101010101" pitchFamily="66" charset="0"/>
              </a:rPr>
              <a:t>Miss Anderson    </a:t>
            </a:r>
            <a:r>
              <a:rPr lang="en-GB" sz="1800" dirty="0">
                <a:latin typeface="American Signs" panose="02000500000000000000" pitchFamily="2" charset="0"/>
              </a:rPr>
              <a:t>Date:</a:t>
            </a:r>
            <a:r>
              <a:rPr lang="en-GB" sz="1800" b="1" dirty="0">
                <a:latin typeface="Learning Curve" panose="02000000000000000000" pitchFamily="2" charset="0"/>
              </a:rPr>
              <a:t> </a:t>
            </a:r>
            <a:r>
              <a:rPr lang="en-GB" sz="1800" dirty="0">
                <a:latin typeface="Lucida Handwriting" panose="03010101010101010101" pitchFamily="66" charset="0"/>
              </a:rPr>
              <a:t>June 2020</a:t>
            </a:r>
            <a:endParaRPr lang="en-GB" sz="3600" dirty="0">
              <a:latin typeface="Lucida Handwriting" panose="03010101010101010101" pitchFamily="66" charset="0"/>
            </a:endParaRPr>
          </a:p>
        </p:txBody>
      </p:sp>
      <p:pic>
        <p:nvPicPr>
          <p:cNvPr id="17414" name="Picture 6" descr="Disney's Mickey Mouse Graduation Clipart --&gt; Disney-Clipart.com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291" y="2670821"/>
            <a:ext cx="2033532" cy="220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Golden Olympic Gold Cup Award Medal Clipart - Bronze Medal Png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45" y="2639121"/>
            <a:ext cx="1571576" cy="164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5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680" y="-79787"/>
            <a:ext cx="13080925" cy="7170899"/>
          </a:xfrm>
        </p:spPr>
      </p:pic>
      <p:sp>
        <p:nvSpPr>
          <p:cNvPr id="5" name="Oval Callout 4"/>
          <p:cNvSpPr/>
          <p:nvPr/>
        </p:nvSpPr>
        <p:spPr>
          <a:xfrm rot="236340">
            <a:off x="2714023" y="-56932"/>
            <a:ext cx="3947551" cy="2521462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0224" y="218942"/>
            <a:ext cx="3055147" cy="1944710"/>
          </a:xfrm>
        </p:spPr>
        <p:txBody>
          <a:bodyPr>
            <a:noAutofit/>
          </a:bodyPr>
          <a:lstStyle/>
          <a:p>
            <a:r>
              <a:rPr lang="en-GB" sz="2400" b="1" dirty="0">
                <a:latin typeface="American Signs" panose="02000500000000000000" pitchFamily="2" charset="0"/>
              </a:rPr>
              <a:t>A warm up helps to prepare your body for exercising and increases your heart rate.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955399" y="363646"/>
            <a:ext cx="3055147" cy="1680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 dirty="0">
              <a:solidFill>
                <a:srgbClr val="FF0000"/>
              </a:solidFill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711048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2" name="Picture 4" descr="A new petition demands Disney drop 'hakuna matata' trademark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172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5262281" y="31236"/>
            <a:ext cx="2241177" cy="1210235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1392" y="244802"/>
            <a:ext cx="1662953" cy="7831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>
                <a:latin typeface="American Signs" panose="02000500000000000000" pitchFamily="2" charset="0"/>
              </a:rPr>
              <a:t>Lets get started! 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7503456" y="753033"/>
            <a:ext cx="2159703" cy="1413437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617283" y="1024263"/>
            <a:ext cx="2230445" cy="11422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latin typeface="American Signs" panose="02000500000000000000" pitchFamily="2" charset="0"/>
              </a:rPr>
              <a:t>I </a:t>
            </a:r>
            <a:r>
              <a:rPr lang="en-GB" b="1" dirty="0">
                <a:latin typeface="American Signs" panose="02000500000000000000" pitchFamily="2" charset="0"/>
              </a:rPr>
              <a:t>know a few friends that can help us</a:t>
            </a:r>
            <a:r>
              <a:rPr lang="en-GB" dirty="0">
                <a:latin typeface="American Signs" panose="02000500000000000000" pitchFamily="2" charset="0"/>
              </a:rPr>
              <a:t>! 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8901953" y="2394277"/>
            <a:ext cx="1734670" cy="1034723"/>
          </a:xfrm>
          <a:prstGeom prst="wedgeEllipse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901953" y="2514600"/>
            <a:ext cx="1734670" cy="1142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latin typeface="Twinkl" pitchFamily="2" charset="0"/>
              </a:rPr>
              <a:t> 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9063317" y="2561033"/>
            <a:ext cx="1734670" cy="1142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b="1" dirty="0" err="1">
                <a:latin typeface="American Signs" panose="02000500000000000000" pitchFamily="2" charset="0"/>
              </a:rPr>
              <a:t>Hakuna</a:t>
            </a:r>
            <a:r>
              <a:rPr lang="en-GB" sz="2400" b="1" dirty="0">
                <a:latin typeface="American Signs" panose="02000500000000000000" pitchFamily="2" charset="0"/>
              </a:rPr>
              <a:t> </a:t>
            </a:r>
            <a:r>
              <a:rPr lang="en-GB" sz="2400" b="1" dirty="0" err="1">
                <a:latin typeface="American Signs" panose="02000500000000000000" pitchFamily="2" charset="0"/>
              </a:rPr>
              <a:t>Matata</a:t>
            </a:r>
            <a:r>
              <a:rPr lang="en-GB" dirty="0">
                <a:latin typeface="Twinkl" pitchFamily="2" charset="0"/>
              </a:rPr>
              <a:t>!</a:t>
            </a:r>
          </a:p>
        </p:txBody>
      </p:sp>
      <p:pic>
        <p:nvPicPr>
          <p:cNvPr id="7" name="New Recording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93187" y="49293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545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incredibles 2 transparent kidsframe background best stock photo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81835"/>
            <a:ext cx="12192000" cy="1161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12893"/>
            <a:ext cx="1963272" cy="386406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3081617" y="880337"/>
            <a:ext cx="6028765" cy="366112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447" y="2137892"/>
            <a:ext cx="5667936" cy="1398683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Get your body moving with an incredible warm up!</a:t>
            </a:r>
          </a:p>
        </p:txBody>
      </p:sp>
    </p:spTree>
    <p:extLst>
      <p:ext uri="{BB962C8B-B14F-4D97-AF65-F5344CB8AC3E}">
        <p14:creationId xmlns:p14="http://schemas.microsoft.com/office/powerpoint/2010/main" val="136214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olid Red Background Free Stock Photo - Public Domain Pictu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75" y="1"/>
            <a:ext cx="125623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Why The Incredibles Superhero Elastigirl is a Feminist Icon | Fandom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53" y="2076998"/>
            <a:ext cx="3618963" cy="22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88853" y="263913"/>
            <a:ext cx="11727135" cy="1655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75661" y="320959"/>
            <a:ext cx="12634295" cy="1540948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American Signs" panose="02000500000000000000" pitchFamily="2" charset="0"/>
              </a:rPr>
              <a:t>Time to </a:t>
            </a:r>
            <a:r>
              <a:rPr lang="en-GB" sz="8000" b="1" dirty="0">
                <a:latin typeface="American Signs" panose="02000500000000000000" pitchFamily="2" charset="0"/>
              </a:rPr>
              <a:t>s-t-r-e-t-c-h </a:t>
            </a:r>
          </a:p>
        </p:txBody>
      </p:sp>
      <p:pic>
        <p:nvPicPr>
          <p:cNvPr id="5132" name="Picture 12" descr="Elastigirl/Gallery | Disney incredibl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882" y="263913"/>
            <a:ext cx="1931831" cy="159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lastigirl aka Mrs. Incredible (Pixar) fighti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65" y="4601316"/>
            <a:ext cx="3521451" cy="210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139898" y="2118760"/>
            <a:ext cx="7052104" cy="3741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latin typeface="American Signs" panose="02000500000000000000" pitchFamily="2" charset="0"/>
              </a:rPr>
              <a:t>5 toe touches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latin typeface="American Signs" panose="02000500000000000000" pitchFamily="2" charset="0"/>
              </a:rPr>
              <a:t>4 quad stretches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latin typeface="American Signs" panose="02000500000000000000" pitchFamily="2" charset="0"/>
              </a:rPr>
              <a:t>4 forward lunges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latin typeface="American Signs" panose="02000500000000000000" pitchFamily="2" charset="0"/>
              </a:rPr>
              <a:t>5 forward and backward arm circles</a:t>
            </a:r>
            <a:endParaRPr lang="en-GB" sz="6000" b="1" dirty="0">
              <a:latin typeface="American Signs" panose="02000500000000000000" pitchFamily="2" charset="0"/>
            </a:endParaRPr>
          </a:p>
        </p:txBody>
      </p:sp>
      <p:pic>
        <p:nvPicPr>
          <p:cNvPr id="4" name="New Recording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58634" y="55550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5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ars 3' review: Pixar needs to realise that great animation isn't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New Recording 2 (1)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1166" y="5782078"/>
            <a:ext cx="609600" cy="609600"/>
          </a:xfrm>
        </p:spPr>
      </p:pic>
      <p:pic>
        <p:nvPicPr>
          <p:cNvPr id="2054" name="Picture 6" descr="Внимание Images, Stock Photos &amp; Vectors | Shutterstoc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637" y="365125"/>
            <a:ext cx="3604203" cy="215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18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SA Tosses Boy's Buzz Lightyear Toy | E! News U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7229" y="0"/>
            <a:ext cx="16628012" cy="691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New Recording 4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2485" y="309489"/>
            <a:ext cx="4410732" cy="3573398"/>
          </a:xfrm>
        </p:spPr>
        <p:txBody>
          <a:bodyPr>
            <a:noAutofit/>
          </a:bodyPr>
          <a:lstStyle/>
          <a:p>
            <a:r>
              <a:rPr lang="en-GB" sz="4000" dirty="0">
                <a:latin typeface="American Signs" panose="02000500000000000000" pitchFamily="2" charset="0"/>
              </a:rPr>
              <a:t>Get your wings ready...</a:t>
            </a:r>
            <a:br>
              <a:rPr lang="en-GB" sz="4000" dirty="0">
                <a:latin typeface="American Signs" panose="02000500000000000000" pitchFamily="2" charset="0"/>
              </a:rPr>
            </a:br>
            <a:r>
              <a:rPr lang="en-GB" sz="4000" dirty="0">
                <a:latin typeface="American Signs" panose="02000500000000000000" pitchFamily="2" charset="0"/>
              </a:rPr>
              <a:t>10 jumping jacks</a:t>
            </a:r>
            <a:br>
              <a:rPr lang="en-GB" sz="4000" dirty="0">
                <a:latin typeface="American Signs" panose="02000500000000000000" pitchFamily="2" charset="0"/>
              </a:rPr>
            </a:br>
            <a:r>
              <a:rPr lang="en-GB" sz="4000" dirty="0">
                <a:latin typeface="American Signs" panose="02000500000000000000" pitchFamily="2" charset="0"/>
              </a:rPr>
              <a:t>10 superhero jumps</a:t>
            </a:r>
          </a:p>
        </p:txBody>
      </p:sp>
      <p:pic>
        <p:nvPicPr>
          <p:cNvPr id="4102" name="Picture 6" descr="Review: Toy Story 4 | For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121" y="4436706"/>
            <a:ext cx="4170049" cy="236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8451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Aladdin' Movie: Disney Struggles to Find Stars | Hollywood Repor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01848" cy="703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4987249" y="0"/>
            <a:ext cx="3024483" cy="1690688"/>
          </a:xfrm>
          <a:prstGeom prst="cloudCallout">
            <a:avLst/>
          </a:prstGeom>
          <a:solidFill>
            <a:srgbClr val="8A51D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3972" y="365125"/>
            <a:ext cx="3271234" cy="34598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b="1" dirty="0">
                <a:latin typeface="Franky" panose="02000500000000000000" pitchFamily="50" charset="0"/>
              </a:rPr>
              <a:t>Magic Carpet Plank</a:t>
            </a:r>
          </a:p>
        </p:txBody>
      </p:sp>
      <p:sp>
        <p:nvSpPr>
          <p:cNvPr id="7" name="Cloud Callout 6"/>
          <p:cNvSpPr/>
          <p:nvPr/>
        </p:nvSpPr>
        <p:spPr>
          <a:xfrm rot="14533103">
            <a:off x="1648315" y="3515923"/>
            <a:ext cx="1826651" cy="2641054"/>
          </a:xfrm>
          <a:prstGeom prst="cloud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26025" y="4392360"/>
            <a:ext cx="3271234" cy="3459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200" b="1" dirty="0">
                <a:latin typeface="Franky" panose="02000500000000000000" pitchFamily="50" charset="0"/>
              </a:rPr>
              <a:t>Hold on for 30 seconds! </a:t>
            </a:r>
          </a:p>
        </p:txBody>
      </p:sp>
      <p:pic>
        <p:nvPicPr>
          <p:cNvPr id="8" name="New Recording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2383" y="58174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746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666FEADCAB49418D4FF96EF8A9D7BF" ma:contentTypeVersion="7" ma:contentTypeDescription="Create a new document." ma:contentTypeScope="" ma:versionID="d38fb03f5a2510d2efe2a643ef8299cf">
  <xsd:schema xmlns:xsd="http://www.w3.org/2001/XMLSchema" xmlns:xs="http://www.w3.org/2001/XMLSchema" xmlns:p="http://schemas.microsoft.com/office/2006/metadata/properties" xmlns:ns2="688827e2-70ea-48f7-9898-709eae3dd5e7" targetNamespace="http://schemas.microsoft.com/office/2006/metadata/properties" ma:root="true" ma:fieldsID="14043d84fce6669cbe03bee60d022c11" ns2:_="">
    <xsd:import namespace="688827e2-70ea-48f7-9898-709eae3dd5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8827e2-70ea-48f7-9898-709eae3dd5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375D72-ACBD-4897-A13B-0156642AE9EB}"/>
</file>

<file path=customXml/itemProps2.xml><?xml version="1.0" encoding="utf-8"?>
<ds:datastoreItem xmlns:ds="http://schemas.openxmlformats.org/officeDocument/2006/customXml" ds:itemID="{723663EB-7D13-4213-863C-C705C5BFEDED}"/>
</file>

<file path=customXml/itemProps3.xml><?xml version="1.0" encoding="utf-8"?>
<ds:datastoreItem xmlns:ds="http://schemas.openxmlformats.org/officeDocument/2006/customXml" ds:itemID="{51F0E47D-7DB3-490F-9EBF-72EBCC5B10A5}"/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271</Words>
  <Application>Microsoft Office PowerPoint</Application>
  <PresentationFormat>Widescreen</PresentationFormat>
  <Paragraphs>46</Paragraphs>
  <Slides>20</Slides>
  <Notes>0</Notes>
  <HiddenSlides>0</HiddenSlides>
  <MMClips>16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American Signs</vt:lpstr>
      <vt:lpstr>Arial</vt:lpstr>
      <vt:lpstr>Calibri</vt:lpstr>
      <vt:lpstr>Calibri Light</vt:lpstr>
      <vt:lpstr>Daylove_DEMO</vt:lpstr>
      <vt:lpstr>Franky</vt:lpstr>
      <vt:lpstr>Learning Curve</vt:lpstr>
      <vt:lpstr>Lucida Handwriting</vt:lpstr>
      <vt:lpstr>Segoe UI Black</vt:lpstr>
      <vt:lpstr>Twinkl</vt:lpstr>
      <vt:lpstr>Waltograph</vt:lpstr>
      <vt:lpstr>Office Theme</vt:lpstr>
      <vt:lpstr>Working out with Disney and Friends</vt:lpstr>
      <vt:lpstr>Before completing any workout,  you must always remember to  warm up Simba!</vt:lpstr>
      <vt:lpstr>A warm up helps to prepare your body for exercising and increases your heart rate.</vt:lpstr>
      <vt:lpstr>PowerPoint Presentation</vt:lpstr>
      <vt:lpstr>Get your body moving with an incredible warm up!</vt:lpstr>
      <vt:lpstr>Time to s-t-r-e-t-c-h </vt:lpstr>
      <vt:lpstr>PowerPoint Presentation</vt:lpstr>
      <vt:lpstr>Get your wings ready... 10 jumping jacks 10 superhero jumps</vt:lpstr>
      <vt:lpstr>PowerPoint Presentation</vt:lpstr>
      <vt:lpstr>Squat like Stitch </vt:lpstr>
      <vt:lpstr>Bear Crawl like Baloo the Bear for 30 seconds</vt:lpstr>
      <vt:lpstr>  Swim like Ariel   with 10 side   crunches    Crab walk like   Sebastian    (30 seconds) </vt:lpstr>
      <vt:lpstr>10 Spiderman Squat Jumps 10 Superman Burpees</vt:lpstr>
      <vt:lpstr>Be our Guest!  Find a wall and take a seat against it    (30 seconds) </vt:lpstr>
      <vt:lpstr>10 Monster Press ups Remember to roar after each one ! </vt:lpstr>
      <vt:lpstr>10 sit UPs</vt:lpstr>
      <vt:lpstr>Time to Cool down </vt:lpstr>
      <vt:lpstr>PowerPoint Presentation</vt:lpstr>
      <vt:lpstr>I am exhausted after all of that </vt:lpstr>
      <vt:lpstr>Certificate of Accomplishment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out in Disney Style</dc:title>
  <dc:creator>Eamonn Bollen</dc:creator>
  <cp:lastModifiedBy>R SPENCER</cp:lastModifiedBy>
  <cp:revision>58</cp:revision>
  <dcterms:created xsi:type="dcterms:W3CDTF">2020-05-18T13:48:45Z</dcterms:created>
  <dcterms:modified xsi:type="dcterms:W3CDTF">2020-06-10T11:06:41Z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0x010100CF666FEADCAB49418D4FF96EF8A9D7BF</vt:lpwstr>
  </property>
</Properties>
</file>