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4" r:id="rId4"/>
    <p:sldId id="277" r:id="rId5"/>
    <p:sldId id="278" r:id="rId6"/>
    <p:sldId id="279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531"/>
    <a:srgbClr val="E6BB86"/>
    <a:srgbClr val="9D9894"/>
    <a:srgbClr val="E3EEF5"/>
    <a:srgbClr val="BD9358"/>
    <a:srgbClr val="00649C"/>
    <a:srgbClr val="007AC3"/>
    <a:srgbClr val="121719"/>
    <a:srgbClr val="ECE9D4"/>
    <a:srgbClr val="F1C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35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tif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76" y="1057014"/>
            <a:ext cx="6481675" cy="4374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>
                <a:solidFill>
                  <a:srgbClr val="00649C"/>
                </a:solidFill>
                <a:latin typeface="+mn-lt"/>
              </a:rPr>
              <a:t>Cook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272" y="2236600"/>
            <a:ext cx="2516055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prepare meals for the family and to keep the kitchen clean.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Must be:</a:t>
            </a:r>
          </a:p>
          <a:p>
            <a:pPr algn="ctr"/>
            <a:r>
              <a:rPr lang="en-GB" dirty="0"/>
              <a:t>An organised individual who is clean, tidy and efficient.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5521" y="2016370"/>
            <a:ext cx="3575527" cy="3155443"/>
          </a:xfrm>
          <a:prstGeom prst="rect">
            <a:avLst/>
          </a:prstGeom>
        </p:spPr>
      </p:pic>
      <p:sp>
        <p:nvSpPr>
          <p:cNvPr id="6" name="4-Point Star 5"/>
          <p:cNvSpPr/>
          <p:nvPr/>
        </p:nvSpPr>
        <p:spPr>
          <a:xfrm rot="1489312">
            <a:off x="6350034" y="1823120"/>
            <a:ext cx="386499" cy="386499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4-Point Star 10"/>
          <p:cNvSpPr/>
          <p:nvPr/>
        </p:nvSpPr>
        <p:spPr>
          <a:xfrm rot="20740817">
            <a:off x="4378751" y="4638163"/>
            <a:ext cx="386499" cy="386499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01" y="1057014"/>
            <a:ext cx="6494769" cy="4383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5" t="5750" r="27756" b="34762"/>
          <a:stretch/>
        </p:blipFill>
        <p:spPr>
          <a:xfrm>
            <a:off x="3699454" y="1309406"/>
            <a:ext cx="2904461" cy="2611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18" y="1614471"/>
            <a:ext cx="1543651" cy="3959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86" y="3585404"/>
            <a:ext cx="414767" cy="1175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15" y="3638756"/>
            <a:ext cx="368270" cy="1044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85" y="3638756"/>
            <a:ext cx="368270" cy="1044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28253" b="24551"/>
          <a:stretch/>
        </p:blipFill>
        <p:spPr>
          <a:xfrm rot="16905177" flipH="1">
            <a:off x="5936949" y="3072380"/>
            <a:ext cx="45719" cy="610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8"/>
          <a:stretch/>
        </p:blipFill>
        <p:spPr>
          <a:xfrm>
            <a:off x="5557940" y="3061259"/>
            <a:ext cx="254145" cy="256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 err="1">
                <a:solidFill>
                  <a:srgbClr val="00649C"/>
                </a:solidFill>
                <a:latin typeface="+mn-lt"/>
              </a:rPr>
              <a:t>Candlemaker</a:t>
            </a:r>
            <a:endParaRPr lang="en-GB" sz="3600" dirty="0">
              <a:solidFill>
                <a:srgbClr val="00649C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2272" y="2247749"/>
            <a:ext cx="2516055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make candles for use through the entire castle.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Must be:</a:t>
            </a:r>
          </a:p>
          <a:p>
            <a:pPr algn="ctr"/>
            <a:r>
              <a:rPr lang="en-GB" dirty="0"/>
              <a:t>A skilled craftsman who is able to work efficiently.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2616" y="3585404"/>
            <a:ext cx="159913" cy="253428"/>
          </a:xfrm>
          <a:prstGeom prst="rect">
            <a:avLst/>
          </a:prstGeom>
          <a:solidFill>
            <a:srgbClr val="3B1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107460" y="3564809"/>
            <a:ext cx="159913" cy="253428"/>
          </a:xfrm>
          <a:prstGeom prst="rect">
            <a:avLst/>
          </a:prstGeom>
          <a:solidFill>
            <a:srgbClr val="3B1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531709" y="3581285"/>
            <a:ext cx="159913" cy="253428"/>
          </a:xfrm>
          <a:prstGeom prst="rect">
            <a:avLst/>
          </a:prstGeom>
          <a:solidFill>
            <a:srgbClr val="3B1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8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/>
          <a:stretch/>
        </p:blipFill>
        <p:spPr>
          <a:xfrm>
            <a:off x="1761688" y="1057015"/>
            <a:ext cx="6637382" cy="4374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64" y="923512"/>
            <a:ext cx="2691020" cy="4270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30923" b="50699"/>
          <a:stretch/>
        </p:blipFill>
        <p:spPr>
          <a:xfrm>
            <a:off x="3148553" y="2982304"/>
            <a:ext cx="5249225" cy="2448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>
                <a:solidFill>
                  <a:srgbClr val="00649C"/>
                </a:solidFill>
                <a:latin typeface="+mn-lt"/>
              </a:rPr>
              <a:t>Herald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272" y="2264294"/>
            <a:ext cx="2516055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announce on behalf of the King to the public.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Must be:</a:t>
            </a:r>
          </a:p>
          <a:p>
            <a:pPr algn="ctr"/>
            <a:r>
              <a:rPr lang="en-GB" dirty="0"/>
              <a:t>A confident individual who is able to speak in front of crowds.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14866" y="884160"/>
            <a:ext cx="1586039" cy="1135499"/>
            <a:chOff x="7014866" y="884160"/>
            <a:chExt cx="1586039" cy="11354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14866" y="884160"/>
              <a:ext cx="1586039" cy="113549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018" r="-8538" b="60612"/>
            <a:stretch/>
          </p:blipFill>
          <p:spPr>
            <a:xfrm flipH="1">
              <a:off x="7109338" y="923512"/>
              <a:ext cx="1390650" cy="95154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6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76" y="1057015"/>
            <a:ext cx="6481675" cy="4374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>
                <a:solidFill>
                  <a:srgbClr val="00649C"/>
                </a:solidFill>
                <a:latin typeface="+mn-lt"/>
              </a:rPr>
              <a:t>Messenger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272" y="2264294"/>
            <a:ext cx="2516055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carry information to others on behalf of a Lord.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Must be:</a:t>
            </a:r>
          </a:p>
          <a:p>
            <a:pPr algn="ctr"/>
            <a:r>
              <a:rPr lang="en-GB" dirty="0"/>
              <a:t>A trustworthy individual who is reliable, punctual and efficient.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495"/>
          <a:stretch/>
        </p:blipFill>
        <p:spPr>
          <a:xfrm>
            <a:off x="4419722" y="871217"/>
            <a:ext cx="3968629" cy="3974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5"/>
          <a:stretch/>
        </p:blipFill>
        <p:spPr>
          <a:xfrm>
            <a:off x="5037377" y="4247129"/>
            <a:ext cx="2220673" cy="1369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2"/>
          <a:stretch/>
        </p:blipFill>
        <p:spPr>
          <a:xfrm>
            <a:off x="5037377" y="4247129"/>
            <a:ext cx="1493996" cy="1369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2" r="-4656"/>
          <a:stretch/>
        </p:blipFill>
        <p:spPr>
          <a:xfrm>
            <a:off x="6531431" y="4251630"/>
            <a:ext cx="1758862" cy="13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364 0.00093 L 0.0585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6"/>
          <a:stretch/>
        </p:blipFill>
        <p:spPr>
          <a:xfrm>
            <a:off x="3820366" y="1057015"/>
            <a:ext cx="4567985" cy="4374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>
                <a:solidFill>
                  <a:srgbClr val="00649C"/>
                </a:solidFill>
                <a:latin typeface="+mn-lt"/>
              </a:rPr>
              <a:t>Watchman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272" y="2264294"/>
            <a:ext cx="2516055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be responsible for castle security, ensuring the castle is safe.</a:t>
            </a:r>
          </a:p>
          <a:p>
            <a:pPr algn="ctr"/>
            <a:r>
              <a:rPr lang="en-GB" dirty="0"/>
              <a:t> </a:t>
            </a:r>
          </a:p>
          <a:p>
            <a:pPr algn="ctr"/>
            <a:r>
              <a:rPr lang="en-GB" b="1" dirty="0"/>
              <a:t>Must be:</a:t>
            </a:r>
          </a:p>
          <a:p>
            <a:pPr algn="ctr"/>
            <a:r>
              <a:rPr lang="en-GB" dirty="0"/>
              <a:t>A trustworthy individual who is hard-working and punctual.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80" y="851330"/>
            <a:ext cx="2310127" cy="4301897"/>
          </a:xfrm>
          <a:prstGeom prst="rect">
            <a:avLst/>
          </a:prstGeom>
        </p:spPr>
      </p:pic>
      <p:sp>
        <p:nvSpPr>
          <p:cNvPr id="12" name="4-Point Star 11"/>
          <p:cNvSpPr/>
          <p:nvPr/>
        </p:nvSpPr>
        <p:spPr>
          <a:xfrm rot="1489312">
            <a:off x="6210746" y="4100779"/>
            <a:ext cx="339168" cy="339168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5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7" presetClass="emph" presetSubtype="0" fill="remove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309</TotalTime>
  <Words>183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Twinkl</vt:lpstr>
      <vt:lpstr>Calibri</vt:lpstr>
      <vt:lpstr>Office Theme</vt:lpstr>
      <vt:lpstr>PowerPoint Presentation</vt:lpstr>
      <vt:lpstr>Cook</vt:lpstr>
      <vt:lpstr>Candlemaker</vt:lpstr>
      <vt:lpstr>Herald</vt:lpstr>
      <vt:lpstr>Messenger</vt:lpstr>
      <vt:lpstr>Watchman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Federica Zanusso</dc:creator>
  <cp:lastModifiedBy>Olimpia Zielinska</cp:lastModifiedBy>
  <cp:revision>29</cp:revision>
  <dcterms:created xsi:type="dcterms:W3CDTF">2019-07-18T03:08:09Z</dcterms:created>
  <dcterms:modified xsi:type="dcterms:W3CDTF">2020-06-03T08:27:40Z</dcterms:modified>
</cp:coreProperties>
</file>