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5" r:id="rId8"/>
    <p:sldMasterId id="214748365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52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jfodSXIHptueb7LNHYWnZ5bcu5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52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customschemas.google.com/relationships/presentationmetadata" Target="metadata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20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0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2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0DB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4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0DB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0" name="Google Shape;3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72437" y="5734050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5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0DB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" name="Google Shape;36;p27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" name="Google Shape;37;p27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38" name="Google Shape;38;p27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39" name="Google Shape;39;p27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  <p:sp>
        <p:nvSpPr>
          <p:cNvPr id="40" name="Google Shape;40;p27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7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exfordy (@flickr.com) - granted under creative commons licence – attribution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portcullis</a:t>
            </a:r>
            <a:endParaRPr/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29328" l="0" r="0" t="6846"/>
          <a:stretch/>
        </p:blipFill>
        <p:spPr>
          <a:xfrm>
            <a:off x="2530475" y="1262062"/>
            <a:ext cx="4111625" cy="404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/>
        </p:nvSpPr>
        <p:spPr>
          <a:xfrm>
            <a:off x="831850" y="5370512"/>
            <a:ext cx="75390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portcullis is a heavy metal grid which can be lowered over the entrance to the castle to stop people getting in easily.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Athena’s Pix (@flickr.com) - granted under creative commons licence – attribution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 slits</a:t>
            </a:r>
            <a:endParaRPr/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 b="17715" l="0" r="0" t="0"/>
          <a:stretch/>
        </p:blipFill>
        <p:spPr>
          <a:xfrm>
            <a:off x="1635125" y="1233487"/>
            <a:ext cx="5765800" cy="401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 txBox="1"/>
          <p:nvPr/>
        </p:nvSpPr>
        <p:spPr>
          <a:xfrm>
            <a:off x="831850" y="5370512"/>
            <a:ext cx="76406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 slits were used by knights to shoot out at their enemies. As the slits are long and slim, it makes it harder for enemies to shoot into them.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CustardCat (@flickr.com) - granted under creative commons licence – attribution</a:t>
            </a:r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spiral staircase</a:t>
            </a:r>
            <a:endParaRPr/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107" l="751" r="-751" t="17691"/>
          <a:stretch/>
        </p:blipFill>
        <p:spPr>
          <a:xfrm>
            <a:off x="939800" y="1219200"/>
            <a:ext cx="7375525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831850" y="5370512"/>
            <a:ext cx="76406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spiral staircase would usually be found inside a tower. These replaced ladders as the only way to climb to the top of the tower.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foshie (@flickr.com) - granted under creative commons licence – attribution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 of armour</a:t>
            </a:r>
            <a:endParaRPr/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/>
          </a:blip>
          <a:srcRect b="17578" l="0" r="0" t="14692"/>
          <a:stretch/>
        </p:blipFill>
        <p:spPr>
          <a:xfrm>
            <a:off x="2319337" y="1225550"/>
            <a:ext cx="450532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831850" y="5370512"/>
            <a:ext cx="76406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knight normally wore a suit of armour. They used this to protect their bodies when fighting.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Ell Brown (@flickr.com) - granted under creative commons licence – attribution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tower</a:t>
            </a:r>
            <a:endParaRPr/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8681" l="0" r="0" t="14154"/>
          <a:stretch/>
        </p:blipFill>
        <p:spPr>
          <a:xfrm>
            <a:off x="1276350" y="1157287"/>
            <a:ext cx="6670675" cy="38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792162" y="5168900"/>
            <a:ext cx="76390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tower is useful as it can be used as a viewing point. Its height would make it perfect to see all round the castle. This way it would be easy to see enemies approaching.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TheLizardQueen (@flickr.com) - granted under creative commons licence – attribution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turrets</a:t>
            </a:r>
            <a:endParaRPr/>
          </a:p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18205" l="0" r="0" t="0"/>
          <a:stretch/>
        </p:blipFill>
        <p:spPr>
          <a:xfrm>
            <a:off x="909637" y="1319212"/>
            <a:ext cx="7399337" cy="3906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 txBox="1"/>
          <p:nvPr/>
        </p:nvSpPr>
        <p:spPr>
          <a:xfrm>
            <a:off x="788987" y="5329237"/>
            <a:ext cx="76406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Turrets were often used in castles to make them look grand and attractive.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Athena’s Pix(@flickr.com) - granted under creative commons licence – attribution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windows</a:t>
            </a:r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</a:blip>
          <a:srcRect b="21377" l="0" r="0" t="0"/>
          <a:stretch/>
        </p:blipFill>
        <p:spPr>
          <a:xfrm>
            <a:off x="1454150" y="1168400"/>
            <a:ext cx="6265862" cy="389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 txBox="1"/>
          <p:nvPr/>
        </p:nvSpPr>
        <p:spPr>
          <a:xfrm>
            <a:off x="755650" y="5145087"/>
            <a:ext cx="7640637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Castles have very few windows at ground level or on the first floor. Lower windows were harder to defend and made it easier for enemies to gain entry.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PhillipC (@flickr.com) - granted under creative commons licence – attribution</a:t>
            </a:r>
            <a:endParaRPr/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20224" l="0" r="0" t="0"/>
          <a:stretch/>
        </p:blipFill>
        <p:spPr>
          <a:xfrm>
            <a:off x="849312" y="1241425"/>
            <a:ext cx="7445375" cy="3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castle</a:t>
            </a:r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849312" y="5167312"/>
            <a:ext cx="75390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castle is a strong building. An important person such as a king or a ruler would have stayed there. They used the castle to keep themselves, their arm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people they ruled over, safe from attacks.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bixentro (@flickr.com) - granted under creative commons licence – attribution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battlements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29292" l="0" r="0" t="24403"/>
          <a:stretch/>
        </p:blipFill>
        <p:spPr>
          <a:xfrm>
            <a:off x="1500187" y="1268412"/>
            <a:ext cx="6208712" cy="38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849312" y="5167312"/>
            <a:ext cx="75390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battlements are the square shaped openings at the top of the castle walls. The openings were used to shoot out from and stand behind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protection.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puroticorico (@flickr.com) - granted under creative commons licence – attribution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drawbridge</a:t>
            </a:r>
            <a:endParaRPr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16219" l="0" r="0" t="0"/>
          <a:stretch/>
        </p:blipFill>
        <p:spPr>
          <a:xfrm>
            <a:off x="2743200" y="1157287"/>
            <a:ext cx="365760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 txBox="1"/>
          <p:nvPr/>
        </p:nvSpPr>
        <p:spPr>
          <a:xfrm>
            <a:off x="801687" y="5376862"/>
            <a:ext cx="75390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drawbridge is lowered over the moat to allow people to get into the castle.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quinet (@flickr.com) - granted under creative commons licence – attribution</a:t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dungeon</a:t>
            </a:r>
            <a:endParaRPr/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740" l="-1321" r="1321" t="15193"/>
          <a:stretch/>
        </p:blipFill>
        <p:spPr>
          <a:xfrm>
            <a:off x="1000125" y="1247775"/>
            <a:ext cx="7212012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836612" y="5395912"/>
            <a:ext cx="75390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dungeon is a strong prison cell, which is normally underneath a castle.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Dominic Mitchell (@flickr.com) - granted under creative commons licence – attribution</a:t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hall</a:t>
            </a:r>
            <a:endParaRPr/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 b="13099" l="0" r="0" t="19005"/>
          <a:stretch/>
        </p:blipFill>
        <p:spPr>
          <a:xfrm>
            <a:off x="2216150" y="1195387"/>
            <a:ext cx="4573587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/>
          <p:nvPr/>
        </p:nvSpPr>
        <p:spPr>
          <a:xfrm>
            <a:off x="836612" y="5395912"/>
            <a:ext cx="75390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 hall would have been used to hold large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feasts and banquets.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Draco2008 (@flickr.com) - granted under creative commons licence – attribution</a:t>
            </a:r>
            <a:endParaRPr/>
          </a:p>
        </p:txBody>
      </p:sp>
      <p:sp>
        <p:nvSpPr>
          <p:cNvPr id="93" name="Google Shape;93;p7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</a:t>
            </a:r>
            <a:endParaRPr/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b="23622" l="0" r="0" t="0"/>
          <a:stretch/>
        </p:blipFill>
        <p:spPr>
          <a:xfrm>
            <a:off x="2822575" y="1209675"/>
            <a:ext cx="3532187" cy="40592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836612" y="5395912"/>
            <a:ext cx="75390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keep was a safe place within the castle where people could go if it came under attack.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Art History Images Holly Hayes (@flickr.com) - granted under creative commons licence – attribution</a:t>
            </a:r>
            <a:endParaRPr/>
          </a:p>
        </p:txBody>
      </p:sp>
      <p:sp>
        <p:nvSpPr>
          <p:cNvPr id="101" name="Google Shape;101;p8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moat</a:t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7274" l="-148" r="147" t="13951"/>
          <a:stretch/>
        </p:blipFill>
        <p:spPr>
          <a:xfrm>
            <a:off x="879475" y="1225550"/>
            <a:ext cx="7497762" cy="387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/>
          <p:nvPr/>
        </p:nvSpPr>
        <p:spPr>
          <a:xfrm>
            <a:off x="838200" y="5168900"/>
            <a:ext cx="75390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moat is a deep ditch that goes all the way around a castle.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could be filled with water. The moat makes it difficult for enemies to invade the castle.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2789237" y="6245225"/>
            <a:ext cx="3565525" cy="9842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Ell Brown (@flickr.com) - granted under creative commons licence – attribution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439737" y="449262"/>
            <a:ext cx="824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parapet</a:t>
            </a:r>
            <a:endParaRPr/>
          </a:p>
        </p:txBody>
      </p:sp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17672" l="0" r="0" t="1"/>
          <a:stretch/>
        </p:blipFill>
        <p:spPr>
          <a:xfrm>
            <a:off x="1336675" y="1235075"/>
            <a:ext cx="6530975" cy="403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/>
        </p:nvSpPr>
        <p:spPr>
          <a:xfrm>
            <a:off x="831850" y="5370512"/>
            <a:ext cx="75390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parapet is a smaller wall behind the main castle wall, which knights could hide behind when the castle was being attacked.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2017-12-01T10:22:51Z</dcterms:created>
  <dc:creator>Lucy Swift</dc:creator>
</cp:coreProperties>
</file>