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Noto_Emoji_Oreo_1f914.sv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oco_chip_cookie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how+to+make+easy+box+for+cookies&amp;&amp;view=detail&amp;mid=502625C81B628F12927E502625C81B628F12927E&amp;&amp;FORM=VRDGAR&amp;ru=%2Fvideos%2Fsearch%3Fq%3Dhow%2Bto%2Bmake%2Beasy%2Bbox%2Bfor%2Bcookies%26FORM%3DHDRSC3" TargetMode="External"/><Relationship Id="rId2" Type="http://schemas.openxmlformats.org/officeDocument/2006/relationships/hyperlink" Target="https://www.bing.com/videos/search?q=adverts+that+persuade+for+primary+children&amp;&amp;view=detail&amp;mid=9A16426582592FEFE97B9A16426582592FEFE97B&amp;&amp;FORM=VRDGAR&amp;ru=%2Fvideos%2Fsearch%3Fq%3Dadverts%2Bthat%2Bpersuade%2Bfor%2Bprimary%2Bchildren%26FORM%3DHDRSC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bbc.co.uk/cbbc/quizzes/taking-the-biscuit?collection=food-quizz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1444855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9A024A3-1C22-4ECE-9940-39AA52852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810B5B84-2981-4BAE-930E-26E49E4FA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C6085A8-F07A-4D3B-90E2-2CFDA8438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B6D5E93-D00D-411E-8E34-619620A9CC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6CE5CC-9673-442A-B737-1F339217A6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4967AA9-CD2C-4A63-B823-5B56765F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82FCE16-A312-4F38-8605-028781151C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FCBAD-C21F-4B67-B476-BD01380BE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r>
              <a:rPr lang="en-GB" dirty="0"/>
              <a:t>Take the Biscuit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6D6B-1FA0-41FB-9AFD-73985F84E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en-GB" dirty="0"/>
              <a:t>P5 Project</a:t>
            </a:r>
          </a:p>
          <a:p>
            <a:r>
              <a:rPr lang="en-GB" dirty="0"/>
              <a:t>What is the difference between a biscuit and a cake?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3EA36-32FA-45B8-9C8E-B9F3520E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EBAD975-6307-4CF5-921A-2C57FD78AB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6885" r="-3" b="4383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DC478F-1B0E-4A8A-B3B9-460AB0A0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E22C4F-48B8-4DC7-9B23-C3209777CC57}"/>
              </a:ext>
            </a:extLst>
          </p:cNvPr>
          <p:cNvSpPr txBox="1"/>
          <p:nvPr/>
        </p:nvSpPr>
        <p:spPr>
          <a:xfrm>
            <a:off x="3424110" y="5068933"/>
            <a:ext cx="23374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6" tooltip="https://commons.wikimedia.org/wiki/File:Noto_Emoji_Oreo_1f914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7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EDC9-AB2C-40E7-87BF-AE637E5D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8093"/>
          </a:xfrm>
        </p:spPr>
        <p:txBody>
          <a:bodyPr/>
          <a:lstStyle/>
          <a:p>
            <a:r>
              <a:rPr lang="en-GB" dirty="0"/>
              <a:t>Cake or Biscuit?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29D0-9B95-4C63-8802-E2E6760A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3604"/>
            <a:ext cx="9601196" cy="3764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The difference between biscuit and cake is that a </a:t>
            </a:r>
            <a:r>
              <a:rPr lang="en-GB" sz="2800" b="1" dirty="0">
                <a:latin typeface="Comic Sans MS" panose="030F0702030302020204" pitchFamily="66" charset="0"/>
              </a:rPr>
              <a:t>biscuit is a cookie</a:t>
            </a:r>
            <a:r>
              <a:rPr lang="en-GB" sz="2800" dirty="0">
                <a:latin typeface="Comic Sans MS" panose="030F0702030302020204" pitchFamily="66" charset="0"/>
              </a:rPr>
              <a:t> while a cake is a rich, sweet dessert food, typically made of flour, sugar and eggs and baked in an oven, and often covered in icing.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Can you think what would come under the headings?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BISCUIT														CAKE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???????????											??????????</a:t>
            </a:r>
          </a:p>
        </p:txBody>
      </p:sp>
    </p:spTree>
    <p:extLst>
      <p:ext uri="{BB962C8B-B14F-4D97-AF65-F5344CB8AC3E}">
        <p14:creationId xmlns:p14="http://schemas.microsoft.com/office/powerpoint/2010/main" val="131754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D533-2F37-4ADB-9E07-97A8C67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84743"/>
          </a:xfrm>
        </p:spPr>
        <p:txBody>
          <a:bodyPr>
            <a:normAutofit fontScale="90000"/>
          </a:bodyPr>
          <a:lstStyle/>
          <a:p>
            <a:r>
              <a:rPr lang="en-GB" dirty="0"/>
              <a:t>Ingredients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4C0A-4136-4F6B-A374-CC9991A2A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90725"/>
            <a:ext cx="9601196" cy="3705225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 spoke in class about healthy fillings and unhealthy fillings?</a:t>
            </a:r>
          </a:p>
          <a:p>
            <a:r>
              <a:rPr lang="en-GB" dirty="0">
                <a:latin typeface="Comic Sans MS" panose="030F0702030302020204" pitchFamily="66" charset="0"/>
              </a:rPr>
              <a:t>Can you remember any of them:</a:t>
            </a:r>
          </a:p>
          <a:p>
            <a:r>
              <a:rPr lang="en-GB" dirty="0">
                <a:latin typeface="Comic Sans MS" panose="030F0702030302020204" pitchFamily="66" charset="0"/>
              </a:rPr>
              <a:t>Hazelnuts, cherries, apples, cinnamon ……………..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Unfortunately we will not be going to the academy to make cookies but maybe you could make them at home if you have the ingredients. </a:t>
            </a:r>
          </a:p>
        </p:txBody>
      </p:sp>
    </p:spTree>
    <p:extLst>
      <p:ext uri="{BB962C8B-B14F-4D97-AF65-F5344CB8AC3E}">
        <p14:creationId xmlns:p14="http://schemas.microsoft.com/office/powerpoint/2010/main" val="312060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8CCF-FB61-4655-910E-80401D5C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2368"/>
          </a:xfrm>
        </p:spPr>
        <p:txBody>
          <a:bodyPr>
            <a:normAutofit fontScale="90000"/>
          </a:bodyPr>
          <a:lstStyle/>
          <a:p>
            <a:r>
              <a:rPr lang="en-GB" dirty="0"/>
              <a:t>Cookie Recipe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992CD6-7666-46BA-8F0F-3757B84788A4}"/>
              </a:ext>
            </a:extLst>
          </p:cNvPr>
          <p:cNvSpPr txBox="1"/>
          <p:nvPr/>
        </p:nvSpPr>
        <p:spPr>
          <a:xfrm>
            <a:off x="800100" y="2466975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Ingredients</a:t>
            </a:r>
          </a:p>
          <a:p>
            <a:r>
              <a:rPr lang="en-GB" dirty="0">
                <a:latin typeface="Comic Sans MS" panose="030F0702030302020204" pitchFamily="66" charset="0"/>
              </a:rPr>
              <a:t>225g Butter</a:t>
            </a:r>
          </a:p>
          <a:p>
            <a:r>
              <a:rPr lang="en-GB" dirty="0">
                <a:latin typeface="Comic Sans MS" panose="030F0702030302020204" pitchFamily="66" charset="0"/>
              </a:rPr>
              <a:t>110g Caster Sugar</a:t>
            </a:r>
          </a:p>
          <a:p>
            <a:r>
              <a:rPr lang="en-GB" dirty="0">
                <a:latin typeface="Comic Sans MS" panose="030F0702030302020204" pitchFamily="66" charset="0"/>
              </a:rPr>
              <a:t>275g Plain Flour</a:t>
            </a:r>
          </a:p>
          <a:p>
            <a:r>
              <a:rPr lang="en-GB" dirty="0">
                <a:latin typeface="Comic Sans MS" panose="030F0702030302020204" pitchFamily="66" charset="0"/>
              </a:rPr>
              <a:t>1 tsp Cinnamon</a:t>
            </a:r>
          </a:p>
          <a:p>
            <a:r>
              <a:rPr lang="en-GB" dirty="0">
                <a:latin typeface="Comic Sans MS" panose="030F0702030302020204" pitchFamily="66" charset="0"/>
              </a:rPr>
              <a:t>Any fillings</a:t>
            </a:r>
          </a:p>
        </p:txBody>
      </p:sp>
      <p:pic>
        <p:nvPicPr>
          <p:cNvPr id="18" name="Picture 17" descr="A piece of bread&#10;&#10;Description automatically generated">
            <a:extLst>
              <a:ext uri="{FF2B5EF4-FFF2-40B4-BE49-F238E27FC236}">
                <a16:creationId xmlns:a16="http://schemas.microsoft.com/office/drawing/2014/main" id="{C81DCA1C-014A-411C-B9B2-6D817CD38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2997" y="982133"/>
            <a:ext cx="2362201" cy="22057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9D62E1-88E2-4961-AAF1-3CDAD2761938}"/>
              </a:ext>
            </a:extLst>
          </p:cNvPr>
          <p:cNvSpPr txBox="1"/>
          <p:nvPr/>
        </p:nvSpPr>
        <p:spPr>
          <a:xfrm>
            <a:off x="3390900" y="2676525"/>
            <a:ext cx="5810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Method</a:t>
            </a:r>
          </a:p>
          <a:p>
            <a:r>
              <a:rPr lang="en-GB" dirty="0">
                <a:latin typeface="Comic Sans MS" panose="030F0702030302020204" pitchFamily="66" charset="0"/>
              </a:rPr>
              <a:t>Cream the butter and sugar together.</a:t>
            </a:r>
          </a:p>
          <a:p>
            <a:r>
              <a:rPr lang="en-GB" dirty="0">
                <a:latin typeface="Comic Sans MS" panose="030F0702030302020204" pitchFamily="66" charset="0"/>
              </a:rPr>
              <a:t>Sift in the flour and cinnamon. Add any other ingredients you have. </a:t>
            </a:r>
          </a:p>
          <a:p>
            <a:r>
              <a:rPr lang="en-GB" dirty="0">
                <a:latin typeface="Comic Sans MS" panose="030F0702030302020204" pitchFamily="66" charset="0"/>
              </a:rPr>
              <a:t>Then combine with your hands to form a dough</a:t>
            </a:r>
          </a:p>
          <a:p>
            <a:r>
              <a:rPr lang="en-GB" dirty="0">
                <a:latin typeface="Comic Sans MS" panose="030F0702030302020204" pitchFamily="66" charset="0"/>
              </a:rPr>
              <a:t>Chill for an hour / Preheat oven to 190’C</a:t>
            </a:r>
          </a:p>
          <a:p>
            <a:r>
              <a:rPr lang="en-GB" dirty="0">
                <a:latin typeface="Comic Sans MS" panose="030F0702030302020204" pitchFamily="66" charset="0"/>
              </a:rPr>
              <a:t>Remove from fridge and roll into small balls, place onto greased paper tin and flatten out with a fork.</a:t>
            </a:r>
          </a:p>
          <a:p>
            <a:r>
              <a:rPr lang="en-GB" dirty="0">
                <a:latin typeface="Comic Sans MS" panose="030F0702030302020204" pitchFamily="66" charset="0"/>
              </a:rPr>
              <a:t>Place in oven to bake for 10-12 minutes or until golden brown </a:t>
            </a:r>
          </a:p>
        </p:txBody>
      </p:sp>
    </p:spTree>
    <p:extLst>
      <p:ext uri="{BB962C8B-B14F-4D97-AF65-F5344CB8AC3E}">
        <p14:creationId xmlns:p14="http://schemas.microsoft.com/office/powerpoint/2010/main" val="210022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E69B-0D77-4D71-BBB4-68770772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2482"/>
          </a:xfrm>
        </p:spPr>
        <p:txBody>
          <a:bodyPr>
            <a:normAutofit fontScale="90000"/>
          </a:bodyPr>
          <a:lstStyle/>
          <a:p>
            <a:r>
              <a:rPr lang="en-GB" dirty="0"/>
              <a:t>Food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4CD8-0347-4038-B877-3F9E8E30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 were learning about food labels and how the traffic light system can help us to identify healthy foods. </a:t>
            </a:r>
          </a:p>
          <a:p>
            <a:r>
              <a:rPr lang="en-GB" dirty="0">
                <a:latin typeface="Comic Sans MS" panose="030F0702030302020204" pitchFamily="66" charset="0"/>
              </a:rPr>
              <a:t>Can you check any labels of food in your house, can you identify which one has most fat? Salt? Carbohydrates?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Which colour is usually the healthiest?</a:t>
            </a:r>
          </a:p>
        </p:txBody>
      </p:sp>
    </p:spTree>
    <p:extLst>
      <p:ext uri="{BB962C8B-B14F-4D97-AF65-F5344CB8AC3E}">
        <p14:creationId xmlns:p14="http://schemas.microsoft.com/office/powerpoint/2010/main" val="380713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307FE-8D91-42EB-941F-4AADFDC07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3" y="2396971"/>
            <a:ext cx="10150874" cy="347889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ingredients would you need to make 12 cookies?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ingredients would you need to make 3 cookies?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ingredients would you need to make 9 cookies?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If you started baking your cookies at 1.15pm what time would they be ready?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If you wanted your cookies ready for lunch at 1pm what time would you put them in the oven?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52851-6768-4418-A82D-8AC98FD427D4}"/>
              </a:ext>
            </a:extLst>
          </p:cNvPr>
          <p:cNvSpPr txBox="1"/>
          <p:nvPr/>
        </p:nvSpPr>
        <p:spPr>
          <a:xfrm>
            <a:off x="745723" y="727969"/>
            <a:ext cx="41192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Ingredients – Makes 6 Cookies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225g Butter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110g Caster Sugar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275g Plain Flour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1 tsp Cinnamon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Any fillings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DD281-37B7-4D68-876A-1612663A64E5}"/>
              </a:ext>
            </a:extLst>
          </p:cNvPr>
          <p:cNvSpPr txBox="1"/>
          <p:nvPr/>
        </p:nvSpPr>
        <p:spPr>
          <a:xfrm>
            <a:off x="9534617" y="887767"/>
            <a:ext cx="155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Problem</a:t>
            </a:r>
          </a:p>
          <a:p>
            <a:r>
              <a:rPr lang="en-GB" b="1" dirty="0">
                <a:highlight>
                  <a:srgbClr val="FFFF00"/>
                </a:highlight>
              </a:rPr>
              <a:t>Solving </a:t>
            </a:r>
          </a:p>
          <a:p>
            <a:r>
              <a:rPr lang="en-GB" b="1" dirty="0">
                <a:highlight>
                  <a:srgbClr val="FFFF00"/>
                </a:highlight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1753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F847-78F8-427E-ACF7-983E9775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5370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3A521-682B-49ED-BCEC-2CF37EDA1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86756"/>
            <a:ext cx="9601196" cy="4332303"/>
          </a:xfrm>
        </p:spPr>
        <p:txBody>
          <a:bodyPr>
            <a:normAutofit fontScale="32500" lnSpcReduction="20000"/>
          </a:bodyPr>
          <a:lstStyle/>
          <a:p>
            <a:r>
              <a:rPr lang="en-GB" sz="6200" dirty="0">
                <a:latin typeface="Comic Sans MS" panose="030F0702030302020204" pitchFamily="66" charset="0"/>
              </a:rPr>
              <a:t>Name – its all in the name</a:t>
            </a:r>
          </a:p>
          <a:p>
            <a:r>
              <a:rPr lang="en-GB" sz="6200" dirty="0">
                <a:latin typeface="Comic Sans MS" panose="030F0702030302020204" pitchFamily="66" charset="0"/>
              </a:rPr>
              <a:t>A name needs to be exciting so it sticks in peoples minds. </a:t>
            </a:r>
          </a:p>
          <a:p>
            <a:r>
              <a:rPr lang="en-GB" sz="6200" dirty="0">
                <a:latin typeface="Comic Sans MS" panose="030F0702030302020204" pitchFamily="66" charset="0"/>
              </a:rPr>
              <a:t>We made up our own names for the cookies, can you remember them or can you make up another one?</a:t>
            </a:r>
          </a:p>
          <a:p>
            <a:r>
              <a:rPr lang="en-GB" sz="6200" dirty="0">
                <a:latin typeface="Comic Sans MS" panose="030F0702030302020204" pitchFamily="66" charset="0"/>
              </a:rPr>
              <a:t>We were learning about persuasion. Packaging is also persuasive to try to make the buyer purchase the product. </a:t>
            </a:r>
          </a:p>
          <a:p>
            <a:endParaRPr lang="en-GB" sz="6200" dirty="0">
              <a:latin typeface="Comic Sans MS" panose="030F0702030302020204" pitchFamily="66" charset="0"/>
            </a:endParaRPr>
          </a:p>
          <a:p>
            <a:r>
              <a:rPr lang="en-GB" sz="6200" dirty="0">
                <a:latin typeface="Comic Sans MS" panose="030F0702030302020204" pitchFamily="66" charset="0"/>
              </a:rPr>
              <a:t>Watch this link about adverts persuading people </a:t>
            </a:r>
            <a:r>
              <a:rPr lang="en-GB" sz="6200" dirty="0">
                <a:latin typeface="Comic Sans MS" panose="030F0702030302020204" pitchFamily="66" charset="0"/>
                <a:hlinkClick r:id="rId2"/>
              </a:rPr>
              <a:t>Persuasion</a:t>
            </a:r>
            <a:endParaRPr lang="en-GB" sz="6200" dirty="0">
              <a:latin typeface="Comic Sans MS" panose="030F0702030302020204" pitchFamily="66" charset="0"/>
            </a:endParaRPr>
          </a:p>
          <a:p>
            <a:r>
              <a:rPr lang="en-GB" sz="6200" dirty="0">
                <a:latin typeface="Comic Sans MS" panose="030F0702030302020204" pitchFamily="66" charset="0"/>
              </a:rPr>
              <a:t>Can you make up your own advert or jingle?</a:t>
            </a:r>
          </a:p>
          <a:p>
            <a:r>
              <a:rPr lang="en-GB" sz="6200" dirty="0">
                <a:latin typeface="Comic Sans MS" panose="030F0702030302020204" pitchFamily="66" charset="0"/>
              </a:rPr>
              <a:t>Can you design packaging for your biscuit?</a:t>
            </a:r>
          </a:p>
          <a:p>
            <a:r>
              <a:rPr lang="en-GB" sz="6200" dirty="0">
                <a:latin typeface="Comic Sans MS" panose="030F0702030302020204" pitchFamily="66" charset="0"/>
              </a:rPr>
              <a:t>This link will show you how to make a box to keep your cookies in, can you decorate it attractively to persuade people to buy it. </a:t>
            </a:r>
            <a:r>
              <a:rPr lang="en-GB" sz="6200" dirty="0">
                <a:latin typeface="Comic Sans MS" panose="030F0702030302020204" pitchFamily="66" charset="0"/>
                <a:hlinkClick r:id="rId3"/>
              </a:rPr>
              <a:t>Paper Box</a:t>
            </a:r>
            <a:endParaRPr lang="en-GB" sz="62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0B91-231C-4DB8-95CF-3A0D3F19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70012"/>
            <a:ext cx="9601196" cy="5005856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Remember to include:</a:t>
            </a:r>
          </a:p>
          <a:p>
            <a:r>
              <a:rPr lang="en-GB" dirty="0">
                <a:latin typeface="Comic Sans MS" panose="030F0702030302020204" pitchFamily="66" charset="0"/>
              </a:rPr>
              <a:t>Cookie Name</a:t>
            </a:r>
          </a:p>
          <a:p>
            <a:r>
              <a:rPr lang="en-GB" dirty="0">
                <a:latin typeface="Comic Sans MS" panose="030F0702030302020204" pitchFamily="66" charset="0"/>
              </a:rPr>
              <a:t>Attractive packaging</a:t>
            </a:r>
          </a:p>
          <a:p>
            <a:r>
              <a:rPr lang="en-GB" dirty="0">
                <a:latin typeface="Comic Sans MS" panose="030F0702030302020204" pitchFamily="66" charset="0"/>
              </a:rPr>
              <a:t>Food label with traffic light system</a:t>
            </a:r>
          </a:p>
          <a:p>
            <a:r>
              <a:rPr lang="en-GB" dirty="0">
                <a:latin typeface="Comic Sans MS" panose="030F0702030302020204" pitchFamily="66" charset="0"/>
              </a:rPr>
              <a:t>Advert or jingle</a:t>
            </a:r>
          </a:p>
          <a:p>
            <a:r>
              <a:rPr lang="en-GB" dirty="0">
                <a:latin typeface="Comic Sans MS" panose="030F0702030302020204" pitchFamily="66" charset="0"/>
              </a:rPr>
              <a:t>A photo of your completed item</a:t>
            </a:r>
          </a:p>
        </p:txBody>
      </p:sp>
    </p:spTree>
    <p:extLst>
      <p:ext uri="{BB962C8B-B14F-4D97-AF65-F5344CB8AC3E}">
        <p14:creationId xmlns:p14="http://schemas.microsoft.com/office/powerpoint/2010/main" val="302486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B7ADF3-9B66-43BF-938F-4B75E3D3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3"/>
            <a:ext cx="3360772" cy="966986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Finally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up of coffee&#10;&#10;Description automatically generated">
            <a:extLst>
              <a:ext uri="{FF2B5EF4-FFF2-40B4-BE49-F238E27FC236}">
                <a16:creationId xmlns:a16="http://schemas.microsoft.com/office/drawing/2014/main" id="{79A8CEAB-D3F1-462C-ABB2-3CC3B435C4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792" r="17258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9E50F-C925-4B6B-9704-F283FB01B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321652"/>
            <a:ext cx="3360771" cy="355421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Comic Sans MS" panose="030F0702030302020204" pitchFamily="66" charset="0"/>
              </a:rPr>
              <a:t>Take photos of your boxes and cookies if you can, we would love to see them, you can share them on glow email, teams or twitter!</a:t>
            </a:r>
          </a:p>
          <a:p>
            <a:pPr>
              <a:lnSpc>
                <a:spcPct val="90000"/>
              </a:lnSpc>
            </a:pPr>
            <a:endParaRPr lang="en-GB" sz="17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700" dirty="0">
                <a:latin typeface="Comic Sans MS" panose="030F0702030302020204" pitchFamily="66" charset="0"/>
              </a:rPr>
              <a:t>Finally lets check if you are the master of biscuits by taking this short quiz. Have fun. </a:t>
            </a:r>
          </a:p>
          <a:p>
            <a:pPr>
              <a:lnSpc>
                <a:spcPct val="90000"/>
              </a:lnSpc>
            </a:pPr>
            <a:r>
              <a:rPr lang="en-GB" sz="1700">
                <a:latin typeface="Comic Sans MS" panose="030F0702030302020204" pitchFamily="66" charset="0"/>
              </a:rPr>
              <a:t>Press Control and click on link</a:t>
            </a:r>
            <a:endParaRPr lang="en-GB" sz="17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Comic Sans MS" panose="030F0702030302020204" pitchFamily="66" charset="0"/>
                <a:hlinkClick r:id="rId7"/>
              </a:rPr>
              <a:t>Biscuit Quiz.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9E69B-8D1A-48A2-911F-D33919E4BC79}"/>
              </a:ext>
            </a:extLst>
          </p:cNvPr>
          <p:cNvSpPr txBox="1"/>
          <p:nvPr/>
        </p:nvSpPr>
        <p:spPr>
          <a:xfrm>
            <a:off x="10167693" y="5858933"/>
            <a:ext cx="218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Mrs McLeod</a:t>
            </a:r>
          </a:p>
        </p:txBody>
      </p:sp>
    </p:spTree>
    <p:extLst>
      <p:ext uri="{BB962C8B-B14F-4D97-AF65-F5344CB8AC3E}">
        <p14:creationId xmlns:p14="http://schemas.microsoft.com/office/powerpoint/2010/main" val="3822259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597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Garamond</vt:lpstr>
      <vt:lpstr>Organic</vt:lpstr>
      <vt:lpstr>Take the Biscuit</vt:lpstr>
      <vt:lpstr>Cake or Biscuit?</vt:lpstr>
      <vt:lpstr>Ingredients</vt:lpstr>
      <vt:lpstr>Cookie Recipe</vt:lpstr>
      <vt:lpstr>Food Labels</vt:lpstr>
      <vt:lpstr>PowerPoint Presentation</vt:lpstr>
      <vt:lpstr>Design</vt:lpstr>
      <vt:lpstr>PowerPoint Presentation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the Biscuit</dc:title>
  <dc:creator>Hazel Mcleod</dc:creator>
  <cp:lastModifiedBy>Hazel Mcleod</cp:lastModifiedBy>
  <cp:revision>6</cp:revision>
  <dcterms:created xsi:type="dcterms:W3CDTF">2020-04-28T11:39:35Z</dcterms:created>
  <dcterms:modified xsi:type="dcterms:W3CDTF">2020-04-30T13:29:22Z</dcterms:modified>
</cp:coreProperties>
</file>