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8"/>
  </p:notesMasterIdLst>
  <p:sldIdLst>
    <p:sldId id="335" r:id="rId5"/>
    <p:sldId id="282" r:id="rId6"/>
    <p:sldId id="333" r:id="rId7"/>
    <p:sldId id="260" r:id="rId8"/>
    <p:sldId id="300" r:id="rId9"/>
    <p:sldId id="339" r:id="rId10"/>
    <p:sldId id="301" r:id="rId11"/>
    <p:sldId id="315" r:id="rId12"/>
    <p:sldId id="283" r:id="rId13"/>
    <p:sldId id="340" r:id="rId14"/>
    <p:sldId id="310" r:id="rId15"/>
    <p:sldId id="324" r:id="rId16"/>
    <p:sldId id="338" r:id="rId17"/>
  </p:sldIdLst>
  <p:sldSz cx="12192000" cy="6858000"/>
  <p:notesSz cx="6858000" cy="152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Zoe Bilston" initials="ZB" lastIdx="47" clrIdx="6">
    <p:extLst>
      <p:ext uri="{19B8F6BF-5375-455C-9EA6-DF929625EA0E}">
        <p15:presenceInfo xmlns:p15="http://schemas.microsoft.com/office/powerpoint/2012/main" userId="S::Zoe.Bilston@wearefutures.com::16e664a8-b666-4c5c-ae55-19e8743fa123" providerId="AD"/>
      </p:ext>
    </p:extLst>
  </p:cmAuthor>
  <p:cmAuthor id="1" name="Florence Ackland" initials="FA" lastIdx="13" clrIdx="0"/>
  <p:cmAuthor id="8" name="Catharine Slade" initials="CS" lastIdx="2" clrIdx="7">
    <p:extLst>
      <p:ext uri="{19B8F6BF-5375-455C-9EA6-DF929625EA0E}">
        <p15:presenceInfo xmlns:p15="http://schemas.microsoft.com/office/powerpoint/2012/main" userId="S::catharine.slade@wearefutures.com::24319ff6-7904-4490-8789-9af0c8c1219e" providerId="AD"/>
      </p:ext>
    </p:extLst>
  </p:cmAuthor>
  <p:cmAuthor id="2" name="Bulkeley, Samantha" initials="SB" lastIdx="7" clrIdx="1"/>
  <p:cmAuthor id="9" name="Gemma Quickfall" initials="GQ" lastIdx="5" clrIdx="8">
    <p:extLst>
      <p:ext uri="{19B8F6BF-5375-455C-9EA6-DF929625EA0E}">
        <p15:presenceInfo xmlns:p15="http://schemas.microsoft.com/office/powerpoint/2012/main" userId="Gemma Quickfall" providerId="None"/>
      </p:ext>
    </p:extLst>
  </p:cmAuthor>
  <p:cmAuthor id="3" name="Jemma Best" initials="JB" lastIdx="29" clrIdx="2">
    <p:extLst>
      <p:ext uri="{19B8F6BF-5375-455C-9EA6-DF929625EA0E}">
        <p15:presenceInfo xmlns:p15="http://schemas.microsoft.com/office/powerpoint/2012/main" userId="S-1-5-21-1598838018-3775903872-2167328690-1310" providerId="AD"/>
      </p:ext>
    </p:extLst>
  </p:cmAuthor>
  <p:cmAuthor id="10" name="Douglas, Jill" initials="DJ" lastIdx="2" clrIdx="9">
    <p:extLst>
      <p:ext uri="{19B8F6BF-5375-455C-9EA6-DF929625EA0E}">
        <p15:presenceInfo xmlns:p15="http://schemas.microsoft.com/office/powerpoint/2012/main" userId="S::jill.douglas@uk.bp.com::043694ab-2977-4f47-b787-034f518e7a3a" providerId="AD"/>
      </p:ext>
    </p:extLst>
  </p:cmAuthor>
  <p:cmAuthor id="4" name="SAMSUNG" initials="S" lastIdx="2" clrIdx="3"/>
  <p:cmAuthor id="5" name="Charles Ogden" initials="CO" lastIdx="8" clrIdx="4">
    <p:extLst>
      <p:ext uri="{19B8F6BF-5375-455C-9EA6-DF929625EA0E}">
        <p15:presenceInfo xmlns:p15="http://schemas.microsoft.com/office/powerpoint/2012/main" userId="S-1-5-21-1598838018-3775903872-2167328690-22118" providerId="AD"/>
      </p:ext>
    </p:extLst>
  </p:cmAuthor>
  <p:cmAuthor id="6" name="Olive Lai" initials="OL" lastIdx="1" clrIdx="5">
    <p:extLst>
      <p:ext uri="{19B8F6BF-5375-455C-9EA6-DF929625EA0E}">
        <p15:presenceInfo xmlns:p15="http://schemas.microsoft.com/office/powerpoint/2012/main" userId="5af7f86d-1adf-4306-9fe2-cce1b72021d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1"/>
    <a:srgbClr val="007833"/>
    <a:srgbClr val="327481"/>
    <a:srgbClr val="52A3E2"/>
    <a:srgbClr val="775F23"/>
    <a:srgbClr val="F3B879"/>
    <a:srgbClr val="5A4F39"/>
    <a:srgbClr val="00A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5" autoAdjust="0"/>
    <p:restoredTop sz="74966" autoAdjust="0"/>
  </p:normalViewPr>
  <p:slideViewPr>
    <p:cSldViewPr snapToGrid="0">
      <p:cViewPr varScale="1">
        <p:scale>
          <a:sx n="64" d="100"/>
          <a:sy n="64" d="100"/>
        </p:scale>
        <p:origin x="1296" y="62"/>
      </p:cViewPr>
      <p:guideLst>
        <p:guide orient="horz" pos="2160"/>
        <p:guide pos="3840"/>
      </p:guideLst>
    </p:cSldViewPr>
  </p:slideViewPr>
  <p:notesTextViewPr>
    <p:cViewPr>
      <p:scale>
        <a:sx n="114" d="100"/>
        <a:sy n="114"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856340C5-3CFD-44F7-824F-F6E700019BAC}" type="datetimeFigureOut">
              <a:rPr lang="en-GB" smtClean="0"/>
              <a:pPr/>
              <a:t>24/04/2020</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909C2A06-D125-4685-9BB9-C6A205E568EF}" type="slidenum">
              <a:rPr lang="en-GB" smtClean="0"/>
              <a:pPr/>
              <a:t>‹#›</a:t>
            </a:fld>
            <a:endParaRPr lang="en-GB"/>
          </a:p>
        </p:txBody>
      </p:sp>
    </p:spTree>
    <p:extLst>
      <p:ext uri="{BB962C8B-B14F-4D97-AF65-F5344CB8AC3E}">
        <p14:creationId xmlns:p14="http://schemas.microsoft.com/office/powerpoint/2010/main" val="1630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9C2A06-D125-4685-9BB9-C6A205E568EF}" type="slidenum">
              <a:rPr lang="en-GB" smtClean="0"/>
              <a:pPr/>
              <a:t>1</a:t>
            </a:fld>
            <a:endParaRPr lang="en-GB"/>
          </a:p>
        </p:txBody>
      </p:sp>
    </p:spTree>
    <p:extLst>
      <p:ext uri="{BB962C8B-B14F-4D97-AF65-F5344CB8AC3E}">
        <p14:creationId xmlns:p14="http://schemas.microsoft.com/office/powerpoint/2010/main" val="174356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Univers" panose="020B0503020202020204" pitchFamily="34" charset="0"/>
              </a:rPr>
              <a:t>Mrs McLeod and Mrs Bokor is asking: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Univers" panose="020B0503020202020204" pitchFamily="34" charset="0"/>
              </a:rPr>
              <a:t>Q. Can you name the months of the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latin typeface="Univers" panose="020B0503020202020204" pitchFamily="34" charset="0"/>
              </a:rPr>
              <a:t>Q. How many months are there in a year? What’s the first month? What’s the last month? When is your birthday?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latin typeface="Univers" panose="020B0503020202020204" pitchFamily="34" charset="0"/>
              </a:rPr>
              <a:t>Q. Can you name the seasons?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latin typeface="Univers" panose="020B0503020202020204" pitchFamily="34" charset="0"/>
              </a:rPr>
              <a:t>There are four seasons in a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Univers" panose="020B0503020202020204" pitchFamily="34" charset="0"/>
              </a:rPr>
              <a:t>Q. What season are December, January and February in?</a:t>
            </a:r>
          </a:p>
          <a:p>
            <a:pPr>
              <a:defRPr/>
            </a:pPr>
            <a:r>
              <a:rPr lang="en-GB" b="1" i="1" dirty="0">
                <a:latin typeface="Univers" panose="020B0503020202020204" pitchFamily="34" charset="0"/>
              </a:rPr>
              <a:t>Q. </a:t>
            </a:r>
            <a:r>
              <a:rPr lang="en-GB" b="1" i="0" dirty="0">
                <a:latin typeface="Univers" panose="020B0503020202020204" pitchFamily="34" charset="0"/>
              </a:rPr>
              <a:t>What’s the weather like in winter?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Univers" panose="020B0503020202020204" pitchFamily="34" charset="0"/>
              </a:rPr>
              <a:t>Q. What season are March, April and May 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latin typeface="Univers" panose="020B0503020202020204" pitchFamily="34" charset="0"/>
              </a:rPr>
              <a:t>Q. </a:t>
            </a:r>
            <a:r>
              <a:rPr lang="en-GB" b="1" i="0" dirty="0">
                <a:latin typeface="Univers" panose="020B0503020202020204" pitchFamily="34" charset="0"/>
              </a:rPr>
              <a:t>What’s the weather like in spring?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Univers" panose="020B0503020202020204" pitchFamily="34" charset="0"/>
              </a:rPr>
              <a:t>Q. What season are June, July and August in?</a:t>
            </a:r>
          </a:p>
          <a:p>
            <a:pPr>
              <a:defRPr/>
            </a:pPr>
            <a:r>
              <a:rPr lang="en-GB" b="1" i="1" dirty="0">
                <a:latin typeface="Univers" panose="020B0503020202020204" pitchFamily="34" charset="0"/>
              </a:rPr>
              <a:t>Q. </a:t>
            </a:r>
            <a:r>
              <a:rPr lang="en-GB" b="1" i="0" dirty="0">
                <a:latin typeface="Univers" panose="020B0503020202020204" pitchFamily="34" charset="0"/>
              </a:rPr>
              <a:t>What’s the weather like in summer?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Univers" panose="020B0503020202020204" pitchFamily="34" charset="0"/>
              </a:rPr>
              <a:t>Q. What season are September, October and December in?</a:t>
            </a:r>
            <a:endParaRPr lang="en-GB" b="0" i="1" dirty="0">
              <a:latin typeface="Univers"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latin typeface="Univers" panose="020B0503020202020204" pitchFamily="34" charset="0"/>
              </a:rPr>
              <a:t>Q. </a:t>
            </a:r>
            <a:r>
              <a:rPr lang="en-GB" b="1" i="0" dirty="0">
                <a:latin typeface="Univers" panose="020B0503020202020204" pitchFamily="34" charset="0"/>
              </a:rPr>
              <a:t>What’s the weather like in autumn?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Univers"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Univers" panose="020B0503020202020204" pitchFamily="34" charset="0"/>
              </a:rPr>
              <a:t>Other places in the world can have different weather to us. In summer here the weather is quite hot but somewhere else it might be quite cold.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Univers" panose="020B0503020202020204" pitchFamily="34" charset="0"/>
                <a:ea typeface="+mn-ea"/>
                <a:cs typeface="+mn-cs"/>
              </a:rPr>
              <a:t>At the North and South pole there are only two seasons: summer and winter. Countries on the Equator have two seasons (wet and dry). When it is summer in the Northern hemisphere it is winter in the southern hemisphere. </a:t>
            </a:r>
          </a:p>
        </p:txBody>
      </p:sp>
      <p:sp>
        <p:nvSpPr>
          <p:cNvPr id="4" name="Slide Number Placeholder 3"/>
          <p:cNvSpPr>
            <a:spLocks noGrp="1"/>
          </p:cNvSpPr>
          <p:nvPr>
            <p:ph type="sldNum" sz="quarter" idx="10"/>
          </p:nvPr>
        </p:nvSpPr>
        <p:spPr/>
        <p:txBody>
          <a:bodyPr/>
          <a:lstStyle/>
          <a:p>
            <a:fld id="{909C2A06-D125-4685-9BB9-C6A205E568EF}" type="slidenum">
              <a:rPr lang="en-GB" smtClean="0"/>
              <a:pPr/>
              <a:t>10</a:t>
            </a:fld>
            <a:endParaRPr lang="en-GB"/>
          </a:p>
        </p:txBody>
      </p:sp>
    </p:spTree>
    <p:extLst>
      <p:ext uri="{BB962C8B-B14F-4D97-AF65-F5344CB8AC3E}">
        <p14:creationId xmlns:p14="http://schemas.microsoft.com/office/powerpoint/2010/main" val="3486984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Univers" panose="020B0503020202020204" pitchFamily="34" charset="0"/>
                <a:ea typeface="+mn-ea"/>
                <a:cs typeface="+mn-cs"/>
              </a:rPr>
              <a:t>Can you draw the emperor and the clothes he should be wearing this season. Label his clothes and take a picture. I would love to see it </a:t>
            </a:r>
            <a:endParaRPr lang="en-GB" sz="1200" kern="1200" dirty="0">
              <a:solidFill>
                <a:schemeClr val="tx1"/>
              </a:solidFill>
              <a:effectLst/>
              <a:latin typeface="Univers" panose="020B0503020202020204" pitchFamily="34" charset="0"/>
              <a:ea typeface="+mn-ea"/>
              <a:cs typeface="+mn-cs"/>
            </a:endParaRPr>
          </a:p>
        </p:txBody>
      </p:sp>
      <p:sp>
        <p:nvSpPr>
          <p:cNvPr id="4" name="Slide Number Placeholder 3"/>
          <p:cNvSpPr>
            <a:spLocks noGrp="1"/>
          </p:cNvSpPr>
          <p:nvPr>
            <p:ph type="sldNum" sz="quarter" idx="10"/>
          </p:nvPr>
        </p:nvSpPr>
        <p:spPr/>
        <p:txBody>
          <a:bodyPr/>
          <a:lstStyle/>
          <a:p>
            <a:fld id="{909C2A06-D125-4685-9BB9-C6A205E568EF}" type="slidenum">
              <a:rPr lang="en-GB" smtClean="0"/>
              <a:pPr/>
              <a:t>11</a:t>
            </a:fld>
            <a:endParaRPr lang="en-GB"/>
          </a:p>
        </p:txBody>
      </p:sp>
    </p:spTree>
    <p:extLst>
      <p:ext uri="{BB962C8B-B14F-4D97-AF65-F5344CB8AC3E}">
        <p14:creationId xmlns:p14="http://schemas.microsoft.com/office/powerpoint/2010/main" val="2600503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latin typeface="Univers" panose="020B0503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E0E31-D77A-4AE9-870D-84B8698A17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270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9C2A06-D125-4685-9BB9-C6A205E568EF}" type="slidenum">
              <a:rPr lang="en-GB" smtClean="0"/>
              <a:pPr/>
              <a:t>13</a:t>
            </a:fld>
            <a:endParaRPr lang="en-GB"/>
          </a:p>
        </p:txBody>
      </p:sp>
    </p:spTree>
    <p:extLst>
      <p:ext uri="{BB962C8B-B14F-4D97-AF65-F5344CB8AC3E}">
        <p14:creationId xmlns:p14="http://schemas.microsoft.com/office/powerpoint/2010/main" val="3046998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Univers" panose="020B0503020202020204" pitchFamily="34" charset="0"/>
            </a:endParaRPr>
          </a:p>
        </p:txBody>
      </p:sp>
      <p:sp>
        <p:nvSpPr>
          <p:cNvPr id="4" name="Slide Number Placeholder 3"/>
          <p:cNvSpPr>
            <a:spLocks noGrp="1"/>
          </p:cNvSpPr>
          <p:nvPr>
            <p:ph type="sldNum" sz="quarter" idx="10"/>
          </p:nvPr>
        </p:nvSpPr>
        <p:spPr/>
        <p:txBody>
          <a:bodyPr/>
          <a:lstStyle/>
          <a:p>
            <a:fld id="{909C2A06-D125-4685-9BB9-C6A205E568EF}" type="slidenum">
              <a:rPr lang="en-GB" smtClean="0"/>
              <a:pPr/>
              <a:t>2</a:t>
            </a:fld>
            <a:endParaRPr lang="en-GB"/>
          </a:p>
        </p:txBody>
      </p:sp>
    </p:spTree>
    <p:extLst>
      <p:ext uri="{BB962C8B-B14F-4D97-AF65-F5344CB8AC3E}">
        <p14:creationId xmlns:p14="http://schemas.microsoft.com/office/powerpoint/2010/main" val="1206788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Univers" panose="020B0503020202020204" pitchFamily="34" charset="0"/>
              <a:ea typeface="+mn-ea"/>
              <a:cs typeface="+mn-cs"/>
            </a:endParaRPr>
          </a:p>
          <a:p>
            <a:r>
              <a:rPr lang="en-GB" sz="1200" b="1" i="1" kern="1200" dirty="0">
                <a:solidFill>
                  <a:schemeClr val="tx1"/>
                </a:solidFill>
                <a:effectLst/>
                <a:latin typeface="Univers" panose="020B0503020202020204" pitchFamily="34" charset="0"/>
                <a:ea typeface="+mn-ea"/>
                <a:cs typeface="+mn-cs"/>
              </a:rPr>
              <a:t>Q. </a:t>
            </a:r>
            <a:r>
              <a:rPr lang="en-GB" sz="1200" b="1" i="0" kern="1200" dirty="0">
                <a:solidFill>
                  <a:schemeClr val="tx1"/>
                </a:solidFill>
                <a:effectLst/>
                <a:latin typeface="Univers" panose="020B0503020202020204" pitchFamily="34" charset="0"/>
                <a:ea typeface="+mn-ea"/>
                <a:cs typeface="+mn-cs"/>
              </a:rPr>
              <a:t>Who is this? Does anyone know who this character is? Why is his face so red? </a:t>
            </a:r>
          </a:p>
          <a:p>
            <a:endParaRPr lang="en-GB" sz="1200" b="0" i="0" kern="1200" dirty="0">
              <a:solidFill>
                <a:schemeClr val="tx1"/>
              </a:solidFill>
              <a:effectLst/>
              <a:latin typeface="Univers" panose="020B0503020202020204" pitchFamily="34" charset="0"/>
              <a:ea typeface="+mn-ea"/>
              <a:cs typeface="+mn-cs"/>
            </a:endParaRPr>
          </a:p>
        </p:txBody>
      </p:sp>
      <p:sp>
        <p:nvSpPr>
          <p:cNvPr id="4" name="Slide Number Placeholder 3"/>
          <p:cNvSpPr>
            <a:spLocks noGrp="1"/>
          </p:cNvSpPr>
          <p:nvPr>
            <p:ph type="sldNum" sz="quarter" idx="10"/>
          </p:nvPr>
        </p:nvSpPr>
        <p:spPr/>
        <p:txBody>
          <a:bodyPr/>
          <a:lstStyle/>
          <a:p>
            <a:fld id="{909C2A06-D125-4685-9BB9-C6A205E568EF}" type="slidenum">
              <a:rPr lang="en-GB" smtClean="0"/>
              <a:pPr/>
              <a:t>3</a:t>
            </a:fld>
            <a:endParaRPr lang="en-GB"/>
          </a:p>
        </p:txBody>
      </p:sp>
    </p:spTree>
    <p:extLst>
      <p:ext uri="{BB962C8B-B14F-4D97-AF65-F5344CB8AC3E}">
        <p14:creationId xmlns:p14="http://schemas.microsoft.com/office/powerpoint/2010/main" val="382541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Univers" panose="020B0503020202020204" pitchFamily="34" charset="0"/>
                <a:ea typeface="+mn-ea"/>
                <a:cs typeface="+mn-cs"/>
              </a:rPr>
              <a:t>Read the story along with the picture</a:t>
            </a:r>
            <a:endParaRPr lang="en-GB" sz="1200" kern="1200" dirty="0">
              <a:solidFill>
                <a:schemeClr val="tx1"/>
              </a:solidFill>
              <a:effectLst/>
              <a:latin typeface="Univers" panose="020B0503020202020204" pitchFamily="34" charset="0"/>
              <a:ea typeface="+mn-ea"/>
              <a:cs typeface="+mn-cs"/>
            </a:endParaRPr>
          </a:p>
          <a:p>
            <a:pPr marL="171450" indent="-171450">
              <a:buFont typeface="Arial" panose="020B0604020202020204" pitchFamily="34" charset="0"/>
              <a:buChar char="•"/>
            </a:pPr>
            <a:r>
              <a:rPr lang="en-GB" sz="1200" kern="1200" dirty="0">
                <a:solidFill>
                  <a:schemeClr val="tx1"/>
                </a:solidFill>
                <a:effectLst/>
                <a:latin typeface="Univers"/>
              </a:rPr>
              <a:t>Once upon a time there was </a:t>
            </a:r>
            <a:r>
              <a:rPr lang="en-GB" dirty="0">
                <a:latin typeface="Univers"/>
              </a:rPr>
              <a:t>an</a:t>
            </a:r>
            <a:r>
              <a:rPr lang="en-GB" sz="1200" kern="1200" dirty="0">
                <a:solidFill>
                  <a:schemeClr val="tx1"/>
                </a:solidFill>
                <a:effectLst/>
                <a:latin typeface="Univers"/>
              </a:rPr>
              <a:t> Emperor who absolutely loved clothes.</a:t>
            </a:r>
          </a:p>
          <a:p>
            <a:pPr marL="171450" indent="-171450">
              <a:buFont typeface="Arial" panose="020B0604020202020204" pitchFamily="34" charset="0"/>
              <a:buChar char="•"/>
            </a:pPr>
            <a:r>
              <a:rPr lang="en-GB" sz="1200" kern="1200" dirty="0">
                <a:solidFill>
                  <a:schemeClr val="tx1"/>
                </a:solidFill>
                <a:effectLst/>
                <a:latin typeface="Univers" panose="020B0503020202020204" pitchFamily="34" charset="0"/>
                <a:ea typeface="+mn-ea"/>
                <a:cs typeface="+mn-cs"/>
              </a:rPr>
              <a:t>Two naughty tailors heard about the Emperor’s love of clothes and decided to fool the Emperor and make some money at the same time.</a:t>
            </a:r>
          </a:p>
          <a:p>
            <a:pPr marL="171450" indent="-171450">
              <a:buFont typeface="Arial" panose="020B0604020202020204" pitchFamily="34" charset="0"/>
              <a:buChar char="•"/>
            </a:pPr>
            <a:r>
              <a:rPr lang="en-GB" sz="1200" kern="1200" dirty="0">
                <a:solidFill>
                  <a:schemeClr val="tx1"/>
                </a:solidFill>
                <a:effectLst/>
                <a:latin typeface="Univers" panose="020B0503020202020204" pitchFamily="34" charset="0"/>
                <a:ea typeface="+mn-ea"/>
                <a:cs typeface="+mn-cs"/>
              </a:rPr>
              <a:t>They told him that they were tailors who would make him the finest clothes in the world, using the finest cloth, and anyone who was a fool wouldn’t be able to see the cloth because it was so fine and delicate.</a:t>
            </a:r>
          </a:p>
          <a:p>
            <a:pPr marL="171450" indent="-171450">
              <a:buFont typeface="Arial" panose="020B0604020202020204" pitchFamily="34" charset="0"/>
              <a:buChar char="•"/>
            </a:pPr>
            <a:r>
              <a:rPr lang="en-GB" sz="1200" kern="1200" dirty="0">
                <a:solidFill>
                  <a:schemeClr val="tx1"/>
                </a:solidFill>
                <a:effectLst/>
                <a:latin typeface="Univers" panose="020B0503020202020204" pitchFamily="34" charset="0"/>
                <a:ea typeface="+mn-ea"/>
                <a:cs typeface="+mn-cs"/>
              </a:rPr>
              <a:t>The Emperor was thrilled and paid the naughty tailors a huge sum of money to make him a new outfit. </a:t>
            </a:r>
          </a:p>
        </p:txBody>
      </p:sp>
      <p:sp>
        <p:nvSpPr>
          <p:cNvPr id="4" name="Slide Number Placeholder 3"/>
          <p:cNvSpPr>
            <a:spLocks noGrp="1"/>
          </p:cNvSpPr>
          <p:nvPr>
            <p:ph type="sldNum" sz="quarter" idx="10"/>
          </p:nvPr>
        </p:nvSpPr>
        <p:spPr/>
        <p:txBody>
          <a:bodyPr/>
          <a:lstStyle/>
          <a:p>
            <a:fld id="{909C2A06-D125-4685-9BB9-C6A205E568EF}" type="slidenum">
              <a:rPr lang="en-GB" smtClean="0"/>
              <a:pPr/>
              <a:t>4</a:t>
            </a:fld>
            <a:endParaRPr lang="en-GB"/>
          </a:p>
        </p:txBody>
      </p:sp>
    </p:spTree>
    <p:extLst>
      <p:ext uri="{BB962C8B-B14F-4D97-AF65-F5344CB8AC3E}">
        <p14:creationId xmlns:p14="http://schemas.microsoft.com/office/powerpoint/2010/main" val="4025474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Univers" panose="020B0503020202020204" pitchFamily="34" charset="0"/>
              </a:rPr>
              <a:t>The tailors got to work and pretended to make the fine cloth for the Emperor’s new outfit.</a:t>
            </a:r>
          </a:p>
          <a:p>
            <a:pPr marL="171450" indent="-171450">
              <a:buFont typeface="Arial" panose="020B0604020202020204" pitchFamily="34" charset="0"/>
              <a:buChar char="•"/>
            </a:pPr>
            <a:r>
              <a:rPr lang="en-GB" dirty="0">
                <a:latin typeface="Univers" panose="020B0503020202020204" pitchFamily="34" charset="0"/>
              </a:rPr>
              <a:t>After a few days, the Emperor sent his Minister to check how things were going. The Minister couldn’t see a single thread.</a:t>
            </a:r>
          </a:p>
          <a:p>
            <a:pPr marL="171450" indent="-171450">
              <a:buFont typeface="Arial" panose="020B0604020202020204" pitchFamily="34" charset="0"/>
              <a:buChar char="•"/>
            </a:pPr>
            <a:r>
              <a:rPr lang="en-GB" dirty="0">
                <a:latin typeface="Univers" panose="020B0503020202020204" pitchFamily="34" charset="0"/>
              </a:rPr>
              <a:t>But the Minister didn’t want the Emperor to think he was stupid, so he told the Emperor that the cloth was the finest and most beautiful he had ever seen.</a:t>
            </a:r>
          </a:p>
        </p:txBody>
      </p:sp>
      <p:sp>
        <p:nvSpPr>
          <p:cNvPr id="4" name="Slide Number Placeholder 3"/>
          <p:cNvSpPr>
            <a:spLocks noGrp="1"/>
          </p:cNvSpPr>
          <p:nvPr>
            <p:ph type="sldNum" sz="quarter" idx="10"/>
          </p:nvPr>
        </p:nvSpPr>
        <p:spPr/>
        <p:txBody>
          <a:bodyPr/>
          <a:lstStyle/>
          <a:p>
            <a:fld id="{909C2A06-D125-4685-9BB9-C6A205E568EF}" type="slidenum">
              <a:rPr lang="en-GB" smtClean="0"/>
              <a:pPr/>
              <a:t>5</a:t>
            </a:fld>
            <a:endParaRPr lang="en-GB"/>
          </a:p>
        </p:txBody>
      </p:sp>
    </p:spTree>
    <p:extLst>
      <p:ext uri="{BB962C8B-B14F-4D97-AF65-F5344CB8AC3E}">
        <p14:creationId xmlns:p14="http://schemas.microsoft.com/office/powerpoint/2010/main" val="3674655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latin typeface="Univers" panose="020B0503020202020204" pitchFamily="34" charset="0"/>
              </a:rPr>
              <a:t>Before long, the tailors were finished and they dressed the Emperor in the new clothes.</a:t>
            </a:r>
          </a:p>
          <a:p>
            <a:pPr marL="171450" indent="-171450">
              <a:buFont typeface="Arial" panose="020B0604020202020204" pitchFamily="34" charset="0"/>
              <a:buChar char="•"/>
            </a:pPr>
            <a:r>
              <a:rPr lang="en-GB" dirty="0">
                <a:latin typeface="Univers" panose="020B0503020202020204" pitchFamily="34" charset="0"/>
              </a:rPr>
              <a:t>Just like the Minister, the Emperor couldn’t see the clothes, but he didn’t want to appear stupid. He told the tailors that the clothes were the most beautiful he had ever seen. He thanked them for their work and paid them well.</a:t>
            </a:r>
          </a:p>
        </p:txBody>
      </p:sp>
      <p:sp>
        <p:nvSpPr>
          <p:cNvPr id="4" name="Slide Number Placeholder 3"/>
          <p:cNvSpPr>
            <a:spLocks noGrp="1"/>
          </p:cNvSpPr>
          <p:nvPr>
            <p:ph type="sldNum" sz="quarter" idx="10"/>
          </p:nvPr>
        </p:nvSpPr>
        <p:spPr/>
        <p:txBody>
          <a:bodyPr/>
          <a:lstStyle/>
          <a:p>
            <a:fld id="{909C2A06-D125-4685-9BB9-C6A205E568EF}" type="slidenum">
              <a:rPr lang="en-GB" smtClean="0"/>
              <a:pPr/>
              <a:t>6</a:t>
            </a:fld>
            <a:endParaRPr lang="en-GB"/>
          </a:p>
        </p:txBody>
      </p:sp>
    </p:spTree>
    <p:extLst>
      <p:ext uri="{BB962C8B-B14F-4D97-AF65-F5344CB8AC3E}">
        <p14:creationId xmlns:p14="http://schemas.microsoft.com/office/powerpoint/2010/main" val="417888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latin typeface="Univers" panose="020B0503020202020204" pitchFamily="34" charset="0"/>
              </a:rPr>
              <a:t>Later that day the Emperor paraded through the streets of the town. </a:t>
            </a:r>
          </a:p>
          <a:p>
            <a:pPr marL="171450" indent="-171450">
              <a:buFont typeface="Arial" panose="020B0604020202020204" pitchFamily="34" charset="0"/>
              <a:buChar char="•"/>
            </a:pPr>
            <a:r>
              <a:rPr lang="en-GB" dirty="0">
                <a:latin typeface="Univers" panose="020B0503020202020204" pitchFamily="34" charset="0"/>
              </a:rPr>
              <a:t>Everyone knew that </a:t>
            </a:r>
            <a:r>
              <a:rPr lang="en-GB" sz="1200" kern="1200" dirty="0">
                <a:solidFill>
                  <a:schemeClr val="tx1"/>
                </a:solidFill>
                <a:effectLst/>
                <a:latin typeface="Univers" panose="020B0503020202020204" pitchFamily="34" charset="0"/>
                <a:ea typeface="+mn-ea"/>
                <a:cs typeface="+mn-cs"/>
              </a:rPr>
              <a:t>anyone who was a fool wouldn’t be able to see the cloth, so to begin with, they all pretended to see it and cheered as the Emperor went by.</a:t>
            </a:r>
          </a:p>
          <a:p>
            <a:pPr marL="171450" indent="-171450">
              <a:buFont typeface="Arial" panose="020B0604020202020204" pitchFamily="34" charset="0"/>
              <a:buChar char="•"/>
            </a:pPr>
            <a:r>
              <a:rPr lang="en-GB" sz="1200" kern="1200" dirty="0">
                <a:solidFill>
                  <a:schemeClr val="tx1"/>
                </a:solidFill>
                <a:effectLst/>
                <a:latin typeface="Univers" panose="020B0503020202020204" pitchFamily="34" charset="0"/>
                <a:ea typeface="+mn-ea"/>
                <a:cs typeface="+mn-cs"/>
              </a:rPr>
              <a:t>But one little girl suddenly shouted out ‘Why isn’t the Emperor wearing any clothes?’ Suddenly all of the people realised they’d been fooled and began to laugh at the Emperor.</a:t>
            </a:r>
          </a:p>
          <a:p>
            <a:pPr marL="171450" indent="-171450">
              <a:buFont typeface="Arial" panose="020B0604020202020204" pitchFamily="34" charset="0"/>
              <a:buChar char="•"/>
            </a:pPr>
            <a:r>
              <a:rPr lang="en-GB" sz="1200" kern="1200" dirty="0">
                <a:solidFill>
                  <a:schemeClr val="tx1"/>
                </a:solidFill>
                <a:effectLst/>
                <a:latin typeface="Univers" panose="020B0503020202020204" pitchFamily="34" charset="0"/>
                <a:ea typeface="+mn-ea"/>
                <a:cs typeface="+mn-cs"/>
              </a:rPr>
              <a:t>The Emperor was embarrassed and ashamed. He sent his guards to find the naughty tailors but they had vanished and were never seen again.</a:t>
            </a:r>
          </a:p>
        </p:txBody>
      </p:sp>
      <p:sp>
        <p:nvSpPr>
          <p:cNvPr id="4" name="Slide Number Placeholder 3"/>
          <p:cNvSpPr>
            <a:spLocks noGrp="1"/>
          </p:cNvSpPr>
          <p:nvPr>
            <p:ph type="sldNum" sz="quarter" idx="10"/>
          </p:nvPr>
        </p:nvSpPr>
        <p:spPr/>
        <p:txBody>
          <a:bodyPr/>
          <a:lstStyle/>
          <a:p>
            <a:fld id="{909C2A06-D125-4685-9BB9-C6A205E568EF}" type="slidenum">
              <a:rPr lang="en-GB" smtClean="0"/>
              <a:pPr/>
              <a:t>7</a:t>
            </a:fld>
            <a:endParaRPr lang="en-GB"/>
          </a:p>
        </p:txBody>
      </p:sp>
    </p:spTree>
    <p:extLst>
      <p:ext uri="{BB962C8B-B14F-4D97-AF65-F5344CB8AC3E}">
        <p14:creationId xmlns:p14="http://schemas.microsoft.com/office/powerpoint/2010/main" val="601633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Univers" panose="020B0503020202020204" pitchFamily="34" charset="0"/>
            </a:endParaRPr>
          </a:p>
        </p:txBody>
      </p:sp>
      <p:sp>
        <p:nvSpPr>
          <p:cNvPr id="4" name="Slide Number Placeholder 3"/>
          <p:cNvSpPr>
            <a:spLocks noGrp="1"/>
          </p:cNvSpPr>
          <p:nvPr>
            <p:ph type="sldNum" sz="quarter" idx="10"/>
          </p:nvPr>
        </p:nvSpPr>
        <p:spPr/>
        <p:txBody>
          <a:bodyPr/>
          <a:lstStyle/>
          <a:p>
            <a:fld id="{909C2A06-D125-4685-9BB9-C6A205E568EF}" type="slidenum">
              <a:rPr lang="en-GB" smtClean="0"/>
              <a:pPr/>
              <a:t>8</a:t>
            </a:fld>
            <a:endParaRPr lang="en-GB"/>
          </a:p>
        </p:txBody>
      </p:sp>
    </p:spTree>
    <p:extLst>
      <p:ext uri="{BB962C8B-B14F-4D97-AF65-F5344CB8AC3E}">
        <p14:creationId xmlns:p14="http://schemas.microsoft.com/office/powerpoint/2010/main" val="4033029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Univers" panose="020B0503020202020204" pitchFamily="34" charset="0"/>
              </a:rPr>
              <a:t>Look out of the window, what is the weather like today?</a:t>
            </a:r>
            <a:br>
              <a:rPr lang="en-GB" b="0" i="0" dirty="0">
                <a:latin typeface="Univers" panose="020B0503020202020204" pitchFamily="34" charset="0"/>
              </a:rPr>
            </a:br>
            <a:r>
              <a:rPr lang="en-GB" b="0" i="0" dirty="0">
                <a:latin typeface="Univers" panose="020B0503020202020204" pitchFamily="34" charset="0"/>
              </a:rPr>
              <a:t>Go outside, what does the weather feel like?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Univers"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Univers" panose="020B0503020202020204" pitchFamily="34" charset="0"/>
              </a:rPr>
              <a:t>Check later in the day, does the weather look and feel any different?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Univers" panose="020B0503020202020204" pitchFamily="34" charset="0"/>
              </a:rPr>
              <a:t>Weather can change daily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Univers"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Univers" panose="020B0503020202020204" pitchFamily="34" charset="0"/>
              </a:rPr>
              <a:t>Weather changes over a period of time and creates weather patterns. This is what we call seasons.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Univers" panose="020B0503020202020204" pitchFamily="34" charset="0"/>
              </a:rPr>
              <a:t>Which month is it? What season is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latin typeface="Univers" panose="020B0503020202020204" pitchFamily="34" charset="0"/>
            </a:endParaRPr>
          </a:p>
        </p:txBody>
      </p:sp>
      <p:sp>
        <p:nvSpPr>
          <p:cNvPr id="4" name="Slide Number Placeholder 3"/>
          <p:cNvSpPr>
            <a:spLocks noGrp="1"/>
          </p:cNvSpPr>
          <p:nvPr>
            <p:ph type="sldNum" sz="quarter" idx="10"/>
          </p:nvPr>
        </p:nvSpPr>
        <p:spPr/>
        <p:txBody>
          <a:bodyPr/>
          <a:lstStyle/>
          <a:p>
            <a:fld id="{909C2A06-D125-4685-9BB9-C6A205E568EF}" type="slidenum">
              <a:rPr lang="en-GB" smtClean="0"/>
              <a:pPr/>
              <a:t>9</a:t>
            </a:fld>
            <a:endParaRPr lang="en-GB"/>
          </a:p>
        </p:txBody>
      </p:sp>
    </p:spTree>
    <p:extLst>
      <p:ext uri="{BB962C8B-B14F-4D97-AF65-F5344CB8AC3E}">
        <p14:creationId xmlns:p14="http://schemas.microsoft.com/office/powerpoint/2010/main" val="2553517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F699601-9E4D-4389-9ED1-2EE481D5099E}" type="datetimeFigureOut">
              <a:rPr lang="en-GB" smtClean="0"/>
              <a:pPr/>
              <a:t>24/04/2020</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67F261A0-AA25-43FD-BFD5-FD02DECBDC6C}" type="slidenum">
              <a:rPr lang="en-GB" smtClean="0"/>
              <a:pPr/>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286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99601-9E4D-4389-9ED1-2EE481D5099E}" type="datetimeFigureOut">
              <a:rPr lang="en-GB" smtClean="0"/>
              <a:pPr/>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F261A0-AA25-43FD-BFD5-FD02DECBDC6C}" type="slidenum">
              <a:rPr lang="en-GB" smtClean="0"/>
              <a:pPr/>
              <a:t>‹#›</a:t>
            </a:fld>
            <a:endParaRPr lang="en-GB"/>
          </a:p>
        </p:txBody>
      </p:sp>
    </p:spTree>
    <p:extLst>
      <p:ext uri="{BB962C8B-B14F-4D97-AF65-F5344CB8AC3E}">
        <p14:creationId xmlns:p14="http://schemas.microsoft.com/office/powerpoint/2010/main" val="1521074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699601-9E4D-4389-9ED1-2EE481D5099E}" type="datetimeFigureOut">
              <a:rPr lang="en-GB" smtClean="0"/>
              <a:pPr/>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F261A0-AA25-43FD-BFD5-FD02DECBDC6C}" type="slidenum">
              <a:rPr lang="en-GB" smtClean="0"/>
              <a:pPr/>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766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699601-9E4D-4389-9ED1-2EE481D5099E}" type="datetimeFigureOut">
              <a:rPr lang="en-GB" smtClean="0"/>
              <a:pPr/>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F261A0-AA25-43FD-BFD5-FD02DECBDC6C}" type="slidenum">
              <a:rPr lang="en-GB" smtClean="0"/>
              <a:pPr/>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5301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699601-9E4D-4389-9ED1-2EE481D5099E}" type="datetimeFigureOut">
              <a:rPr lang="en-GB" smtClean="0"/>
              <a:pPr/>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F261A0-AA25-43FD-BFD5-FD02DECBDC6C}" type="slidenum">
              <a:rPr lang="en-GB" smtClean="0"/>
              <a:pPr/>
              <a:t>‹#›</a:t>
            </a:fld>
            <a:endParaRPr lang="en-GB"/>
          </a:p>
        </p:txBody>
      </p:sp>
    </p:spTree>
    <p:extLst>
      <p:ext uri="{BB962C8B-B14F-4D97-AF65-F5344CB8AC3E}">
        <p14:creationId xmlns:p14="http://schemas.microsoft.com/office/powerpoint/2010/main" val="2464033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699601-9E4D-4389-9ED1-2EE481D5099E}" type="datetimeFigureOut">
              <a:rPr lang="en-GB" smtClean="0"/>
              <a:pPr/>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F261A0-AA25-43FD-BFD5-FD02DECBDC6C}" type="slidenum">
              <a:rPr lang="en-GB" smtClean="0"/>
              <a:pPr/>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5711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699601-9E4D-4389-9ED1-2EE481D5099E}" type="datetimeFigureOut">
              <a:rPr lang="en-GB" smtClean="0"/>
              <a:pPr/>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F261A0-AA25-43FD-BFD5-FD02DECBDC6C}" type="slidenum">
              <a:rPr lang="en-GB" smtClean="0"/>
              <a:pPr/>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745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99601-9E4D-4389-9ED1-2EE481D5099E}" type="datetimeFigureOut">
              <a:rPr lang="en-GB" smtClean="0"/>
              <a:pPr/>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F261A0-AA25-43FD-BFD5-FD02DECBDC6C}" type="slidenum">
              <a:rPr lang="en-GB" smtClean="0"/>
              <a:pPr/>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701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99601-9E4D-4389-9ED1-2EE481D5099E}" type="datetimeFigureOut">
              <a:rPr lang="en-GB" smtClean="0"/>
              <a:pPr/>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F261A0-AA25-43FD-BFD5-FD02DECBDC6C}" type="slidenum">
              <a:rPr lang="en-GB" smtClean="0"/>
              <a:pPr/>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5919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842F826-E091-4379-BF97-421428217311}"/>
              </a:ext>
            </a:extLst>
          </p:cNvPr>
          <p:cNvSpPr>
            <a:spLocks noGrp="1"/>
          </p:cNvSpPr>
          <p:nvPr>
            <p:ph type="dt" sz="half" idx="10"/>
          </p:nvPr>
        </p:nvSpPr>
        <p:spPr/>
        <p:txBody>
          <a:bodyPr/>
          <a:lstStyle/>
          <a:p>
            <a:fld id="{2F699601-9E4D-4389-9ED1-2EE481D5099E}" type="datetimeFigureOut">
              <a:rPr lang="en-GB" smtClean="0"/>
              <a:pPr/>
              <a:t>24/04/2020</a:t>
            </a:fld>
            <a:endParaRPr lang="en-GB"/>
          </a:p>
        </p:txBody>
      </p:sp>
      <p:sp>
        <p:nvSpPr>
          <p:cNvPr id="4" name="Footer Placeholder 3">
            <a:extLst>
              <a:ext uri="{FF2B5EF4-FFF2-40B4-BE49-F238E27FC236}">
                <a16:creationId xmlns:a16="http://schemas.microsoft.com/office/drawing/2014/main" id="{7F148BE2-1FB3-4375-AA2F-D6F7E97F60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71BB70-0F14-43C7-9736-61D6BF871BF2}"/>
              </a:ext>
            </a:extLst>
          </p:cNvPr>
          <p:cNvSpPr>
            <a:spLocks noGrp="1"/>
          </p:cNvSpPr>
          <p:nvPr>
            <p:ph type="sldNum" sz="quarter" idx="12"/>
          </p:nvPr>
        </p:nvSpPr>
        <p:spPr/>
        <p:txBody>
          <a:bodyPr/>
          <a:lstStyle/>
          <a:p>
            <a:fld id="{67F261A0-AA25-43FD-BFD5-FD02DECBDC6C}" type="slidenum">
              <a:rPr lang="en-GB" smtClean="0"/>
              <a:pPr/>
              <a:t>‹#›</a:t>
            </a:fld>
            <a:endParaRPr lang="en-GB"/>
          </a:p>
        </p:txBody>
      </p:sp>
    </p:spTree>
    <p:extLst>
      <p:ext uri="{BB962C8B-B14F-4D97-AF65-F5344CB8AC3E}">
        <p14:creationId xmlns:p14="http://schemas.microsoft.com/office/powerpoint/2010/main" val="239022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99601-9E4D-4389-9ED1-2EE481D5099E}" type="datetimeFigureOut">
              <a:rPr lang="en-GB" smtClean="0"/>
              <a:pPr/>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F261A0-AA25-43FD-BFD5-FD02DECBDC6C}" type="slidenum">
              <a:rPr lang="en-GB" smtClean="0"/>
              <a:pPr/>
              <a:t>‹#›</a:t>
            </a:fld>
            <a:endParaRPr lang="en-GB"/>
          </a:p>
        </p:txBody>
      </p:sp>
    </p:spTree>
    <p:extLst>
      <p:ext uri="{BB962C8B-B14F-4D97-AF65-F5344CB8AC3E}">
        <p14:creationId xmlns:p14="http://schemas.microsoft.com/office/powerpoint/2010/main" val="440372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699601-9E4D-4389-9ED1-2EE481D5099E}" type="datetimeFigureOut">
              <a:rPr lang="en-GB" smtClean="0"/>
              <a:pPr/>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F261A0-AA25-43FD-BFD5-FD02DECBDC6C}" type="slidenum">
              <a:rPr lang="en-GB" smtClean="0"/>
              <a:pPr/>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3408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699601-9E4D-4389-9ED1-2EE481D5099E}" type="datetimeFigureOut">
              <a:rPr lang="en-GB" smtClean="0"/>
              <a:pPr/>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F261A0-AA25-43FD-BFD5-FD02DECBDC6C}" type="slidenum">
              <a:rPr lang="en-GB" smtClean="0"/>
              <a:pPr/>
              <a:t>‹#›</a:t>
            </a:fld>
            <a:endParaRPr lang="en-GB"/>
          </a:p>
        </p:txBody>
      </p:sp>
    </p:spTree>
    <p:extLst>
      <p:ext uri="{BB962C8B-B14F-4D97-AF65-F5344CB8AC3E}">
        <p14:creationId xmlns:p14="http://schemas.microsoft.com/office/powerpoint/2010/main" val="83952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699601-9E4D-4389-9ED1-2EE481D5099E}" type="datetimeFigureOut">
              <a:rPr lang="en-GB" smtClean="0"/>
              <a:pPr/>
              <a:t>24/04/2020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F261A0-AA25-43FD-BFD5-FD02DECBDC6C}" type="slidenum">
              <a:rPr lang="en-GB" smtClean="0"/>
              <a:pPr/>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810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699601-9E4D-4389-9ED1-2EE481D5099E}" type="datetimeFigureOut">
              <a:rPr lang="en-GB" smtClean="0"/>
              <a:pPr/>
              <a:t>24/04/2020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F261A0-AA25-43FD-BFD5-FD02DECBDC6C}" type="slidenum">
              <a:rPr lang="en-GB" smtClean="0"/>
              <a:pPr/>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238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99601-9E4D-4389-9ED1-2EE481D5099E}" type="datetimeFigureOut">
              <a:rPr lang="en-GB" smtClean="0"/>
              <a:pPr/>
              <a:t>24/04/2020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F261A0-AA25-43FD-BFD5-FD02DECBDC6C}" type="slidenum">
              <a:rPr lang="en-GB" smtClean="0"/>
              <a:pPr/>
              <a:t>‹#›</a:t>
            </a:fld>
            <a:endParaRPr lang="en-GB"/>
          </a:p>
        </p:txBody>
      </p:sp>
    </p:spTree>
    <p:extLst>
      <p:ext uri="{BB962C8B-B14F-4D97-AF65-F5344CB8AC3E}">
        <p14:creationId xmlns:p14="http://schemas.microsoft.com/office/powerpoint/2010/main" val="317831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99601-9E4D-4389-9ED1-2EE481D5099E}" type="datetimeFigureOut">
              <a:rPr lang="en-GB" smtClean="0"/>
              <a:pPr/>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F261A0-AA25-43FD-BFD5-FD02DECBDC6C}" type="slidenum">
              <a:rPr lang="en-GB" smtClean="0"/>
              <a:pPr/>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279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99601-9E4D-4389-9ED1-2EE481D5099E}" type="datetimeFigureOut">
              <a:rPr lang="en-GB" smtClean="0"/>
              <a:pPr/>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F261A0-AA25-43FD-BFD5-FD02DECBDC6C}" type="slidenum">
              <a:rPr lang="en-GB" smtClean="0"/>
              <a:pPr/>
              <a:t>‹#›</a:t>
            </a:fld>
            <a:endParaRPr lang="en-GB"/>
          </a:p>
        </p:txBody>
      </p:sp>
    </p:spTree>
    <p:extLst>
      <p:ext uri="{BB962C8B-B14F-4D97-AF65-F5344CB8AC3E}">
        <p14:creationId xmlns:p14="http://schemas.microsoft.com/office/powerpoint/2010/main" val="404084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699601-9E4D-4389-9ED1-2EE481D5099E}" type="datetimeFigureOut">
              <a:rPr lang="en-GB" smtClean="0"/>
              <a:pPr/>
              <a:t>24/04/2020</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7F261A0-AA25-43FD-BFD5-FD02DECBDC6C}" type="slidenum">
              <a:rPr lang="en-GB" smtClean="0"/>
              <a:pPr/>
              <a:t>‹#›</a:t>
            </a:fld>
            <a:endParaRPr lang="en-GB"/>
          </a:p>
        </p:txBody>
      </p:sp>
    </p:spTree>
    <p:extLst>
      <p:ext uri="{BB962C8B-B14F-4D97-AF65-F5344CB8AC3E}">
        <p14:creationId xmlns:p14="http://schemas.microsoft.com/office/powerpoint/2010/main" val="41300372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hyperlink" Target="http://bp.com/bpes/the-emperors-new-clothes"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hyperlink" Target="http://bp.com/bpes/the-emperors-new-cloth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8088C6-70CC-8A45-9469-CCEAB3C8D1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angle 1">
            <a:hlinkClick r:id="rId4"/>
            <a:extLst>
              <a:ext uri="{FF2B5EF4-FFF2-40B4-BE49-F238E27FC236}">
                <a16:creationId xmlns:a16="http://schemas.microsoft.com/office/drawing/2014/main" id="{476E13BE-6525-3C42-BEE1-BE20B1EB4591}"/>
              </a:ext>
            </a:extLst>
          </p:cNvPr>
          <p:cNvSpPr/>
          <p:nvPr/>
        </p:nvSpPr>
        <p:spPr>
          <a:xfrm>
            <a:off x="3851963" y="5912069"/>
            <a:ext cx="7311906" cy="945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1816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1F59D83-93A9-4D6C-AA39-FF071D1E36FE}"/>
              </a:ext>
            </a:extLst>
          </p:cNvPr>
          <p:cNvSpPr txBox="1">
            <a:spLocks/>
          </p:cNvSpPr>
          <p:nvPr/>
        </p:nvSpPr>
        <p:spPr>
          <a:xfrm>
            <a:off x="5980043" y="5167312"/>
            <a:ext cx="5562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327481"/>
                </a:solidFill>
                <a:latin typeface="Arial" panose="020B0604020202020204" pitchFamily="34" charset="0"/>
                <a:ea typeface="+mj-ea"/>
                <a:cs typeface="Arial" panose="020B0604020202020204" pitchFamily="34" charset="0"/>
              </a:defRPr>
            </a:lvl1pPr>
          </a:lstStyle>
          <a:p>
            <a:endParaRPr lang="en-US" dirty="0"/>
          </a:p>
        </p:txBody>
      </p:sp>
      <p:pic>
        <p:nvPicPr>
          <p:cNvPr id="5" name="Picture 4" descr="A picture containing device&#10;&#10;Description automatically generated">
            <a:extLst>
              <a:ext uri="{FF2B5EF4-FFF2-40B4-BE49-F238E27FC236}">
                <a16:creationId xmlns:a16="http://schemas.microsoft.com/office/drawing/2014/main" id="{11C9ED4E-97A1-864B-9BE1-FCF19FAE99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descr="A picture containing device, swinging&#10;&#10;Description automatically generated">
            <a:extLst>
              <a:ext uri="{FF2B5EF4-FFF2-40B4-BE49-F238E27FC236}">
                <a16:creationId xmlns:a16="http://schemas.microsoft.com/office/drawing/2014/main" id="{B1A23999-7278-7A40-A727-8B78A836ECB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8968902" cy="3651115"/>
          </a:xfrm>
          <a:prstGeom prst="rect">
            <a:avLst/>
          </a:prstGeom>
        </p:spPr>
      </p:pic>
      <p:pic>
        <p:nvPicPr>
          <p:cNvPr id="12" name="Picture 11" descr="A close up of a sign&#10;&#10;Description automatically generated">
            <a:extLst>
              <a:ext uri="{FF2B5EF4-FFF2-40B4-BE49-F238E27FC236}">
                <a16:creationId xmlns:a16="http://schemas.microsoft.com/office/drawing/2014/main" id="{47361EDC-2512-2E48-8C1D-4F0B1C5F3F9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2"/>
            <a:ext cx="8968902" cy="3651114"/>
          </a:xfrm>
          <a:prstGeom prst="rect">
            <a:avLst/>
          </a:prstGeom>
        </p:spPr>
      </p:pic>
      <p:pic>
        <p:nvPicPr>
          <p:cNvPr id="3" name="Picture 2" descr="A picture containing device, swinging, sign, holding&#10;&#10;Description automatically generated">
            <a:extLst>
              <a:ext uri="{FF2B5EF4-FFF2-40B4-BE49-F238E27FC236}">
                <a16:creationId xmlns:a16="http://schemas.microsoft.com/office/drawing/2014/main" id="{78BC2386-92ED-9841-B12C-57B52FBE661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
          <a:stretch/>
        </p:blipFill>
        <p:spPr>
          <a:xfrm>
            <a:off x="8968902" y="0"/>
            <a:ext cx="3225420" cy="3651112"/>
          </a:xfrm>
          <a:prstGeom prst="rect">
            <a:avLst/>
          </a:prstGeom>
        </p:spPr>
      </p:pic>
      <p:pic>
        <p:nvPicPr>
          <p:cNvPr id="15" name="Picture 14" descr="A close up of a sign&#10;&#10;Description automatically generated">
            <a:extLst>
              <a:ext uri="{FF2B5EF4-FFF2-40B4-BE49-F238E27FC236}">
                <a16:creationId xmlns:a16="http://schemas.microsoft.com/office/drawing/2014/main" id="{D5C85302-B3AA-FA4F-813B-99035A9A9BA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65421" y="-5737"/>
            <a:ext cx="3225419" cy="3656849"/>
          </a:xfrm>
          <a:prstGeom prst="rect">
            <a:avLst/>
          </a:prstGeom>
        </p:spPr>
      </p:pic>
      <p:pic>
        <p:nvPicPr>
          <p:cNvPr id="16" name="Picture 15" descr="A picture containing device, swinging, sign, holding&#10;&#10;Description automatically generated">
            <a:extLst>
              <a:ext uri="{FF2B5EF4-FFF2-40B4-BE49-F238E27FC236}">
                <a16:creationId xmlns:a16="http://schemas.microsoft.com/office/drawing/2014/main" id="{B27EB3E9-3BE2-B441-9B33-677AED60120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974705" y="3651113"/>
            <a:ext cx="3223098" cy="3206888"/>
          </a:xfrm>
          <a:prstGeom prst="rect">
            <a:avLst/>
          </a:prstGeom>
        </p:spPr>
      </p:pic>
      <p:pic>
        <p:nvPicPr>
          <p:cNvPr id="17" name="Picture 16" descr="A close up of a sign&#10;&#10;Description automatically generated">
            <a:extLst>
              <a:ext uri="{FF2B5EF4-FFF2-40B4-BE49-F238E27FC236}">
                <a16:creationId xmlns:a16="http://schemas.microsoft.com/office/drawing/2014/main" id="{64383025-38AB-854E-9532-A21BBA4F758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257"/>
          <a:stretch/>
        </p:blipFill>
        <p:spPr>
          <a:xfrm>
            <a:off x="8959618" y="3651113"/>
            <a:ext cx="3223098" cy="3206888"/>
          </a:xfrm>
          <a:prstGeom prst="rect">
            <a:avLst/>
          </a:prstGeom>
        </p:spPr>
      </p:pic>
      <p:pic>
        <p:nvPicPr>
          <p:cNvPr id="19" name="Picture 18" descr="A picture containing device, swinging, sign, holding&#10;&#10;Description automatically generated">
            <a:extLst>
              <a:ext uri="{FF2B5EF4-FFF2-40B4-BE49-F238E27FC236}">
                <a16:creationId xmlns:a16="http://schemas.microsoft.com/office/drawing/2014/main" id="{2B69E4F8-FAE1-A840-9D3D-EC92E77A061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204137" y="3651113"/>
            <a:ext cx="3779852" cy="3206888"/>
          </a:xfrm>
          <a:prstGeom prst="rect">
            <a:avLst/>
          </a:prstGeom>
        </p:spPr>
      </p:pic>
      <p:pic>
        <p:nvPicPr>
          <p:cNvPr id="20" name="Picture 19" descr="A close up of a sign&#10;&#10;Description automatically generated">
            <a:extLst>
              <a:ext uri="{FF2B5EF4-FFF2-40B4-BE49-F238E27FC236}">
                <a16:creationId xmlns:a16="http://schemas.microsoft.com/office/drawing/2014/main" id="{6B77DB8F-5DD3-6645-8FD2-FF6F207B27C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204137" y="3651111"/>
            <a:ext cx="3779852" cy="3206889"/>
          </a:xfrm>
          <a:prstGeom prst="rect">
            <a:avLst/>
          </a:prstGeom>
        </p:spPr>
      </p:pic>
    </p:spTree>
    <p:extLst>
      <p:ext uri="{BB962C8B-B14F-4D97-AF65-F5344CB8AC3E}">
        <p14:creationId xmlns:p14="http://schemas.microsoft.com/office/powerpoint/2010/main" val="148802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7D8542A8-12BF-2240-A5B6-56567BFB38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11382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E0B77B-D6CF-3945-970B-9A8A0090B2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57" t="21878" b="1"/>
          <a:stretch/>
        </p:blipFill>
        <p:spPr>
          <a:xfrm>
            <a:off x="0" y="0"/>
            <a:ext cx="12192000" cy="6858000"/>
          </a:xfrm>
          <a:prstGeom prst="rect">
            <a:avLst/>
          </a:prstGeom>
        </p:spPr>
      </p:pic>
      <p:sp>
        <p:nvSpPr>
          <p:cNvPr id="53" name="Rectangle: Rounded Corners 52">
            <a:extLst>
              <a:ext uri="{FF2B5EF4-FFF2-40B4-BE49-F238E27FC236}">
                <a16:creationId xmlns:a16="http://schemas.microsoft.com/office/drawing/2014/main" id="{B0B18BFD-B413-4413-B593-79B697328CE9}"/>
              </a:ext>
            </a:extLst>
          </p:cNvPr>
          <p:cNvSpPr/>
          <p:nvPr/>
        </p:nvSpPr>
        <p:spPr>
          <a:xfrm>
            <a:off x="618696" y="5006144"/>
            <a:ext cx="3412540" cy="898028"/>
          </a:xfrm>
          <a:prstGeom prst="roundRect">
            <a:avLst/>
          </a:prstGeom>
          <a:solidFill>
            <a:schemeClr val="bg1"/>
          </a:solidFill>
          <a:ln w="28575">
            <a:solidFill>
              <a:srgbClr val="007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Rounded Corners 51">
            <a:extLst>
              <a:ext uri="{FF2B5EF4-FFF2-40B4-BE49-F238E27FC236}">
                <a16:creationId xmlns:a16="http://schemas.microsoft.com/office/drawing/2014/main" id="{4FD6DB8B-25B5-4CC4-BF4D-ADCDF9A92B22}"/>
              </a:ext>
            </a:extLst>
          </p:cNvPr>
          <p:cNvSpPr/>
          <p:nvPr/>
        </p:nvSpPr>
        <p:spPr>
          <a:xfrm>
            <a:off x="8048530" y="4974118"/>
            <a:ext cx="3412540" cy="898028"/>
          </a:xfrm>
          <a:prstGeom prst="roundRect">
            <a:avLst/>
          </a:prstGeom>
          <a:solidFill>
            <a:schemeClr val="bg1"/>
          </a:solidFill>
          <a:ln w="28575">
            <a:solidFill>
              <a:srgbClr val="007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c</a:t>
            </a:r>
          </a:p>
        </p:txBody>
      </p:sp>
      <p:sp>
        <p:nvSpPr>
          <p:cNvPr id="46" name="Rectangle: Rounded Corners 45">
            <a:extLst>
              <a:ext uri="{FF2B5EF4-FFF2-40B4-BE49-F238E27FC236}">
                <a16:creationId xmlns:a16="http://schemas.microsoft.com/office/drawing/2014/main" id="{3F25FD28-EF1B-49B9-8D27-0644BC657B18}"/>
              </a:ext>
            </a:extLst>
          </p:cNvPr>
          <p:cNvSpPr/>
          <p:nvPr/>
        </p:nvSpPr>
        <p:spPr>
          <a:xfrm>
            <a:off x="4345326" y="5006144"/>
            <a:ext cx="3412540" cy="898028"/>
          </a:xfrm>
          <a:prstGeom prst="roundRect">
            <a:avLst/>
          </a:prstGeom>
          <a:solidFill>
            <a:schemeClr val="bg1"/>
          </a:solidFill>
          <a:ln w="28575">
            <a:solidFill>
              <a:srgbClr val="007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A3778214-ADDE-4F41-ABE4-5659B44FC67D}"/>
              </a:ext>
            </a:extLst>
          </p:cNvPr>
          <p:cNvSpPr/>
          <p:nvPr/>
        </p:nvSpPr>
        <p:spPr>
          <a:xfrm>
            <a:off x="838200" y="5131992"/>
            <a:ext cx="285632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season covers three months of the year.</a:t>
            </a:r>
          </a:p>
        </p:txBody>
      </p:sp>
      <p:sp>
        <p:nvSpPr>
          <p:cNvPr id="28" name="Rectangle 27">
            <a:extLst>
              <a:ext uri="{FF2B5EF4-FFF2-40B4-BE49-F238E27FC236}">
                <a16:creationId xmlns:a16="http://schemas.microsoft.com/office/drawing/2014/main" id="{96EA1AC6-14C7-F74D-95CC-E68385C61F4D}"/>
              </a:ext>
            </a:extLst>
          </p:cNvPr>
          <p:cNvSpPr/>
          <p:nvPr/>
        </p:nvSpPr>
        <p:spPr>
          <a:xfrm>
            <a:off x="4113839" y="5131991"/>
            <a:ext cx="385086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Many trees have green leaves during this season.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8C28C9AE-26CF-C84D-A2C6-CD0B163F06BD}"/>
              </a:ext>
            </a:extLst>
          </p:cNvPr>
          <p:cNvSpPr/>
          <p:nvPr/>
        </p:nvSpPr>
        <p:spPr>
          <a:xfrm>
            <a:off x="8048530" y="5131990"/>
            <a:ext cx="341254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weather is hot and sunny and the days are long.</a:t>
            </a:r>
          </a:p>
        </p:txBody>
      </p:sp>
      <p:grpSp>
        <p:nvGrpSpPr>
          <p:cNvPr id="10" name="Group 9">
            <a:extLst>
              <a:ext uri="{FF2B5EF4-FFF2-40B4-BE49-F238E27FC236}">
                <a16:creationId xmlns:a16="http://schemas.microsoft.com/office/drawing/2014/main" id="{2C2DF8C4-C692-4FBD-9042-E9EBFEADC74D}"/>
              </a:ext>
            </a:extLst>
          </p:cNvPr>
          <p:cNvGrpSpPr/>
          <p:nvPr/>
        </p:nvGrpSpPr>
        <p:grpSpPr>
          <a:xfrm>
            <a:off x="4333000" y="4298501"/>
            <a:ext cx="3412540" cy="520469"/>
            <a:chOff x="4157711" y="4522622"/>
            <a:chExt cx="3412540" cy="520469"/>
          </a:xfrm>
        </p:grpSpPr>
        <p:sp>
          <p:nvSpPr>
            <p:cNvPr id="54" name="Rectangle: Rounded Corners 53">
              <a:extLst>
                <a:ext uri="{FF2B5EF4-FFF2-40B4-BE49-F238E27FC236}">
                  <a16:creationId xmlns:a16="http://schemas.microsoft.com/office/drawing/2014/main" id="{62E77D1D-867A-450F-B70C-9189164D73C6}"/>
                </a:ext>
              </a:extLst>
            </p:cNvPr>
            <p:cNvSpPr/>
            <p:nvPr/>
          </p:nvSpPr>
          <p:spPr>
            <a:xfrm>
              <a:off x="4157711" y="4522622"/>
              <a:ext cx="3412540" cy="520469"/>
            </a:xfrm>
            <a:prstGeom prst="roundRect">
              <a:avLst/>
            </a:prstGeom>
            <a:solidFill>
              <a:srgbClr val="007833"/>
            </a:solidFill>
            <a:ln w="28575">
              <a:solidFill>
                <a:srgbClr val="007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A8AC1C75-FE08-4F5A-9D72-B646C4608298}"/>
                </a:ext>
              </a:extLst>
            </p:cNvPr>
            <p:cNvSpPr/>
            <p:nvPr/>
          </p:nvSpPr>
          <p:spPr>
            <a:xfrm>
              <a:off x="4245589" y="4587836"/>
              <a:ext cx="3236785"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Can you guess the </a:t>
              </a:r>
              <a:r>
                <a:rPr lang="en-GB" b="1" dirty="0">
                  <a:solidFill>
                    <a:prstClr val="white"/>
                  </a:solidFill>
                  <a:latin typeface="Arial" panose="020B0604020202020204" pitchFamily="34" charset="0"/>
                  <a:cs typeface="Arial" panose="020B0604020202020204" pitchFamily="34" charset="0"/>
                </a:rPr>
                <a:t>season</a:t>
              </a: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p:spTree>
    <p:extLst>
      <p:ext uri="{BB962C8B-B14F-4D97-AF65-F5344CB8AC3E}">
        <p14:creationId xmlns:p14="http://schemas.microsoft.com/office/powerpoint/2010/main" val="342433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97A81C-2620-4F24-AA11-810181D9CBFD}"/>
              </a:ext>
            </a:extLst>
          </p:cNvPr>
          <p:cNvSpPr/>
          <p:nvPr/>
        </p:nvSpPr>
        <p:spPr>
          <a:xfrm>
            <a:off x="5958348" y="6223819"/>
            <a:ext cx="2875936" cy="442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7C0BFD5-E900-5140-BE49-8820E9FB81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hlinkClick r:id="rId4"/>
            <a:extLst>
              <a:ext uri="{FF2B5EF4-FFF2-40B4-BE49-F238E27FC236}">
                <a16:creationId xmlns:a16="http://schemas.microsoft.com/office/drawing/2014/main" id="{328B385D-B70C-944E-8E62-AAB6FD427ECF}"/>
              </a:ext>
            </a:extLst>
          </p:cNvPr>
          <p:cNvSpPr/>
          <p:nvPr/>
        </p:nvSpPr>
        <p:spPr>
          <a:xfrm>
            <a:off x="3851963" y="5912069"/>
            <a:ext cx="7311906" cy="945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67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A856C4-B2B4-5447-BEA1-571509C9EF83}"/>
              </a:ext>
            </a:extLst>
          </p:cNvPr>
          <p:cNvSpPr txBox="1">
            <a:spLocks/>
          </p:cNvSpPr>
          <p:nvPr/>
        </p:nvSpPr>
        <p:spPr>
          <a:xfrm>
            <a:off x="7381448" y="-1915288"/>
            <a:ext cx="10630942" cy="5068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800" b="1" dirty="0">
              <a:solidFill>
                <a:schemeClr val="bg1"/>
              </a:solidFill>
              <a:latin typeface="Arial" panose="020B0604020202020204" pitchFamily="34" charset="0"/>
              <a:cs typeface="Arial" panose="020B0604020202020204" pitchFamily="34" charset="0"/>
            </a:endParaRPr>
          </a:p>
        </p:txBody>
      </p:sp>
      <p:pic>
        <p:nvPicPr>
          <p:cNvPr id="6" name="Picture 5" descr="A picture containing screenshot&#10;&#10;Description automatically generated">
            <a:extLst>
              <a:ext uri="{FF2B5EF4-FFF2-40B4-BE49-F238E27FC236}">
                <a16:creationId xmlns:a16="http://schemas.microsoft.com/office/drawing/2014/main" id="{A65D82A5-4474-684F-9B42-BF0757C8D1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241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C6A0F27-214B-4724-A08C-C5D91CDE9493}"/>
              </a:ext>
            </a:extLst>
          </p:cNvPr>
          <p:cNvSpPr>
            <a:spLocks noGrp="1"/>
          </p:cNvSpPr>
          <p:nvPr>
            <p:ph type="title"/>
          </p:nvPr>
        </p:nvSpPr>
        <p:spPr>
          <a:xfrm>
            <a:off x="1238250" y="1717675"/>
            <a:ext cx="3143250" cy="1311275"/>
          </a:xfrm>
        </p:spPr>
        <p:txBody>
          <a:bodyPr>
            <a:normAutofit/>
          </a:bodyPr>
          <a:lstStyle/>
          <a:p>
            <a:r>
              <a:rPr lang="en-GB" sz="3200" dirty="0">
                <a:solidFill>
                  <a:schemeClr val="bg1"/>
                </a:solidFill>
              </a:rPr>
              <a:t>Who is this?</a:t>
            </a:r>
            <a:endParaRPr lang="en-GB" sz="3200" b="1" dirty="0">
              <a:solidFill>
                <a:schemeClr val="bg1"/>
              </a:solidFill>
            </a:endParaRPr>
          </a:p>
        </p:txBody>
      </p:sp>
      <p:pic>
        <p:nvPicPr>
          <p:cNvPr id="4" name="Picture 3" descr="A picture containing toy, room, clock&#10;&#10;Description automatically generated">
            <a:extLst>
              <a:ext uri="{FF2B5EF4-FFF2-40B4-BE49-F238E27FC236}">
                <a16:creationId xmlns:a16="http://schemas.microsoft.com/office/drawing/2014/main" id="{A030D4F6-A978-2F40-8D8B-2DF3249055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293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91169-73D1-4B1B-9200-FBBA9A33F45B}"/>
              </a:ext>
            </a:extLst>
          </p:cNvPr>
          <p:cNvSpPr>
            <a:spLocks noGrp="1"/>
          </p:cNvSpPr>
          <p:nvPr>
            <p:ph type="title"/>
          </p:nvPr>
        </p:nvSpPr>
        <p:spPr>
          <a:xfrm>
            <a:off x="6686550" y="247650"/>
            <a:ext cx="10515600" cy="1325563"/>
          </a:xfrm>
        </p:spPr>
        <p:txBody>
          <a:bodyPr>
            <a:normAutofit/>
          </a:bodyPr>
          <a:lstStyle/>
          <a:p>
            <a:r>
              <a:rPr lang="en-GB" sz="3200" dirty="0">
                <a:solidFill>
                  <a:schemeClr val="bg1"/>
                </a:solidFill>
              </a:rPr>
              <a:t>The Emperor </a:t>
            </a:r>
            <a:br>
              <a:rPr lang="en-GB" sz="3200" dirty="0">
                <a:solidFill>
                  <a:schemeClr val="bg1"/>
                </a:solidFill>
              </a:rPr>
            </a:br>
            <a:r>
              <a:rPr lang="en-GB" sz="3200" dirty="0">
                <a:solidFill>
                  <a:schemeClr val="bg1"/>
                </a:solidFill>
              </a:rPr>
              <a:t>loved clothes.</a:t>
            </a:r>
            <a:endParaRPr lang="en-GB" sz="3200" b="1" dirty="0">
              <a:solidFill>
                <a:schemeClr val="bg1"/>
              </a:solidFill>
            </a:endParaRPr>
          </a:p>
        </p:txBody>
      </p:sp>
      <p:pic>
        <p:nvPicPr>
          <p:cNvPr id="5" name="Picture 4" descr="A picture containing table, man, standing&#10;&#10;Description automatically generated">
            <a:extLst>
              <a:ext uri="{FF2B5EF4-FFF2-40B4-BE49-F238E27FC236}">
                <a16:creationId xmlns:a16="http://schemas.microsoft.com/office/drawing/2014/main" id="{1BC38AB2-76A5-2643-A956-3D8ED32229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0677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A2CE5F-AA87-F04C-8D31-2C143DBFA3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625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91169-73D1-4B1B-9200-FBBA9A33F45B}"/>
              </a:ext>
            </a:extLst>
          </p:cNvPr>
          <p:cNvSpPr>
            <a:spLocks noGrp="1"/>
          </p:cNvSpPr>
          <p:nvPr>
            <p:ph type="title"/>
          </p:nvPr>
        </p:nvSpPr>
        <p:spPr>
          <a:xfrm>
            <a:off x="6096000" y="0"/>
            <a:ext cx="4724400" cy="1325563"/>
          </a:xfrm>
        </p:spPr>
        <p:txBody>
          <a:bodyPr>
            <a:normAutofit/>
          </a:bodyPr>
          <a:lstStyle/>
          <a:p>
            <a:r>
              <a:rPr lang="en-GB" sz="3200" dirty="0">
                <a:solidFill>
                  <a:schemeClr val="bg1"/>
                </a:solidFill>
              </a:rPr>
              <a:t>The Emperor put on the clothes.</a:t>
            </a:r>
            <a:endParaRPr lang="en-GB" sz="3200" b="1" dirty="0">
              <a:solidFill>
                <a:schemeClr val="bg1"/>
              </a:solidFill>
            </a:endParaRPr>
          </a:p>
        </p:txBody>
      </p:sp>
      <p:pic>
        <p:nvPicPr>
          <p:cNvPr id="5" name="Picture 4">
            <a:extLst>
              <a:ext uri="{FF2B5EF4-FFF2-40B4-BE49-F238E27FC236}">
                <a16:creationId xmlns:a16="http://schemas.microsoft.com/office/drawing/2014/main" id="{5B68E49A-0FFC-8E44-8D4B-358EFC8D77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3213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91169-73D1-4B1B-9200-FBBA9A33F45B}"/>
              </a:ext>
            </a:extLst>
          </p:cNvPr>
          <p:cNvSpPr>
            <a:spLocks noGrp="1"/>
          </p:cNvSpPr>
          <p:nvPr>
            <p:ph type="title"/>
          </p:nvPr>
        </p:nvSpPr>
        <p:spPr>
          <a:xfrm>
            <a:off x="5715000" y="827087"/>
            <a:ext cx="4972050" cy="1325563"/>
          </a:xfrm>
        </p:spPr>
        <p:txBody>
          <a:bodyPr>
            <a:noAutofit/>
          </a:bodyPr>
          <a:lstStyle/>
          <a:p>
            <a:pPr>
              <a:lnSpc>
                <a:spcPct val="100000"/>
              </a:lnSpc>
            </a:pPr>
            <a:r>
              <a:rPr lang="en-GB" sz="3200" dirty="0">
                <a:solidFill>
                  <a:schemeClr val="bg1"/>
                </a:solidFill>
              </a:rPr>
              <a:t>The Emperor paraded through the town.</a:t>
            </a:r>
            <a:endParaRPr lang="en-GB" sz="3200" b="1" dirty="0">
              <a:solidFill>
                <a:schemeClr val="bg1"/>
              </a:solidFill>
            </a:endParaRPr>
          </a:p>
        </p:txBody>
      </p:sp>
      <p:pic>
        <p:nvPicPr>
          <p:cNvPr id="5" name="Picture 4" descr="A picture containing table, cake, room, clock&#10;&#10;Description automatically generated">
            <a:extLst>
              <a:ext uri="{FF2B5EF4-FFF2-40B4-BE49-F238E27FC236}">
                <a16:creationId xmlns:a16="http://schemas.microsoft.com/office/drawing/2014/main" id="{4FBEAEB0-E788-964F-86B3-7655F8EA1D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2956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4707225D-917C-1243-948B-ECBC9D8CEC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03958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1F59D83-93A9-4D6C-AA39-FF071D1E36FE}"/>
              </a:ext>
            </a:extLst>
          </p:cNvPr>
          <p:cNvSpPr txBox="1">
            <a:spLocks/>
          </p:cNvSpPr>
          <p:nvPr/>
        </p:nvSpPr>
        <p:spPr>
          <a:xfrm>
            <a:off x="5980043" y="5167312"/>
            <a:ext cx="5562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327481"/>
                </a:solidFill>
                <a:latin typeface="Arial" panose="020B0604020202020204" pitchFamily="34" charset="0"/>
                <a:ea typeface="+mj-ea"/>
                <a:cs typeface="Arial" panose="020B0604020202020204" pitchFamily="34" charset="0"/>
              </a:defRPr>
            </a:lvl1pPr>
          </a:lstStyle>
          <a:p>
            <a:endParaRPr lang="en-US" dirty="0"/>
          </a:p>
        </p:txBody>
      </p:sp>
      <p:pic>
        <p:nvPicPr>
          <p:cNvPr id="5" name="Picture 4" descr="A picture containing truck, sitting, table&#10;&#10;Description automatically generated">
            <a:extLst>
              <a:ext uri="{FF2B5EF4-FFF2-40B4-BE49-F238E27FC236}">
                <a16:creationId xmlns:a16="http://schemas.microsoft.com/office/drawing/2014/main" id="{F5E3D028-36D3-CD47-AF44-73BAFF2439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60227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3FA63B4C25CD41A66C471A64F86028" ma:contentTypeVersion="11" ma:contentTypeDescription="Create a new document." ma:contentTypeScope="" ma:versionID="8fb9c6b5eaad1c0fca9c0ce34e9b506d">
  <xsd:schema xmlns:xsd="http://www.w3.org/2001/XMLSchema" xmlns:xs="http://www.w3.org/2001/XMLSchema" xmlns:p="http://schemas.microsoft.com/office/2006/metadata/properties" xmlns:ns2="5136c4b0-efb2-48c0-820f-8c8b07c23d12" xmlns:ns3="427d391f-40d2-417c-9695-cdcd5c75c6f7" targetNamespace="http://schemas.microsoft.com/office/2006/metadata/properties" ma:root="true" ma:fieldsID="6988c51260c9d7b24bc95a6662ce15d6" ns2:_="" ns3:_="">
    <xsd:import namespace="5136c4b0-efb2-48c0-820f-8c8b07c23d12"/>
    <xsd:import namespace="427d391f-40d2-417c-9695-cdcd5c75c6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c4b0-efb2-48c0-820f-8c8b07c23d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7d391f-40d2-417c-9695-cdcd5c75c6f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3E6F54-629D-410F-A5DD-CC38A4C1E2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c4b0-efb2-48c0-820f-8c8b07c23d12"/>
    <ds:schemaRef ds:uri="427d391f-40d2-417c-9695-cdcd5c75c6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F27F35-0D9F-4316-99AD-5FB3483BB314}">
  <ds:schemaRefs>
    <ds:schemaRef ds:uri="http://schemas.microsoft.com/office/2006/documentManagement/types"/>
    <ds:schemaRef ds:uri="http://schemas.microsoft.com/office/infopath/2007/PartnerControls"/>
    <ds:schemaRef ds:uri="9e353f47-efb4-432f-aa27-194d6e0b0432"/>
    <ds:schemaRef ds:uri="http://purl.org/dc/elements/1.1/"/>
    <ds:schemaRef ds:uri="http://schemas.microsoft.com/office/2006/metadata/properties"/>
    <ds:schemaRef ds:uri="http://purl.org/dc/terms/"/>
    <ds:schemaRef ds:uri="http://schemas.openxmlformats.org/package/2006/metadata/core-properties"/>
    <ds:schemaRef ds:uri="ec7619f7-8082-4a9d-82a1-2c322bf13351"/>
    <ds:schemaRef ds:uri="http://www.w3.org/XML/1998/namespace"/>
    <ds:schemaRef ds:uri="http://purl.org/dc/dcmitype/"/>
  </ds:schemaRefs>
</ds:datastoreItem>
</file>

<file path=customXml/itemProps3.xml><?xml version="1.0" encoding="utf-8"?>
<ds:datastoreItem xmlns:ds="http://schemas.openxmlformats.org/officeDocument/2006/customXml" ds:itemID="{732B8E8A-2A4F-4072-A732-68A36F4CBC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28755</TotalTime>
  <Words>770</Words>
  <Application>Microsoft Office PowerPoint</Application>
  <PresentationFormat>Widescreen</PresentationFormat>
  <Paragraphs>62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Garamond</vt:lpstr>
      <vt:lpstr>Univers</vt:lpstr>
      <vt:lpstr>Organic</vt:lpstr>
      <vt:lpstr>PowerPoint Presentation</vt:lpstr>
      <vt:lpstr>PowerPoint Presentation</vt:lpstr>
      <vt:lpstr>Who is this?</vt:lpstr>
      <vt:lpstr>The Emperor  loved clothes.</vt:lpstr>
      <vt:lpstr>PowerPoint Presentation</vt:lpstr>
      <vt:lpstr>The Emperor put on the clothes.</vt:lpstr>
      <vt:lpstr>The Emperor paraded through the town.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in Stories: Peter Pan</dc:title>
  <dc:creator>Florence Ackland</dc:creator>
  <cp:lastModifiedBy>Hazel Mcleod</cp:lastModifiedBy>
  <cp:revision>565</cp:revision>
  <cp:lastPrinted>2020-02-10T15:22:41Z</cp:lastPrinted>
  <dcterms:created xsi:type="dcterms:W3CDTF">2018-03-22T10:53:50Z</dcterms:created>
  <dcterms:modified xsi:type="dcterms:W3CDTF">2020-04-24T15:18:56Z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69bf4a9-87bd-4dbf-a36c-1db5158e5def_Enabled">
    <vt:lpwstr>True</vt:lpwstr>
  </property>
  <property fmtid="{D5CDD505-2E9C-101B-9397-08002B2CF9AE}" pid="3" name="MSIP_Label_569bf4a9-87bd-4dbf-a36c-1db5158e5def_SiteId">
    <vt:lpwstr>ea80952e-a476-42d4-aaf4-5457852b0f7e</vt:lpwstr>
  </property>
  <property fmtid="{D5CDD505-2E9C-101B-9397-08002B2CF9AE}" pid="4" name="MSIP_Label_569bf4a9-87bd-4dbf-a36c-1db5158e5def_Owner">
    <vt:lpwstr>jill.douglas@uk.bp.com</vt:lpwstr>
  </property>
  <property fmtid="{D5CDD505-2E9C-101B-9397-08002B2CF9AE}" pid="5" name="MSIP_Label_569bf4a9-87bd-4dbf-a36c-1db5158e5def_SetDate">
    <vt:lpwstr>2020-02-17T10:46:31.9992811Z</vt:lpwstr>
  </property>
  <property fmtid="{D5CDD505-2E9C-101B-9397-08002B2CF9AE}" pid="6" name="MSIP_Label_569bf4a9-87bd-4dbf-a36c-1db5158e5def_Name">
    <vt:lpwstr>General</vt:lpwstr>
  </property>
  <property fmtid="{D5CDD505-2E9C-101B-9397-08002B2CF9AE}" pid="7" name="MSIP_Label_569bf4a9-87bd-4dbf-a36c-1db5158e5def_Application">
    <vt:lpwstr>Microsoft Azure Information Protection</vt:lpwstr>
  </property>
  <property fmtid="{D5CDD505-2E9C-101B-9397-08002B2CF9AE}" pid="8" name="MSIP_Label_569bf4a9-87bd-4dbf-a36c-1db5158e5def_ActionId">
    <vt:lpwstr>3dd16b8f-b885-4518-81e2-0de4ae56d9c2</vt:lpwstr>
  </property>
  <property fmtid="{D5CDD505-2E9C-101B-9397-08002B2CF9AE}" pid="9" name="MSIP_Label_569bf4a9-87bd-4dbf-a36c-1db5158e5def_Extended_MSFT_Method">
    <vt:lpwstr>Manual</vt:lpwstr>
  </property>
  <property fmtid="{D5CDD505-2E9C-101B-9397-08002B2CF9AE}" pid="10" name="Sensitivity">
    <vt:lpwstr>General</vt:lpwstr>
  </property>
  <property fmtid="{D5CDD505-2E9C-101B-9397-08002B2CF9AE}" pid="11" name="ContentTypeId">
    <vt:lpwstr>0x010100723FA63B4C25CD41A66C471A64F86028</vt:lpwstr>
  </property>
</Properties>
</file>