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5" r:id="rId10"/>
    <p:sldId id="263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>
        <p:scale>
          <a:sx n="86" d="100"/>
          <a:sy n="86" d="100"/>
        </p:scale>
        <p:origin x="-7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Vision and Values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Bishopmill</a:t>
            </a:r>
            <a:r>
              <a:rPr lang="en-GB" dirty="0" smtClean="0"/>
              <a:t> Primary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8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Positive Relationships</a:t>
            </a:r>
            <a:br>
              <a:rPr lang="en-GB" dirty="0" smtClean="0"/>
            </a:br>
            <a:r>
              <a:rPr lang="en-GB" dirty="0" smtClean="0"/>
              <a:t>How it works ………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/>
              <a:t>1. Be given an informal reflection time.</a:t>
            </a:r>
          </a:p>
          <a:p>
            <a:pPr marL="0" indent="0">
              <a:buNone/>
            </a:pPr>
            <a:r>
              <a:rPr lang="en-GB" sz="1400" dirty="0"/>
              <a:t>2. Name moved to yellow.</a:t>
            </a:r>
          </a:p>
          <a:p>
            <a:pPr marL="0" indent="0">
              <a:buNone/>
            </a:pPr>
            <a:r>
              <a:rPr lang="en-GB" sz="1400" dirty="0"/>
              <a:t>3. Second time name moved to orange.</a:t>
            </a:r>
          </a:p>
          <a:p>
            <a:pPr marL="0" indent="0">
              <a:buNone/>
            </a:pPr>
            <a:r>
              <a:rPr lang="en-GB" sz="1400" dirty="0"/>
              <a:t>4. Third time name moved to </a:t>
            </a:r>
            <a:r>
              <a:rPr lang="en-GB" sz="1400" dirty="0" smtClean="0"/>
              <a:t>red and name recorded on the class record sheet 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5</a:t>
            </a:r>
            <a:r>
              <a:rPr lang="en-GB" sz="1400" dirty="0" smtClean="0"/>
              <a:t>. </a:t>
            </a:r>
            <a:r>
              <a:rPr lang="en-GB" sz="1400" dirty="0"/>
              <a:t>A 3 minute reflection time given</a:t>
            </a:r>
          </a:p>
          <a:p>
            <a:pPr marL="0" indent="0">
              <a:buNone/>
            </a:pPr>
            <a:r>
              <a:rPr lang="en-GB" sz="1400" dirty="0"/>
              <a:t>6</a:t>
            </a:r>
            <a:r>
              <a:rPr lang="en-GB" sz="1400" dirty="0" smtClean="0"/>
              <a:t>. </a:t>
            </a:r>
            <a:r>
              <a:rPr lang="en-GB" sz="1400" dirty="0"/>
              <a:t>A 5 minute reflection time in another classroom.</a:t>
            </a:r>
          </a:p>
          <a:p>
            <a:pPr marL="0" indent="0">
              <a:buNone/>
            </a:pPr>
            <a:r>
              <a:rPr lang="en-GB" sz="1400" dirty="0"/>
              <a:t>7</a:t>
            </a:r>
            <a:r>
              <a:rPr lang="en-GB" sz="1400" dirty="0" smtClean="0"/>
              <a:t>. </a:t>
            </a:r>
            <a:r>
              <a:rPr lang="en-GB" sz="1400" dirty="0"/>
              <a:t>A ten minute reflection time with a Depute Head Teacher or Principal Teacher.</a:t>
            </a:r>
          </a:p>
          <a:p>
            <a:pPr marL="0" indent="0">
              <a:buNone/>
            </a:pPr>
            <a:r>
              <a:rPr lang="en-GB" sz="1400" dirty="0"/>
              <a:t>8</a:t>
            </a:r>
            <a:r>
              <a:rPr lang="en-GB" sz="1400" dirty="0" smtClean="0"/>
              <a:t>. </a:t>
            </a:r>
            <a:r>
              <a:rPr lang="en-GB" sz="1400" dirty="0"/>
              <a:t>Any further reflection time - sent to Head Teacher. </a:t>
            </a:r>
          </a:p>
          <a:p>
            <a:pPr marL="0" indent="0">
              <a:buNone/>
            </a:pPr>
            <a:r>
              <a:rPr lang="en-GB" sz="1400" dirty="0" smtClean="0"/>
              <a:t>9. </a:t>
            </a:r>
            <a:r>
              <a:rPr lang="en-GB" sz="1400" dirty="0"/>
              <a:t>A pre exclusion letter may be sent by the HT at this stage.</a:t>
            </a:r>
          </a:p>
          <a:p>
            <a:pPr marL="0" indent="0">
              <a:buNone/>
            </a:pPr>
            <a:r>
              <a:rPr lang="en-GB" sz="1400" dirty="0" smtClean="0"/>
              <a:t>10. </a:t>
            </a:r>
            <a:r>
              <a:rPr lang="en-GB" sz="1400" dirty="0"/>
              <a:t>An exclusion may be incurred.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2522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Broad and balanced education</a:t>
            </a:r>
            <a:br>
              <a:rPr lang="en-GB" dirty="0" smtClean="0"/>
            </a:br>
            <a:r>
              <a:rPr lang="en-GB" dirty="0" smtClean="0"/>
              <a:t>Happy and safe children </a:t>
            </a:r>
            <a:br>
              <a:rPr lang="en-GB" dirty="0" smtClean="0"/>
            </a:br>
            <a:r>
              <a:rPr lang="en-GB" sz="2000" b="1" dirty="0" smtClean="0"/>
              <a:t>( 1,3,12,13,14,15,19,23,24,28,29,31)</a:t>
            </a:r>
            <a:endParaRPr lang="en-GB" sz="2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74621" y="2903767"/>
            <a:ext cx="1981203" cy="148590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7580" y="2571041"/>
            <a:ext cx="2486151" cy="24861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30183" y="2562149"/>
            <a:ext cx="3790694" cy="28430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49954" y="2480672"/>
            <a:ext cx="2501643" cy="266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90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/>
              <a:t>Confident,responsible,successful</a:t>
            </a:r>
            <a:r>
              <a:rPr lang="en-GB" sz="3200" dirty="0" smtClean="0"/>
              <a:t>…</a:t>
            </a:r>
            <a:endParaRPr lang="en-GB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910557" y="638711"/>
            <a:ext cx="3584342" cy="268825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45749" y="3418061"/>
            <a:ext cx="3855424" cy="28915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26429" y="2033641"/>
            <a:ext cx="3027181" cy="22703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26666" y="2137171"/>
            <a:ext cx="3855424" cy="28915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72606" y="3691428"/>
            <a:ext cx="3108514" cy="28915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0928" y="1222009"/>
            <a:ext cx="2472580" cy="263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3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together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59415" y="1974900"/>
            <a:ext cx="3778250" cy="283368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62953" y="3164795"/>
            <a:ext cx="3522043" cy="26415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92194" y="2014069"/>
            <a:ext cx="3273620" cy="24552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330220" y="2600779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0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Happy……..the best place to be in order to Dream, Achieve, Respect and Succeed</a:t>
            </a:r>
            <a:endParaRPr lang="en-GB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01" y="4081041"/>
            <a:ext cx="2893105" cy="244105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4391" y="2800738"/>
            <a:ext cx="4064000" cy="304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405742" y="1511564"/>
            <a:ext cx="2658187" cy="19936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09436" y="2665153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0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February we became a RR level 1 school</a:t>
            </a:r>
          </a:p>
          <a:p>
            <a:r>
              <a:rPr lang="en-GB" dirty="0" smtClean="0"/>
              <a:t>We are very proud of our ethos and consider it to be respectful and welcoming </a:t>
            </a:r>
          </a:p>
          <a:p>
            <a:r>
              <a:rPr lang="en-GB" dirty="0" smtClean="0"/>
              <a:t>Where you will experience positive relationships across the school</a:t>
            </a:r>
          </a:p>
          <a:p>
            <a:pPr marL="0" indent="0">
              <a:buNone/>
            </a:pPr>
            <a:r>
              <a:rPr lang="en-GB" b="1" i="1" dirty="0" smtClean="0"/>
              <a:t>To ensure that this prevails we must all know and understand our shared vision and values reflected in article 29 of the UN Convention on the rights of the child</a:t>
            </a:r>
          </a:p>
          <a:p>
            <a:pPr marL="0" indent="0">
              <a:buNone/>
            </a:pPr>
            <a:r>
              <a:rPr lang="en-GB" b="1" i="1" dirty="0" smtClean="0"/>
              <a:t>Where </a:t>
            </a:r>
          </a:p>
          <a:p>
            <a:pPr marL="0" indent="0">
              <a:buNone/>
            </a:pPr>
            <a:r>
              <a:rPr lang="en-GB" b="1" i="1" dirty="0" smtClean="0"/>
              <a:t>Education must develop every child’s personality, talents and abilities to the full……….</a:t>
            </a:r>
          </a:p>
          <a:p>
            <a:pPr marL="0" indent="0">
              <a:buNone/>
            </a:pPr>
            <a:r>
              <a:rPr lang="en-GB" b="1" i="1" dirty="0" smtClean="0"/>
              <a:t>And to do this we must all adhere to a shared vision and values………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1966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DREAM </a:t>
            </a:r>
            <a:br>
              <a:rPr lang="en-GB" dirty="0" smtClean="0"/>
            </a:br>
            <a:r>
              <a:rPr lang="en-GB" dirty="0" smtClean="0"/>
              <a:t>Article 29 ( goals of education)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b="1" dirty="0"/>
              <a:t>Being happy</a:t>
            </a:r>
            <a:endParaRPr lang="en-GB" dirty="0"/>
          </a:p>
          <a:p>
            <a:r>
              <a:rPr lang="en-GB" b="1" dirty="0"/>
              <a:t>Being </a:t>
            </a:r>
            <a:r>
              <a:rPr lang="en-GB" b="1" dirty="0" smtClean="0"/>
              <a:t>successful</a:t>
            </a:r>
            <a:endParaRPr lang="en-GB" dirty="0"/>
          </a:p>
          <a:p>
            <a:r>
              <a:rPr lang="en-GB" b="1" dirty="0"/>
              <a:t>Having </a:t>
            </a:r>
            <a:r>
              <a:rPr lang="en-GB" b="1" dirty="0" smtClean="0"/>
              <a:t>a vision and setting a goal</a:t>
            </a:r>
            <a:endParaRPr lang="en-GB" dirty="0"/>
          </a:p>
          <a:p>
            <a:r>
              <a:rPr lang="en-GB" b="1" dirty="0"/>
              <a:t>Thinking about something you want to do in </a:t>
            </a:r>
            <a:r>
              <a:rPr lang="en-GB" b="1" dirty="0" smtClean="0"/>
              <a:t>life</a:t>
            </a:r>
            <a:endParaRPr lang="en-GB" dirty="0"/>
          </a:p>
          <a:p>
            <a:r>
              <a:rPr lang="en-GB" b="1" dirty="0"/>
              <a:t>Believing that you can do </a:t>
            </a:r>
            <a:r>
              <a:rPr lang="en-GB" b="1" dirty="0" smtClean="0"/>
              <a:t>some</a:t>
            </a:r>
            <a:endParaRPr lang="en-GB" dirty="0"/>
          </a:p>
          <a:p>
            <a:r>
              <a:rPr lang="en-GB" b="1" dirty="0"/>
              <a:t>Setting your heart on </a:t>
            </a:r>
            <a:r>
              <a:rPr lang="en-GB" b="1" dirty="0" smtClean="0"/>
              <a:t>something and doing it</a:t>
            </a:r>
            <a:endParaRPr lang="en-GB" dirty="0"/>
          </a:p>
          <a:p>
            <a:r>
              <a:rPr lang="en-GB" b="1" dirty="0"/>
              <a:t>Doing well in </a:t>
            </a:r>
            <a:r>
              <a:rPr lang="en-GB" b="1" dirty="0" smtClean="0"/>
              <a:t>school</a:t>
            </a:r>
            <a:endParaRPr lang="en-GB" dirty="0"/>
          </a:p>
          <a:p>
            <a:r>
              <a:rPr lang="en-GB" b="1" dirty="0"/>
              <a:t>Believing that you are able to do something and no one will stop </a:t>
            </a:r>
            <a:endParaRPr lang="en-GB" dirty="0"/>
          </a:p>
          <a:p>
            <a:r>
              <a:rPr lang="en-GB" b="1" dirty="0"/>
              <a:t>Reaching goals and try your best</a:t>
            </a:r>
            <a:endParaRPr lang="en-GB" dirty="0"/>
          </a:p>
          <a:p>
            <a:r>
              <a:rPr lang="en-GB" b="1" dirty="0"/>
              <a:t>Imagining with determination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79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ACHIEVE</a:t>
            </a:r>
            <a:br>
              <a:rPr lang="en-GB" dirty="0" smtClean="0"/>
            </a:br>
            <a:r>
              <a:rPr lang="en-GB" dirty="0" smtClean="0"/>
              <a:t>Article 28 ( right to education)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/>
              <a:t>Doing your best and working hard</a:t>
            </a:r>
            <a:endParaRPr lang="en-GB" dirty="0"/>
          </a:p>
          <a:p>
            <a:r>
              <a:rPr lang="en-GB" b="1" dirty="0"/>
              <a:t>Managing to do something you haven’t done before</a:t>
            </a:r>
            <a:endParaRPr lang="en-GB" dirty="0"/>
          </a:p>
          <a:p>
            <a:r>
              <a:rPr lang="en-GB" b="1" dirty="0"/>
              <a:t>Achieving personal goals</a:t>
            </a:r>
            <a:endParaRPr lang="en-GB" dirty="0"/>
          </a:p>
          <a:p>
            <a:r>
              <a:rPr lang="en-GB" b="1" dirty="0"/>
              <a:t>Getting better, improving things</a:t>
            </a:r>
            <a:endParaRPr lang="en-GB" dirty="0"/>
          </a:p>
          <a:p>
            <a:r>
              <a:rPr lang="en-GB" b="1" dirty="0"/>
              <a:t>Finishing what you started</a:t>
            </a:r>
            <a:endParaRPr lang="en-GB" dirty="0"/>
          </a:p>
          <a:p>
            <a:r>
              <a:rPr lang="en-GB" b="1" dirty="0"/>
              <a:t>Practising skills to get better</a:t>
            </a:r>
            <a:endParaRPr lang="en-GB" dirty="0"/>
          </a:p>
          <a:p>
            <a:r>
              <a:rPr lang="en-GB" b="1" dirty="0"/>
              <a:t>Completing work and being proud</a:t>
            </a:r>
            <a:endParaRPr lang="en-GB" dirty="0"/>
          </a:p>
          <a:p>
            <a:r>
              <a:rPr lang="en-GB" b="1" dirty="0"/>
              <a:t>Being the best you can be</a:t>
            </a:r>
            <a:endParaRPr lang="en-GB" dirty="0"/>
          </a:p>
          <a:p>
            <a:r>
              <a:rPr lang="en-GB" b="1" dirty="0"/>
              <a:t>Going that extra bit </a:t>
            </a:r>
            <a:r>
              <a:rPr lang="en-GB" b="1" dirty="0" smtClean="0"/>
              <a:t>further</a:t>
            </a:r>
            <a:endParaRPr lang="en-GB" dirty="0"/>
          </a:p>
          <a:p>
            <a:r>
              <a:rPr lang="en-GB" b="1" dirty="0"/>
              <a:t>Doing something you have not done before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46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RESPECT</a:t>
            </a:r>
            <a:br>
              <a:rPr lang="en-GB" dirty="0" smtClean="0"/>
            </a:br>
            <a:r>
              <a:rPr lang="en-GB" dirty="0" smtClean="0"/>
              <a:t>(Article 13  Freedom od expression)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/>
              <a:t>Listening to people and valuing each others’ opinions</a:t>
            </a:r>
            <a:endParaRPr lang="en-GB" dirty="0"/>
          </a:p>
          <a:p>
            <a:r>
              <a:rPr lang="en-GB" b="1" dirty="0"/>
              <a:t>Being kind to each </a:t>
            </a:r>
            <a:r>
              <a:rPr lang="en-GB" b="1" dirty="0" smtClean="0"/>
              <a:t>everyone</a:t>
            </a:r>
            <a:endParaRPr lang="en-GB" dirty="0"/>
          </a:p>
          <a:p>
            <a:r>
              <a:rPr lang="en-GB" b="1" dirty="0"/>
              <a:t>Including </a:t>
            </a:r>
            <a:r>
              <a:rPr lang="en-GB" b="1" dirty="0" smtClean="0"/>
              <a:t>everyone</a:t>
            </a:r>
            <a:endParaRPr lang="en-GB" dirty="0"/>
          </a:p>
          <a:p>
            <a:r>
              <a:rPr lang="en-GB" b="1" dirty="0"/>
              <a:t>Treating others how you want to be treated</a:t>
            </a:r>
            <a:endParaRPr lang="en-GB" dirty="0"/>
          </a:p>
          <a:p>
            <a:r>
              <a:rPr lang="en-GB" b="1" dirty="0"/>
              <a:t>Sharing</a:t>
            </a:r>
            <a:endParaRPr lang="en-GB" dirty="0"/>
          </a:p>
          <a:p>
            <a:r>
              <a:rPr lang="en-GB" b="1" dirty="0"/>
              <a:t>Appreciating someone for who they are</a:t>
            </a:r>
            <a:endParaRPr lang="en-GB" dirty="0"/>
          </a:p>
          <a:p>
            <a:r>
              <a:rPr lang="en-GB" b="1" dirty="0"/>
              <a:t>Helping </a:t>
            </a:r>
            <a:r>
              <a:rPr lang="en-GB" b="1" dirty="0" smtClean="0"/>
              <a:t> and supporting each other</a:t>
            </a:r>
            <a:endParaRPr lang="en-GB" dirty="0"/>
          </a:p>
          <a:p>
            <a:r>
              <a:rPr lang="en-GB" b="1" dirty="0"/>
              <a:t>Having manners</a:t>
            </a:r>
            <a:endParaRPr lang="en-GB" dirty="0"/>
          </a:p>
          <a:p>
            <a:r>
              <a:rPr lang="en-GB" b="1" dirty="0"/>
              <a:t>Saying sorry</a:t>
            </a:r>
            <a:endParaRPr lang="en-GB" dirty="0"/>
          </a:p>
          <a:p>
            <a:r>
              <a:rPr lang="en-GB" b="1" dirty="0"/>
              <a:t>Being friends</a:t>
            </a:r>
            <a:endParaRPr lang="en-GB" dirty="0"/>
          </a:p>
          <a:p>
            <a:r>
              <a:rPr lang="en-GB" b="1" dirty="0"/>
              <a:t>Kind words and kind actions</a:t>
            </a:r>
            <a:endParaRPr lang="en-GB" dirty="0"/>
          </a:p>
          <a:p>
            <a:r>
              <a:rPr lang="en-GB" b="1" dirty="0"/>
              <a:t>Respecting difference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SUCCEED</a:t>
            </a:r>
            <a:br>
              <a:rPr lang="en-GB" dirty="0" smtClean="0"/>
            </a:br>
            <a:r>
              <a:rPr lang="en-GB" dirty="0" smtClean="0"/>
              <a:t>Article29 – goals of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200" b="1" dirty="0"/>
              <a:t>Getting things right</a:t>
            </a:r>
          </a:p>
          <a:p>
            <a:r>
              <a:rPr lang="en-GB" sz="1200" b="1" dirty="0"/>
              <a:t>Working hard</a:t>
            </a:r>
          </a:p>
          <a:p>
            <a:r>
              <a:rPr lang="en-GB" sz="1200" b="1" dirty="0"/>
              <a:t>Completing something</a:t>
            </a:r>
          </a:p>
          <a:p>
            <a:r>
              <a:rPr lang="en-GB" sz="1200" b="1" dirty="0"/>
              <a:t>Persevering </a:t>
            </a:r>
            <a:r>
              <a:rPr lang="en-GB" sz="1200" b="1" dirty="0" smtClean="0"/>
              <a:t>to the end</a:t>
            </a:r>
            <a:endParaRPr lang="en-GB" sz="1200" b="1" dirty="0"/>
          </a:p>
          <a:p>
            <a:r>
              <a:rPr lang="en-GB" sz="1200" b="1" dirty="0"/>
              <a:t>Completing a challenge</a:t>
            </a:r>
          </a:p>
          <a:p>
            <a:r>
              <a:rPr lang="en-GB" sz="1200" b="1" dirty="0"/>
              <a:t>Getting better at </a:t>
            </a:r>
            <a:r>
              <a:rPr lang="en-GB" sz="1200" b="1" dirty="0" smtClean="0"/>
              <a:t>things</a:t>
            </a:r>
            <a:endParaRPr lang="en-GB" sz="1200" b="1" dirty="0"/>
          </a:p>
          <a:p>
            <a:r>
              <a:rPr lang="en-GB" sz="1200" b="1" dirty="0"/>
              <a:t>Never giving up</a:t>
            </a:r>
          </a:p>
          <a:p>
            <a:r>
              <a:rPr lang="en-GB" sz="1200" b="1" dirty="0"/>
              <a:t>Finding different ways to do something</a:t>
            </a:r>
          </a:p>
          <a:p>
            <a:r>
              <a:rPr lang="en-GB" sz="1200" b="1" dirty="0"/>
              <a:t>Trying your </a:t>
            </a:r>
            <a:r>
              <a:rPr lang="en-GB" sz="1200" b="1" dirty="0" smtClean="0"/>
              <a:t>best and never giving up</a:t>
            </a:r>
            <a:endParaRPr lang="en-GB" sz="1200" b="1" dirty="0"/>
          </a:p>
          <a:p>
            <a:r>
              <a:rPr lang="en-GB" sz="1200" b="1" dirty="0"/>
              <a:t>Doing better </a:t>
            </a:r>
            <a:r>
              <a:rPr lang="en-GB" sz="1200" b="1" dirty="0" smtClean="0"/>
              <a:t>each time</a:t>
            </a:r>
            <a:endParaRPr lang="en-GB" sz="1200" b="1" dirty="0"/>
          </a:p>
          <a:p>
            <a:r>
              <a:rPr lang="en-GB" sz="1200" b="1" dirty="0"/>
              <a:t>Getting to where you want to </a:t>
            </a:r>
            <a:r>
              <a:rPr lang="en-GB" sz="1200" b="1" dirty="0" smtClean="0"/>
              <a:t>be</a:t>
            </a:r>
            <a:endParaRPr lang="en-GB" sz="1200" b="1" dirty="0"/>
          </a:p>
          <a:p>
            <a:r>
              <a:rPr lang="en-GB" sz="1200" b="1" dirty="0"/>
              <a:t>Letting nothing stand in your way</a:t>
            </a:r>
            <a:endParaRPr lang="en-GB" sz="1200" dirty="0"/>
          </a:p>
          <a:p>
            <a:pPr marL="0" indent="0">
              <a:buNone/>
            </a:pPr>
            <a:r>
              <a:rPr lang="en-GB" sz="1200" b="1" dirty="0"/>
              <a:t> </a:t>
            </a:r>
            <a:endParaRPr lang="en-GB" sz="1200" dirty="0"/>
          </a:p>
          <a:p>
            <a:pPr marL="0" indent="0">
              <a:buNone/>
            </a:pPr>
            <a:r>
              <a:rPr lang="en-GB" sz="1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156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SHARED VALUES</a:t>
            </a:r>
            <a:br>
              <a:rPr lang="en-GB" dirty="0" smtClean="0"/>
            </a:br>
            <a:r>
              <a:rPr lang="en-GB" dirty="0" smtClean="0"/>
              <a:t>( Articles 13, 28 and 29)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b="1" dirty="0" smtClean="0"/>
              <a:t>A</a:t>
            </a:r>
            <a:r>
              <a:rPr lang="en-GB" b="1" dirty="0" smtClean="0"/>
              <a:t>   Achievement</a:t>
            </a:r>
            <a:endParaRPr lang="en-GB" dirty="0"/>
          </a:p>
          <a:p>
            <a:r>
              <a:rPr lang="en-GB" sz="3200" b="1" dirty="0" smtClean="0"/>
              <a:t>C</a:t>
            </a:r>
            <a:r>
              <a:rPr lang="en-GB" b="1" dirty="0" smtClean="0"/>
              <a:t>   Cooperation</a:t>
            </a:r>
            <a:endParaRPr lang="en-GB" dirty="0"/>
          </a:p>
          <a:p>
            <a:r>
              <a:rPr lang="en-GB" sz="3200" b="1" dirty="0" smtClean="0"/>
              <a:t>O</a:t>
            </a:r>
            <a:r>
              <a:rPr lang="en-GB" b="1" dirty="0" smtClean="0"/>
              <a:t>   Outstanding </a:t>
            </a:r>
            <a:r>
              <a:rPr lang="en-GB" b="1" dirty="0"/>
              <a:t>behaviour</a:t>
            </a:r>
            <a:endParaRPr lang="en-GB" dirty="0"/>
          </a:p>
          <a:p>
            <a:r>
              <a:rPr lang="en-GB" sz="3200" b="1" dirty="0" smtClean="0"/>
              <a:t>R</a:t>
            </a:r>
            <a:r>
              <a:rPr lang="en-GB" b="1" dirty="0" smtClean="0"/>
              <a:t>    Respect</a:t>
            </a:r>
            <a:endParaRPr lang="en-GB" dirty="0"/>
          </a:p>
          <a:p>
            <a:r>
              <a:rPr lang="en-GB" sz="3200" b="1" dirty="0" smtClean="0"/>
              <a:t>N</a:t>
            </a:r>
            <a:r>
              <a:rPr lang="en-GB" b="1" dirty="0" smtClean="0"/>
              <a:t>   New beginnings</a:t>
            </a:r>
          </a:p>
          <a:p>
            <a:endParaRPr lang="en-GB" b="1" dirty="0"/>
          </a:p>
          <a:p>
            <a:r>
              <a:rPr lang="en-GB" b="1" dirty="0" smtClean="0"/>
              <a:t>Our positive relationships policy and behaviour management system in school is based on our shared values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012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ACORN – How it works…..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u="sng" dirty="0"/>
              <a:t>A is for Achievement</a:t>
            </a:r>
            <a:endParaRPr lang="en-GB" b="1" dirty="0"/>
          </a:p>
          <a:p>
            <a:pPr lvl="0"/>
            <a:r>
              <a:rPr lang="en-GB" dirty="0"/>
              <a:t>Trying hard</a:t>
            </a:r>
          </a:p>
          <a:p>
            <a:pPr lvl="0"/>
            <a:r>
              <a:rPr lang="en-GB" dirty="0"/>
              <a:t>Meeting the Learning Intention and Success Criteria for a lesson. </a:t>
            </a:r>
          </a:p>
          <a:p>
            <a:pPr lvl="0"/>
            <a:r>
              <a:rPr lang="en-GB" dirty="0"/>
              <a:t>Producing work which demonstrates a learner’s development and progression.</a:t>
            </a:r>
          </a:p>
          <a:p>
            <a:pPr lvl="0"/>
            <a:r>
              <a:rPr lang="en-GB" dirty="0"/>
              <a:t>Acting on feedback and next steps to improve.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b="1" u="sng" dirty="0"/>
              <a:t>C is for Co-operation</a:t>
            </a:r>
            <a:endParaRPr lang="en-GB" b="1" dirty="0"/>
          </a:p>
          <a:p>
            <a:pPr lvl="0"/>
            <a:r>
              <a:rPr lang="en-GB" dirty="0"/>
              <a:t>Working in collaboration with peers, teachers and other adults to complete a given task. </a:t>
            </a:r>
          </a:p>
          <a:p>
            <a:pPr lvl="0"/>
            <a:r>
              <a:rPr lang="en-GB" dirty="0"/>
              <a:t>Demonstrating social skills when interacting with other learners. </a:t>
            </a:r>
          </a:p>
          <a:p>
            <a:pPr lvl="0"/>
            <a:r>
              <a:rPr lang="en-GB" dirty="0"/>
              <a:t>Citizenship skills.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5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Continued….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u="sng" dirty="0"/>
              <a:t>O is for Outstanding Behaviour</a:t>
            </a:r>
            <a:endParaRPr lang="en-GB" b="1" dirty="0"/>
          </a:p>
          <a:p>
            <a:pPr lvl="0"/>
            <a:r>
              <a:rPr lang="en-GB" dirty="0"/>
              <a:t>Following our class and whole school rules to the best of our ability.</a:t>
            </a:r>
          </a:p>
          <a:p>
            <a:pPr lvl="0"/>
            <a:r>
              <a:rPr lang="en-GB" dirty="0"/>
              <a:t>Striving to achieve the 5 aspects of ACORN both in school and out in the playground.</a:t>
            </a:r>
          </a:p>
          <a:p>
            <a:pPr lvl="0"/>
            <a:r>
              <a:rPr lang="en-GB" dirty="0"/>
              <a:t>Respecting the visitors and guests who come to join our school community. 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b="1" u="sng" dirty="0"/>
              <a:t>R is for </a:t>
            </a:r>
            <a:r>
              <a:rPr lang="en-GB" b="1" u="sng" dirty="0" smtClean="0"/>
              <a:t>Respect</a:t>
            </a:r>
            <a:endParaRPr lang="en-GB" b="1" dirty="0"/>
          </a:p>
          <a:p>
            <a:pPr lvl="0"/>
            <a:r>
              <a:rPr lang="en-GB" dirty="0"/>
              <a:t>Displaying good manners to all children and adults in our school.</a:t>
            </a:r>
          </a:p>
          <a:p>
            <a:pPr lvl="0"/>
            <a:r>
              <a:rPr lang="en-GB" dirty="0"/>
              <a:t>Looking after our school property and resources.</a:t>
            </a:r>
          </a:p>
          <a:p>
            <a:pPr lvl="0"/>
            <a:r>
              <a:rPr lang="en-GB" dirty="0"/>
              <a:t>Valuing the contributions made by all in our learning community. </a:t>
            </a:r>
          </a:p>
          <a:p>
            <a:pPr marL="0" indent="0">
              <a:buNone/>
            </a:pPr>
            <a:r>
              <a:rPr lang="en-GB" b="1" u="sng" dirty="0" smtClean="0"/>
              <a:t>N </a:t>
            </a:r>
            <a:r>
              <a:rPr lang="en-GB" b="1" u="sng" dirty="0"/>
              <a:t>is for New </a:t>
            </a:r>
            <a:r>
              <a:rPr lang="en-GB" b="1" u="sng" dirty="0" smtClean="0"/>
              <a:t>Beginnings</a:t>
            </a:r>
            <a:endParaRPr lang="en-GB" b="1" dirty="0" smtClean="0"/>
          </a:p>
          <a:p>
            <a:pPr lvl="0"/>
            <a:r>
              <a:rPr lang="en-GB" dirty="0" smtClean="0"/>
              <a:t>Each </a:t>
            </a:r>
            <a:r>
              <a:rPr lang="en-GB" dirty="0"/>
              <a:t>new day in school is a new beginning for learning.  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8692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</TotalTime>
  <Words>579</Words>
  <Application>Microsoft Office PowerPoint</Application>
  <PresentationFormat>Custom</PresentationFormat>
  <Paragraphs>112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Wisp</vt:lpstr>
      <vt:lpstr>Vision and Values</vt:lpstr>
      <vt:lpstr>Proud</vt:lpstr>
      <vt:lpstr>DREAM  Article 29 ( goals of education)</vt:lpstr>
      <vt:lpstr>ACHIEVE Article 28 ( right to education)</vt:lpstr>
      <vt:lpstr>RESPECT (Article 13  Freedom od expression)</vt:lpstr>
      <vt:lpstr>SUCCEED Article29 – goals of education</vt:lpstr>
      <vt:lpstr>SHARED VALUES ( Articles 13, 28 and 29)</vt:lpstr>
      <vt:lpstr>ACORN – How it works…..</vt:lpstr>
      <vt:lpstr>Continued….</vt:lpstr>
      <vt:lpstr>Positive Relationships How it works ………</vt:lpstr>
      <vt:lpstr>Broad and balanced education Happy and safe children  ( 1,3,12,13,14,15,19,23,24,28,29,31)</vt:lpstr>
      <vt:lpstr>Confident,responsible,successful…</vt:lpstr>
      <vt:lpstr>Learning together</vt:lpstr>
      <vt:lpstr>Happy……..the best place to be in order to Dream, Achieve, Respect and Succeed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and Values</dc:title>
  <dc:creator>g.m-mccutcheon</dc:creator>
  <cp:lastModifiedBy>Administrator</cp:lastModifiedBy>
  <cp:revision>11</cp:revision>
  <dcterms:created xsi:type="dcterms:W3CDTF">2018-04-10T12:17:40Z</dcterms:created>
  <dcterms:modified xsi:type="dcterms:W3CDTF">2018-04-18T10:08:02Z</dcterms:modified>
</cp:coreProperties>
</file>