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9FA1C-1785-4A0E-AF9C-FE8C499830FE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CBB3D-1941-4C88-883D-744683FCDEB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CBB3D-1941-4C88-883D-744683FCDEB6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1364ECC-0B10-4324-8A9C-0B3CCE004BFC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B7A36E-08F1-4CAE-8ABE-ECBE27C4AB1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.youtube.com/watch?v=OtLn49UjM9k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oper Black" pitchFamily="18" charset="0"/>
              </a:rPr>
              <a:t>Sony Walkman </a:t>
            </a:r>
            <a:endParaRPr lang="en-GB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oper Black" pitchFamily="18" charset="0"/>
              </a:rPr>
              <a:t>A Design Case Study</a:t>
            </a:r>
            <a:endParaRPr lang="en-GB" dirty="0">
              <a:latin typeface="Cooper Black" pitchFamily="18" charset="0"/>
            </a:endParaRPr>
          </a:p>
        </p:txBody>
      </p:sp>
      <p:pic>
        <p:nvPicPr>
          <p:cNvPr id="17410" name="Picture 2" descr="http://i.telegraph.co.uk/multimedia/archive/01436/walkman1_1436143i.jpg"/>
          <p:cNvPicPr>
            <a:picLocks noChangeAspect="1" noChangeArrowheads="1"/>
          </p:cNvPicPr>
          <p:nvPr/>
        </p:nvPicPr>
        <p:blipFill>
          <a:blip r:embed="rId2" cstate="print"/>
          <a:srcRect l="23167" r="28059"/>
          <a:stretch>
            <a:fillRect/>
          </a:stretch>
        </p:blipFill>
        <p:spPr bwMode="auto">
          <a:xfrm>
            <a:off x="7524328" y="4653136"/>
            <a:ext cx="1415370" cy="1872208"/>
          </a:xfrm>
          <a:prstGeom prst="rect">
            <a:avLst/>
          </a:prstGeom>
          <a:noFill/>
        </p:spPr>
      </p:pic>
      <p:pic>
        <p:nvPicPr>
          <p:cNvPr id="17412" name="Picture 4" descr="http://www.gxsblogs.com/wp-content/uploads/2011/01/walk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725144"/>
            <a:ext cx="1850247" cy="1779513"/>
          </a:xfrm>
          <a:prstGeom prst="rect">
            <a:avLst/>
          </a:prstGeom>
          <a:noFill/>
        </p:spPr>
      </p:pic>
      <p:pic>
        <p:nvPicPr>
          <p:cNvPr id="17414" name="Picture 6" descr="http://www.obsessionistas.co.uk/storage/3%20Sony%20Sports%20Walkmans%20on%20Obsessionistas.jpg?__SQUARESPACE_CACHEVERSION=1343560853811"/>
          <p:cNvPicPr>
            <a:picLocks noChangeAspect="1" noChangeArrowheads="1"/>
          </p:cNvPicPr>
          <p:nvPr/>
        </p:nvPicPr>
        <p:blipFill>
          <a:blip r:embed="rId4" cstate="print"/>
          <a:srcRect l="35279" r="33221"/>
          <a:stretch>
            <a:fillRect/>
          </a:stretch>
        </p:blipFill>
        <p:spPr bwMode="auto">
          <a:xfrm>
            <a:off x="4427984" y="4869160"/>
            <a:ext cx="1071129" cy="1586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oper Black" pitchFamily="18" charset="0"/>
              </a:rPr>
              <a:t>Learning Objectives</a:t>
            </a:r>
            <a:endParaRPr lang="en-GB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oper Black" pitchFamily="18" charset="0"/>
              </a:rPr>
              <a:t>To further develop the learners understanding of factors that influence product design.</a:t>
            </a:r>
          </a:p>
          <a:p>
            <a:r>
              <a:rPr lang="en-GB" dirty="0" smtClean="0">
                <a:latin typeface="Cooper Black" pitchFamily="18" charset="0"/>
              </a:rPr>
              <a:t>To emphasis the importance of considering more than just function when designing.</a:t>
            </a:r>
          </a:p>
          <a:p>
            <a:r>
              <a:rPr lang="en-GB" dirty="0" smtClean="0">
                <a:latin typeface="Cooper Black" pitchFamily="18" charset="0"/>
              </a:rPr>
              <a:t> </a:t>
            </a:r>
            <a:r>
              <a:rPr lang="en-GB" dirty="0" smtClean="0">
                <a:latin typeface="Cooper Black" pitchFamily="18" charset="0"/>
              </a:rPr>
              <a:t>To introduce the transferable skill of ‘note taking’.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GB" dirty="0" smtClean="0">
                <a:latin typeface="Cooper Black" pitchFamily="18" charset="0"/>
              </a:rPr>
              <a:t>Tasks</a:t>
            </a:r>
            <a:endParaRPr lang="en-GB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136"/>
            <a:ext cx="8229600" cy="4757160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GB" sz="3100" dirty="0" smtClean="0">
                <a:latin typeface="Cooper Black" pitchFamily="18" charset="0"/>
              </a:rPr>
              <a:t>W</a:t>
            </a:r>
            <a:r>
              <a:rPr lang="en-GB" sz="3100" dirty="0" smtClean="0">
                <a:latin typeface="Cooper Black" pitchFamily="18" charset="0"/>
              </a:rPr>
              <a:t>rite up a summary of the You </a:t>
            </a:r>
            <a:r>
              <a:rPr lang="en-GB" sz="3100" dirty="0" smtClean="0">
                <a:latin typeface="Cooper Black" pitchFamily="18" charset="0"/>
              </a:rPr>
              <a:t>T</a:t>
            </a:r>
            <a:r>
              <a:rPr lang="en-GB" sz="3100" dirty="0" smtClean="0">
                <a:latin typeface="Cooper Black" pitchFamily="18" charset="0"/>
              </a:rPr>
              <a:t>ube video we watched yesterday in class.</a:t>
            </a:r>
          </a:p>
          <a:p>
            <a:r>
              <a:rPr lang="en-GB" dirty="0" smtClean="0">
                <a:latin typeface="Cooper Black" pitchFamily="18" charset="0"/>
              </a:rPr>
              <a:t>The summary should be written up in Word and should have the following title:</a:t>
            </a:r>
          </a:p>
          <a:p>
            <a:pPr lvl="1"/>
            <a:r>
              <a:rPr lang="en-GB" dirty="0" smtClean="0">
                <a:latin typeface="Cooper Black" pitchFamily="18" charset="0"/>
              </a:rPr>
              <a:t>Sony Walkman Design Case Study</a:t>
            </a:r>
          </a:p>
          <a:p>
            <a:r>
              <a:rPr lang="en-GB" dirty="0" smtClean="0">
                <a:latin typeface="Cooper Black" pitchFamily="18" charset="0"/>
              </a:rPr>
              <a:t>You should use </a:t>
            </a:r>
            <a:r>
              <a:rPr lang="en-GB" u="sng" dirty="0" smtClean="0">
                <a:latin typeface="Cooper Black" pitchFamily="18" charset="0"/>
              </a:rPr>
              <a:t>your notes </a:t>
            </a:r>
            <a:r>
              <a:rPr lang="en-GB" dirty="0" smtClean="0">
                <a:latin typeface="Cooper Black" pitchFamily="18" charset="0"/>
              </a:rPr>
              <a:t>to help write up the summary, however the following points might help focus your response.</a:t>
            </a:r>
          </a:p>
          <a:p>
            <a:r>
              <a:rPr lang="en-GB" sz="2300" dirty="0" smtClean="0">
                <a:latin typeface="Cooper Black" pitchFamily="18" charset="0"/>
              </a:rPr>
              <a:t>Links to Culture and Religion</a:t>
            </a:r>
          </a:p>
          <a:p>
            <a:r>
              <a:rPr lang="en-GB" sz="2300" dirty="0" smtClean="0">
                <a:latin typeface="Cooper Black" pitchFamily="18" charset="0"/>
              </a:rPr>
              <a:t>Aesthetics</a:t>
            </a:r>
          </a:p>
          <a:p>
            <a:r>
              <a:rPr lang="en-GB" sz="2300" dirty="0" smtClean="0">
                <a:latin typeface="Cooper Black" pitchFamily="18" charset="0"/>
              </a:rPr>
              <a:t>Miniaturisation</a:t>
            </a:r>
          </a:p>
          <a:p>
            <a:r>
              <a:rPr lang="en-GB" sz="2300" dirty="0" smtClean="0">
                <a:latin typeface="Cooper Black" pitchFamily="18" charset="0"/>
              </a:rPr>
              <a:t>Technology Transfer</a:t>
            </a:r>
          </a:p>
          <a:p>
            <a:r>
              <a:rPr lang="en-GB" sz="2300" dirty="0" smtClean="0">
                <a:latin typeface="Cooper Black" pitchFamily="18" charset="0"/>
              </a:rPr>
              <a:t>Effects of Technology</a:t>
            </a:r>
          </a:p>
          <a:p>
            <a:r>
              <a:rPr lang="en-GB" sz="2300" dirty="0" smtClean="0">
                <a:latin typeface="Cooper Black" pitchFamily="18" charset="0"/>
              </a:rPr>
              <a:t>Advances in Technology</a:t>
            </a:r>
          </a:p>
          <a:p>
            <a:endParaRPr lang="en-GB" sz="2200" dirty="0" smtClean="0">
              <a:latin typeface="Cooper Black" pitchFamily="18" charset="0"/>
            </a:endParaRPr>
          </a:p>
          <a:p>
            <a:pPr>
              <a:buNone/>
            </a:pPr>
            <a:r>
              <a:rPr lang="en-GB" sz="3400" dirty="0" smtClean="0">
                <a:latin typeface="Cooper Black" pitchFamily="18" charset="0"/>
              </a:rPr>
              <a:t>Time for task = 10 minutes</a:t>
            </a:r>
          </a:p>
          <a:p>
            <a:endParaRPr lang="en-GB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Tube link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2000" dirty="0" smtClean="0">
                <a:hlinkClick r:id="rId2"/>
              </a:rPr>
              <a:t>https://m.youtube.com/watch?v=OtLn49UjM9k&amp;feature=youtu.be</a:t>
            </a:r>
            <a:endParaRPr lang="en-GB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131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Sony Walkman </vt:lpstr>
      <vt:lpstr>Learning Objectives</vt:lpstr>
      <vt:lpstr>Tasks</vt:lpstr>
      <vt:lpstr>You Tube link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Sony Walkman</dc:title>
  <dc:creator>Workstation</dc:creator>
  <cp:lastModifiedBy>Workstation</cp:lastModifiedBy>
  <cp:revision>5</cp:revision>
  <dcterms:created xsi:type="dcterms:W3CDTF">2015-09-23T20:29:22Z</dcterms:created>
  <dcterms:modified xsi:type="dcterms:W3CDTF">2015-09-23T21:11:13Z</dcterms:modified>
</cp:coreProperties>
</file>