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72" r:id="rId5"/>
    <p:sldId id="273" r:id="rId6"/>
    <p:sldId id="275" r:id="rId7"/>
    <p:sldId id="274" r:id="rId8"/>
    <p:sldId id="270" r:id="rId9"/>
    <p:sldId id="276" r:id="rId10"/>
    <p:sldId id="271" r:id="rId11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309"/>
    <a:srgbClr val="FFFF66"/>
    <a:srgbClr val="FF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2358" y="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5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4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1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0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6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0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7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8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5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7CC7A-F462-D143-BE51-1AF4B97D274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9C95B-4B7C-C640-A6B9-F92F7E720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6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87165" y="1098512"/>
            <a:ext cx="5820587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x-none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Wemyss Bay Primary School</a:t>
            </a:r>
            <a:r>
              <a:rPr lang="x-none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x-non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2" name="Picture 11" descr="A close up of a sign&#10;&#10;Description automatically generate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083" y="3328978"/>
            <a:ext cx="1755432" cy="161809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08537" y="7486882"/>
            <a:ext cx="6464624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x-none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P1 Pupil Passport</a:t>
            </a:r>
            <a:endParaRPr lang="x-none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Your passport from Nursery to Primary 1!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345" y="4545199"/>
            <a:ext cx="4891123" cy="277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8536" y="700471"/>
            <a:ext cx="64646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Pupil Passport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114" y="1334535"/>
            <a:ext cx="6275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Ask an adult to help you with a special drawing or message for Mrs Carswell.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398115" y="2137169"/>
            <a:ext cx="6085468" cy="4247317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8114" y="6568483"/>
            <a:ext cx="6275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Thank you for completing your pupil passport. </a:t>
            </a:r>
          </a:p>
          <a:p>
            <a:r>
              <a:rPr lang="en-US" b="1" dirty="0" smtClean="0"/>
              <a:t>We will see you very soon!</a:t>
            </a:r>
            <a:endParaRPr lang="en-US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544" y="6559985"/>
            <a:ext cx="4019062" cy="227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8536" y="700471"/>
            <a:ext cx="64646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Pupil Passport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7073" y="1592163"/>
            <a:ext cx="61233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Arial"/>
                <a:cs typeface="Arial"/>
              </a:rPr>
              <a:t>Hello!</a:t>
            </a:r>
          </a:p>
          <a:p>
            <a:pPr algn="just"/>
            <a:endParaRPr lang="en-US" dirty="0"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It is nearly time for you to start school! This is a very exciting time.</a:t>
            </a:r>
          </a:p>
          <a:p>
            <a:pPr algn="just"/>
            <a:endParaRPr lang="en-US" dirty="0"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Your new teacher is already getting ready to welcome you. </a:t>
            </a:r>
            <a:endParaRPr lang="en-US" dirty="0">
              <a:latin typeface="Arial"/>
              <a:cs typeface="Arial"/>
            </a:endParaRPr>
          </a:p>
          <a:p>
            <a:pPr algn="just"/>
            <a:endParaRPr lang="en-US" dirty="0"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We want to make sure you know a bit about our school. We also want to find out a bit more about you! 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We would like you to look at the Information Booklet in your pack, and then complete this passport so that we can learn about each other.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Have fun!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125" y="5839480"/>
            <a:ext cx="5058927" cy="253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97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8536" y="700471"/>
            <a:ext cx="64646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P1 Pupil Passport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115" y="1331679"/>
            <a:ext cx="25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All about me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98114" y="1734630"/>
            <a:ext cx="597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name is: ____________________________________</a:t>
            </a:r>
          </a:p>
          <a:p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115" y="2542725"/>
            <a:ext cx="6128338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8114" y="2184420"/>
            <a:ext cx="597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my family.</a:t>
            </a:r>
          </a:p>
          <a:p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8115" y="4719149"/>
            <a:ext cx="2937137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10112" y="4719149"/>
            <a:ext cx="3016340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8114" y="4274991"/>
            <a:ext cx="597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are two things that I am good at.</a:t>
            </a:r>
          </a:p>
          <a:p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49390" y="6484944"/>
            <a:ext cx="597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are two things that I like.</a:t>
            </a:r>
          </a:p>
          <a:p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10112" y="6906304"/>
            <a:ext cx="3016339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8115" y="6906304"/>
            <a:ext cx="2937136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9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8536" y="700471"/>
            <a:ext cx="64646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P1 Pupil Passport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115" y="1331679"/>
            <a:ext cx="25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All about me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115" y="2205157"/>
            <a:ext cx="2888412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8115" y="1701011"/>
            <a:ext cx="597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I was in nursery I liked to play with...</a:t>
            </a:r>
          </a:p>
          <a:p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49390" y="4510179"/>
            <a:ext cx="2937137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10111" y="4510179"/>
            <a:ext cx="3016340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49390" y="4016986"/>
            <a:ext cx="597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are two things that I don’t like.</a:t>
            </a:r>
          </a:p>
          <a:p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49390" y="6287443"/>
            <a:ext cx="597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are two things that I might need help with.</a:t>
            </a:r>
          </a:p>
          <a:p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10111" y="6745558"/>
            <a:ext cx="3016339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8115" y="6745558"/>
            <a:ext cx="2937136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46976" y="2205601"/>
            <a:ext cx="2979474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70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8536" y="700471"/>
            <a:ext cx="64646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P1 Pupil Passport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115" y="1331679"/>
            <a:ext cx="25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All about me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115" y="2205157"/>
            <a:ext cx="2888412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8115" y="1701011"/>
            <a:ext cx="6275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I come to school, I would like to learn about these things.</a:t>
            </a:r>
          </a:p>
          <a:p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49390" y="4016986"/>
            <a:ext cx="5971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what I look like!</a:t>
            </a:r>
          </a:p>
          <a:p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546976" y="2205601"/>
            <a:ext cx="2979474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0850" y="4663317"/>
            <a:ext cx="5710261" cy="3695498"/>
          </a:xfrm>
          <a:prstGeom prst="rect">
            <a:avLst/>
          </a:prstGeom>
          <a:noFill/>
          <a:ln w="190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4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8536" y="700471"/>
            <a:ext cx="64646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P1 Pupil Passport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115" y="1331679"/>
            <a:ext cx="25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All about me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8115" y="1701011"/>
            <a:ext cx="6275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Colour the boxes which show things that you can do..</a:t>
            </a:r>
          </a:p>
          <a:p>
            <a:endParaRPr lang="en-US" b="1" dirty="0"/>
          </a:p>
        </p:txBody>
      </p:sp>
      <p:sp>
        <p:nvSpPr>
          <p:cNvPr id="2" name="Diamond 1"/>
          <p:cNvSpPr/>
          <p:nvPr/>
        </p:nvSpPr>
        <p:spPr>
          <a:xfrm>
            <a:off x="208536" y="2371063"/>
            <a:ext cx="2142237" cy="20690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87326" y="2864768"/>
            <a:ext cx="1270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go to the toilet by myself</a:t>
            </a:r>
            <a:endParaRPr lang="en-US" dirty="0"/>
          </a:p>
        </p:txBody>
      </p:sp>
      <p:sp>
        <p:nvSpPr>
          <p:cNvPr id="15" name="Diamond 14"/>
          <p:cNvSpPr/>
          <p:nvPr/>
        </p:nvSpPr>
        <p:spPr>
          <a:xfrm>
            <a:off x="2388687" y="2347342"/>
            <a:ext cx="2142237" cy="20690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/>
          <p:cNvSpPr/>
          <p:nvPr/>
        </p:nvSpPr>
        <p:spPr>
          <a:xfrm>
            <a:off x="4530924" y="2366186"/>
            <a:ext cx="2142237" cy="20690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95339" y="2897027"/>
            <a:ext cx="1270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put on my own shoes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94450" y="2863342"/>
            <a:ext cx="1270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put on my jacket</a:t>
            </a:r>
            <a:endParaRPr lang="en-US" dirty="0"/>
          </a:p>
        </p:txBody>
      </p:sp>
      <p:sp>
        <p:nvSpPr>
          <p:cNvPr id="21" name="Diamond 20"/>
          <p:cNvSpPr/>
          <p:nvPr/>
        </p:nvSpPr>
        <p:spPr>
          <a:xfrm>
            <a:off x="1317568" y="3400693"/>
            <a:ext cx="2142237" cy="20690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iamond 21"/>
          <p:cNvSpPr/>
          <p:nvPr/>
        </p:nvSpPr>
        <p:spPr>
          <a:xfrm>
            <a:off x="3459805" y="3405570"/>
            <a:ext cx="2142237" cy="20690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/>
          <p:cNvSpPr/>
          <p:nvPr/>
        </p:nvSpPr>
        <p:spPr>
          <a:xfrm>
            <a:off x="4530923" y="4395961"/>
            <a:ext cx="2142237" cy="20690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amond 23"/>
          <p:cNvSpPr/>
          <p:nvPr/>
        </p:nvSpPr>
        <p:spPr>
          <a:xfrm>
            <a:off x="208536" y="4440077"/>
            <a:ext cx="2142237" cy="20690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amond 24"/>
          <p:cNvSpPr/>
          <p:nvPr/>
        </p:nvSpPr>
        <p:spPr>
          <a:xfrm>
            <a:off x="2388686" y="4443946"/>
            <a:ext cx="2142237" cy="20690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886304" y="3934296"/>
            <a:ext cx="1270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brush my own teeth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009584" y="3850064"/>
            <a:ext cx="1270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sing some nursery rhymes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87326" y="5008042"/>
            <a:ext cx="1270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put on my own shoes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824717" y="5151418"/>
            <a:ext cx="1270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count to 10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194450" y="5005824"/>
            <a:ext cx="1270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write my own name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8116" y="6571408"/>
            <a:ext cx="3099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</a:t>
            </a:r>
            <a:r>
              <a:rPr lang="en-US" dirty="0" err="1" smtClean="0"/>
              <a:t>favourite</a:t>
            </a:r>
            <a:r>
              <a:rPr lang="en-US" dirty="0" smtClean="0"/>
              <a:t> place to visit is</a:t>
            </a:r>
            <a:r>
              <a:rPr lang="en-US" dirty="0"/>
              <a:t>:</a:t>
            </a:r>
            <a:endParaRPr lang="en-US" dirty="0" smtClean="0"/>
          </a:p>
          <a:p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459805" y="6571408"/>
            <a:ext cx="2758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</a:t>
            </a:r>
            <a:r>
              <a:rPr lang="en-US" dirty="0" err="1" smtClean="0"/>
              <a:t>favourite</a:t>
            </a:r>
            <a:r>
              <a:rPr lang="en-US" dirty="0" smtClean="0"/>
              <a:t> book is</a:t>
            </a:r>
            <a:r>
              <a:rPr lang="en-US" dirty="0"/>
              <a:t>:</a:t>
            </a:r>
            <a:endParaRPr lang="en-US" dirty="0" smtClean="0"/>
          </a:p>
          <a:p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17735" y="6968456"/>
            <a:ext cx="2937137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497720" y="6968456"/>
            <a:ext cx="2937137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7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8536" y="700471"/>
            <a:ext cx="64646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P1 Pupil Passport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115" y="1331679"/>
            <a:ext cx="25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All about my new school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114" y="2205157"/>
            <a:ext cx="6080113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8115" y="1701011"/>
            <a:ext cx="6275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what I will wear to school.</a:t>
            </a:r>
          </a:p>
          <a:p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49390" y="4187575"/>
            <a:ext cx="5971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what my teacher looks like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610850" y="4871814"/>
            <a:ext cx="5710261" cy="3695498"/>
          </a:xfrm>
          <a:prstGeom prst="rect">
            <a:avLst/>
          </a:prstGeom>
          <a:noFill/>
          <a:ln w="190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3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8536" y="700471"/>
            <a:ext cx="64646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P1 Pupil Passport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115" y="1242645"/>
            <a:ext cx="6275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My future - </a:t>
            </a:r>
            <a:r>
              <a:rPr lang="en-US" dirty="0" smtClean="0"/>
              <a:t>an adult should help you by talking to you about these things and then doing the writing in the boxes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98115" y="1947626"/>
            <a:ext cx="6085468" cy="2031325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When I think about starting school, I feel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98115" y="6578676"/>
            <a:ext cx="6085468" cy="2031325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To do this job, I will need to learn about: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98115" y="4260684"/>
            <a:ext cx="6085468" cy="2031325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When I grow up I want to be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because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1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536" y="296162"/>
            <a:ext cx="6464625" cy="9332632"/>
          </a:xfrm>
          <a:prstGeom prst="rect">
            <a:avLst/>
          </a:prstGeom>
          <a:noFill/>
          <a:ln w="412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536" y="296162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536" y="9242601"/>
            <a:ext cx="6464625" cy="386193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8536" y="8837453"/>
            <a:ext cx="6464625" cy="386193"/>
          </a:xfrm>
          <a:prstGeom prst="rect">
            <a:avLst/>
          </a:prstGeom>
          <a:solidFill>
            <a:srgbClr val="FEC309">
              <a:alpha val="2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8536" y="700471"/>
            <a:ext cx="64646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x-non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P1 Pupil Passport</a:t>
            </a:r>
            <a:endParaRPr lang="x-none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115" y="1242645"/>
            <a:ext cx="6275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This page is for your </a:t>
            </a:r>
            <a:r>
              <a:rPr lang="x-none" b="1" dirty="0" smtClean="0"/>
              <a:t>parent to complete.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98115" y="1758082"/>
            <a:ext cx="6085468" cy="1477328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Does your child have any special requirements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., dietary?</a:t>
            </a:r>
          </a:p>
          <a:p>
            <a:r>
              <a:rPr lang="en-US" dirty="0" smtClean="0"/>
              <a:t>If so, please tell us what they are.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398115" y="5289783"/>
            <a:ext cx="6085468" cy="1477328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Do you have any concerns about your child’s speech and language development? If so, please </a:t>
            </a:r>
            <a:r>
              <a:rPr lang="en-US" dirty="0" err="1" smtClean="0"/>
              <a:t>summarise</a:t>
            </a:r>
            <a:r>
              <a:rPr lang="en-US" dirty="0" smtClean="0"/>
              <a:t> below.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98115" y="3521466"/>
            <a:ext cx="6085468" cy="1477328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Does your child have any allergies? If so, please tell us what they are.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398115" y="7091208"/>
            <a:ext cx="6085468" cy="1477328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Please note below anything else that you think we should know.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7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487</Words>
  <Application>Microsoft Office PowerPoint</Application>
  <PresentationFormat>A4 Paper (210x297 mm)</PresentationFormat>
  <Paragraphs>156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Mangal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Gillespie</dc:creator>
  <cp:lastModifiedBy>Mrs Gillespie</cp:lastModifiedBy>
  <cp:revision>45</cp:revision>
  <dcterms:created xsi:type="dcterms:W3CDTF">2020-05-23T12:14:21Z</dcterms:created>
  <dcterms:modified xsi:type="dcterms:W3CDTF">2021-05-21T07:53:05Z</dcterms:modified>
</cp:coreProperties>
</file>