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65" r:id="rId9"/>
    <p:sldId id="266" r:id="rId10"/>
    <p:sldId id="262" r:id="rId11"/>
    <p:sldId id="263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397" autoAdjust="0"/>
    <p:restoredTop sz="94343" autoAdjust="0"/>
  </p:normalViewPr>
  <p:slideViewPr>
    <p:cSldViewPr snapToGrid="0">
      <p:cViewPr varScale="1">
        <p:scale>
          <a:sx n="79" d="100"/>
          <a:sy n="7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54259"/>
            <a:ext cx="8825658" cy="2677648"/>
          </a:xfrm>
        </p:spPr>
        <p:txBody>
          <a:bodyPr/>
          <a:lstStyle/>
          <a:p>
            <a:r>
              <a:rPr lang="en-GB" dirty="0" smtClean="0"/>
              <a:t>A guide to using Microsoft Teams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29" y="2567147"/>
            <a:ext cx="5722517" cy="380807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728" y="5101230"/>
            <a:ext cx="8825658" cy="8614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pupils &amp; Parents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75" y="2914657"/>
            <a:ext cx="1582709" cy="18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in your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54" y="2717800"/>
            <a:ext cx="3286417" cy="3416300"/>
          </a:xfrm>
        </p:spPr>
        <p:txBody>
          <a:bodyPr>
            <a:normAutofit/>
          </a:bodyPr>
          <a:lstStyle/>
          <a:p>
            <a:r>
              <a:rPr lang="en-GB" dirty="0" smtClean="0"/>
              <a:t>In your Team you will find the following information:</a:t>
            </a:r>
          </a:p>
          <a:p>
            <a:r>
              <a:rPr lang="en-GB" dirty="0" smtClean="0"/>
              <a:t>Click on General</a:t>
            </a:r>
            <a:endParaRPr lang="en-GB" dirty="0"/>
          </a:p>
          <a:p>
            <a:r>
              <a:rPr lang="en-GB" dirty="0" smtClean="0"/>
              <a:t>Posts – discussions/chats </a:t>
            </a:r>
          </a:p>
          <a:p>
            <a:r>
              <a:rPr lang="en-GB" dirty="0" smtClean="0"/>
              <a:t>Files – Important files you will use. </a:t>
            </a:r>
          </a:p>
          <a:p>
            <a:r>
              <a:rPr lang="en-GB" dirty="0" smtClean="0"/>
              <a:t>Assignments – dates and deadlines for assignments.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07" y="1680632"/>
            <a:ext cx="8105721" cy="50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Microsoft Teams?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 hub for team collaboration. </a:t>
            </a:r>
          </a:p>
          <a:p>
            <a:r>
              <a:rPr lang="en-GB" dirty="0" smtClean="0"/>
              <a:t>It is the place where you will have all the resources to successfully learn. </a:t>
            </a:r>
          </a:p>
          <a:p>
            <a:r>
              <a:rPr lang="en-GB" dirty="0" smtClean="0"/>
              <a:t>It is a safe space to ask questions for further clarification or to deepen your understanding. </a:t>
            </a:r>
          </a:p>
          <a:p>
            <a:r>
              <a:rPr lang="en-GB" dirty="0" smtClean="0"/>
              <a:t>It will support your home learning.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2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208" y="2183451"/>
            <a:ext cx="3722043" cy="4445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Type in Glow Login in to google</a:t>
            </a:r>
          </a:p>
          <a:p>
            <a:r>
              <a:rPr lang="en-GB" dirty="0" smtClean="0"/>
              <a:t>This page will appear</a:t>
            </a:r>
          </a:p>
          <a:p>
            <a:endParaRPr lang="en-GB" dirty="0"/>
          </a:p>
          <a:p>
            <a:r>
              <a:rPr lang="en-GB" dirty="0" smtClean="0"/>
              <a:t>Username in top box</a:t>
            </a:r>
          </a:p>
          <a:p>
            <a:r>
              <a:rPr lang="en-GB" dirty="0" smtClean="0"/>
              <a:t>Password in bottom box </a:t>
            </a:r>
          </a:p>
          <a:p>
            <a:endParaRPr lang="en-GB" dirty="0"/>
          </a:p>
          <a:p>
            <a:r>
              <a:rPr lang="en-GB" dirty="0" smtClean="0"/>
              <a:t>Sign in </a:t>
            </a:r>
          </a:p>
          <a:p>
            <a:endParaRPr lang="en-GB" sz="2100" dirty="0"/>
          </a:p>
          <a:p>
            <a:r>
              <a:rPr lang="en-GB" sz="2100" dirty="0" smtClean="0"/>
              <a:t>Email the school if you need your log in details: </a:t>
            </a:r>
            <a:r>
              <a:rPr lang="en-GB" sz="2100" b="1" dirty="0" smtClean="0"/>
              <a:t>instpatricks@glowscotland.onmicrosoft.com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9" y="2952206"/>
            <a:ext cx="6566084" cy="35345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73583" y="4196945"/>
            <a:ext cx="1711234" cy="41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104" y="581052"/>
            <a:ext cx="8761413" cy="1432258"/>
          </a:xfrm>
        </p:spPr>
        <p:txBody>
          <a:bodyPr/>
          <a:lstStyle/>
          <a:p>
            <a:r>
              <a:rPr lang="en-GB" dirty="0" smtClean="0"/>
              <a:t>Finding the Teams Tile</a:t>
            </a:r>
            <a:br>
              <a:rPr lang="en-GB" dirty="0" smtClean="0"/>
            </a:br>
            <a:r>
              <a:rPr lang="en-GB" dirty="0" smtClean="0"/>
              <a:t>There are 2 options – this is OPTION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55" y="2789377"/>
            <a:ext cx="7558314" cy="40686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3732" y="3115538"/>
            <a:ext cx="34692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Search the App library for Microsoft Teams and add it to your Launch pad.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2053344">
            <a:off x="7703096" y="2270867"/>
            <a:ext cx="2364377" cy="862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17" y="4481512"/>
            <a:ext cx="17621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Teams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55" y="2789377"/>
            <a:ext cx="7558314" cy="40686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7936" y="2903945"/>
            <a:ext cx="34692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on the Teams tile.</a:t>
            </a:r>
          </a:p>
          <a:p>
            <a:r>
              <a:rPr lang="en-GB" b="1" dirty="0" smtClean="0"/>
              <a:t>Now go to slide 9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21309636">
            <a:off x="2512855" y="5476161"/>
            <a:ext cx="3365000" cy="862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69" y="4788158"/>
            <a:ext cx="1137331" cy="10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Teams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</a:t>
            </a:r>
            <a:r>
              <a:rPr lang="en-GB" dirty="0" smtClean="0"/>
              <a:t>his </a:t>
            </a:r>
            <a:r>
              <a:rPr lang="en-GB" dirty="0"/>
              <a:t>is OPTION </a:t>
            </a:r>
            <a:r>
              <a:rPr lang="en-GB" dirty="0" smtClean="0"/>
              <a:t>2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55" y="2789377"/>
            <a:ext cx="7558314" cy="40686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7936" y="2903945"/>
            <a:ext cx="34692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Select the Mail icon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2508069" y="3749946"/>
            <a:ext cx="2364377" cy="862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‘waffle’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989" y="2305568"/>
            <a:ext cx="7747933" cy="3964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3966" y="3513910"/>
            <a:ext cx="6178731" cy="2690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467" y="3190421"/>
            <a:ext cx="34692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Select the ‘waffle’ at the top left corner of screen.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2299063" y="2599509"/>
            <a:ext cx="1959428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 Teams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687" y="3117571"/>
            <a:ext cx="3469297" cy="30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Select Teams icon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Your teacher will have added you to the selected group which you will have access to OR you can use a group code issued by teacher.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88" y="1978823"/>
            <a:ext cx="7460126" cy="466710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39871" y="3723865"/>
            <a:ext cx="3618412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687" y="7164385"/>
            <a:ext cx="8825659" cy="3416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a Team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467" y="5095481"/>
            <a:ext cx="8178483" cy="241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on Teams at left hand side</a:t>
            </a:r>
          </a:p>
          <a:p>
            <a:pPr marL="0" indent="0">
              <a:buNone/>
            </a:pPr>
            <a:r>
              <a:rPr lang="en-GB" dirty="0" smtClean="0"/>
              <a:t>or </a:t>
            </a:r>
          </a:p>
          <a:p>
            <a:r>
              <a:rPr lang="en-GB" dirty="0" smtClean="0"/>
              <a:t>To use a group code you can enter it in the top right hand corner.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1789611" y="4284617"/>
            <a:ext cx="3618412" cy="169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152327"/>
            <a:ext cx="9581223" cy="263892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281175">
            <a:off x="7818088" y="3875699"/>
            <a:ext cx="2937970" cy="375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20029930">
            <a:off x="368336" y="3448288"/>
            <a:ext cx="812898" cy="46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C843E61EFA94B88FCBF35BE2F730C" ma:contentTypeVersion="11" ma:contentTypeDescription="Create a new document." ma:contentTypeScope="" ma:versionID="f4da004cdca5c8c5a3e386993b45b7a6">
  <xsd:schema xmlns:xsd="http://www.w3.org/2001/XMLSchema" xmlns:xs="http://www.w3.org/2001/XMLSchema" xmlns:p="http://schemas.microsoft.com/office/2006/metadata/properties" xmlns:ns3="f982cd1b-5318-491a-9ba8-3f528900694e" xmlns:ns4="65eb845b-b010-4a29-ae4c-6061968e7b4d" targetNamespace="http://schemas.microsoft.com/office/2006/metadata/properties" ma:root="true" ma:fieldsID="a8a9be7dca2b0cdb6f5704483b76e434" ns3:_="" ns4:_="">
    <xsd:import namespace="f982cd1b-5318-491a-9ba8-3f528900694e"/>
    <xsd:import namespace="65eb845b-b010-4a29-ae4c-6061968e7b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2cd1b-5318-491a-9ba8-3f52890069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b845b-b010-4a29-ae4c-6061968e7b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AF97FC-0D55-4529-B7C3-8C3CC2993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2cd1b-5318-491a-9ba8-3f528900694e"/>
    <ds:schemaRef ds:uri="65eb845b-b010-4a29-ae4c-6061968e7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EA698-DF07-4C42-B296-1C00F5486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F6589-65E2-4E16-9964-10AA4F101F8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982cd1b-5318-491a-9ba8-3f528900694e"/>
    <ds:schemaRef ds:uri="http://schemas.microsoft.com/office/2006/documentManagement/types"/>
    <ds:schemaRef ds:uri="http://schemas.openxmlformats.org/package/2006/metadata/core-properties"/>
    <ds:schemaRef ds:uri="65eb845b-b010-4a29-ae4c-6061968e7b4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163</TotalTime>
  <Words>248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A guide to using Microsoft Teams </vt:lpstr>
      <vt:lpstr>What is Microsoft Teams?</vt:lpstr>
      <vt:lpstr>Logging In</vt:lpstr>
      <vt:lpstr>Finding the Teams Tile There are 2 options – this is OPTION 1</vt:lpstr>
      <vt:lpstr>Accessing Teams</vt:lpstr>
      <vt:lpstr>Finding Teams This is OPTION 2 </vt:lpstr>
      <vt:lpstr>Finding the ‘waffle’</vt:lpstr>
      <vt:lpstr>Enter Teams</vt:lpstr>
      <vt:lpstr>Joining a Team</vt:lpstr>
      <vt:lpstr>Once in your Team</vt:lpstr>
    </vt:vector>
  </TitlesOfParts>
  <Company>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using Microsoft Teams</dc:title>
  <dc:creator>Lindsay McGurk</dc:creator>
  <cp:lastModifiedBy>Mrs Coggins</cp:lastModifiedBy>
  <cp:revision>15</cp:revision>
  <dcterms:created xsi:type="dcterms:W3CDTF">2019-05-14T17:59:44Z</dcterms:created>
  <dcterms:modified xsi:type="dcterms:W3CDTF">2020-03-24T12:00:01Z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0x010100485C843E61EFA94B88FCBF35BE2F730C</vt:lpwstr>
  </property>
</Properties>
</file>