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67" r:id="rId7"/>
    <p:sldId id="266" r:id="rId8"/>
    <p:sldId id="272" r:id="rId9"/>
    <p:sldId id="273" r:id="rId10"/>
    <p:sldId id="275" r:id="rId11"/>
    <p:sldId id="276" r:id="rId12"/>
    <p:sldId id="284" r:id="rId13"/>
    <p:sldId id="277" r:id="rId14"/>
    <p:sldId id="278" r:id="rId15"/>
    <p:sldId id="279" r:id="rId16"/>
    <p:sldId id="280" r:id="rId17"/>
    <p:sldId id="281" r:id="rId18"/>
    <p:sldId id="282" r:id="rId19"/>
    <p:sldId id="285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CEE639-590A-8129-17E5-7B75D29A3072}" v="49" dt="2023-03-23T06:32:22.701"/>
    <p1510:client id="{C5129665-F3D8-DB0D-8FDE-1B429FDD4FEC}" v="6" dt="2023-03-23T20:57:14.306"/>
    <p1510:client id="{F7331A68-0A90-3B56-C8AF-DFE2DC9149F9}" v="2" dt="2023-03-26T12:02:33.0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88"/>
    <p:restoredTop sz="94643"/>
  </p:normalViewPr>
  <p:slideViewPr>
    <p:cSldViewPr snapToGrid="0" snapToObjects="1">
      <p:cViewPr varScale="1">
        <p:scale>
          <a:sx n="86" d="100"/>
          <a:sy n="86" d="100"/>
        </p:scale>
        <p:origin x="1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FF53-9334-0F40-802B-E88D82C52C1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57FC4-D144-0F49-A0A9-745B30DE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62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FF53-9334-0F40-802B-E88D82C52C1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57FC4-D144-0F49-A0A9-745B30DE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21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FF53-9334-0F40-802B-E88D82C52C1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57FC4-D144-0F49-A0A9-745B30DE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FF53-9334-0F40-802B-E88D82C52C1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57FC4-D144-0F49-A0A9-745B30DE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7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FF53-9334-0F40-802B-E88D82C52C1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57FC4-D144-0F49-A0A9-745B30DE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53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FF53-9334-0F40-802B-E88D82C52C1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57FC4-D144-0F49-A0A9-745B30DE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04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FF53-9334-0F40-802B-E88D82C52C1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57FC4-D144-0F49-A0A9-745B30DE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06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FF53-9334-0F40-802B-E88D82C52C1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57FC4-D144-0F49-A0A9-745B30DE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FF53-9334-0F40-802B-E88D82C52C1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57FC4-D144-0F49-A0A9-745B30DE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38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FF53-9334-0F40-802B-E88D82C52C1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57FC4-D144-0F49-A0A9-745B30DE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63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FF53-9334-0F40-802B-E88D82C52C1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57FC4-D144-0F49-A0A9-745B30DE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86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BFF53-9334-0F40-802B-E88D82C52C15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57FC4-D144-0F49-A0A9-745B30DE3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0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2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3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3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A4A0F4-1C76-A747-B849-3105E57C4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1" y="2767106"/>
            <a:ext cx="2880828" cy="3071906"/>
          </a:xfrm>
        </p:spPr>
        <p:txBody>
          <a:bodyPr anchor="t">
            <a:norm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  <a:latin typeface="Comic Sans MS" panose="030F0902030302020204" pitchFamily="66" charset="0"/>
              </a:rPr>
              <a:t>Welcome to </a:t>
            </a:r>
            <a:br>
              <a:rPr lang="en-US" sz="4000" dirty="0">
                <a:solidFill>
                  <a:srgbClr val="FFFFFF"/>
                </a:solidFill>
                <a:latin typeface="Comic Sans MS" panose="030F0902030302020204" pitchFamily="66" charset="0"/>
              </a:rPr>
            </a:br>
            <a:r>
              <a:rPr lang="en-US" sz="4000" dirty="0">
                <a:solidFill>
                  <a:srgbClr val="FFFFFF"/>
                </a:solidFill>
                <a:latin typeface="Comic Sans MS" panose="030F0902030302020204" pitchFamily="66" charset="0"/>
              </a:rPr>
              <a:t>St </a:t>
            </a:r>
            <a:r>
              <a:rPr lang="en-US" sz="4000" dirty="0" err="1">
                <a:solidFill>
                  <a:srgbClr val="FFFFFF"/>
                </a:solidFill>
                <a:latin typeface="Comic Sans MS" panose="030F0902030302020204" pitchFamily="66" charset="0"/>
              </a:rPr>
              <a:t>Ninian’s</a:t>
            </a:r>
            <a:r>
              <a:rPr lang="en-US" sz="4000" dirty="0">
                <a:solidFill>
                  <a:srgbClr val="FFFFFF"/>
                </a:solidFill>
                <a:latin typeface="Comic Sans MS" panose="030F0902030302020204" pitchFamily="66" charset="0"/>
              </a:rPr>
              <a:t/>
            </a:r>
            <a:br>
              <a:rPr lang="en-US" sz="4000" dirty="0">
                <a:solidFill>
                  <a:srgbClr val="FFFFFF"/>
                </a:solidFill>
                <a:latin typeface="Comic Sans MS" panose="030F0902030302020204" pitchFamily="66" charset="0"/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5EB9A4C-585D-0C44-BA09-98B04843C8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6" r="8616"/>
          <a:stretch/>
        </p:blipFill>
        <p:spPr>
          <a:xfrm>
            <a:off x="5883644" y="1304279"/>
            <a:ext cx="4248146" cy="3579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3E6F87-A5EC-3043-93EA-2E08B1CBEDE9}"/>
              </a:ext>
            </a:extLst>
          </p:cNvPr>
          <p:cNvSpPr txBox="1"/>
          <p:nvPr/>
        </p:nvSpPr>
        <p:spPr>
          <a:xfrm>
            <a:off x="6096000" y="5248656"/>
            <a:ext cx="45719" cy="147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Audio Recording 24 Feb 2022 at 18:09:30" descr="Audio Recording 24 Feb 2022 at 18:09:30">
            <a:hlinkClick r:id="" action="ppaction://media"/>
            <a:extLst>
              <a:ext uri="{FF2B5EF4-FFF2-40B4-BE49-F238E27FC236}">
                <a16:creationId xmlns:a16="http://schemas.microsoft.com/office/drawing/2014/main" id="{A26509A4-12D6-F14E-B24C-DD61F25F15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3127" y="8454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3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0836548-8375-43E9-93FB-1CB9C52E6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988060" y="561636"/>
            <a:ext cx="3365739" cy="57294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latin typeface="Comic Sans MS" panose="030F0902030302020204" pitchFamily="66" charset="0"/>
                <a:ea typeface="+mj-ea"/>
                <a:cs typeface="+mj-cs"/>
              </a:rPr>
              <a:t>You will do lots of learning </a:t>
            </a:r>
            <a:r>
              <a:rPr lang="en-US" sz="4800" dirty="0">
                <a:latin typeface="Comic Sans MS" panose="030F0902030302020204" pitchFamily="66" charset="0"/>
                <a:ea typeface="+mj-ea"/>
                <a:cs typeface="+mj-cs"/>
              </a:rPr>
              <a:t>outdoors</a:t>
            </a:r>
            <a:r>
              <a:rPr lang="en-US" sz="4800" kern="1200" dirty="0">
                <a:solidFill>
                  <a:schemeClr val="tx1"/>
                </a:solidFill>
                <a:latin typeface="Comic Sans MS" panose="030F0902030302020204" pitchFamily="66" charset="0"/>
                <a:ea typeface="+mj-ea"/>
                <a:cs typeface="+mj-cs"/>
              </a:rPr>
              <a:t> too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</a:p>
        </p:txBody>
      </p:sp>
      <p:pic>
        <p:nvPicPr>
          <p:cNvPr id="6" name="Picture 5" descr="A picture containing blue&#10;&#10;Description automatically generated">
            <a:extLst>
              <a:ext uri="{FF2B5EF4-FFF2-40B4-BE49-F238E27FC236}">
                <a16:creationId xmlns:a16="http://schemas.microsoft.com/office/drawing/2014/main" id="{627A9DA3-2A1A-AF49-9DF8-960C0A4056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42" r="1" b="5056"/>
          <a:stretch/>
        </p:blipFill>
        <p:spPr>
          <a:xfrm>
            <a:off x="-4" y="10"/>
            <a:ext cx="4010364" cy="3903596"/>
          </a:xfrm>
          <a:prstGeom prst="rect">
            <a:avLst/>
          </a:prstGeom>
        </p:spPr>
      </p:pic>
      <p:pic>
        <p:nvPicPr>
          <p:cNvPr id="4" name="Picture 3" descr="A group of childre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DEAD9195-BA73-9343-879C-B7613738D7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125" r="1" b="32923"/>
          <a:stretch/>
        </p:blipFill>
        <p:spPr>
          <a:xfrm>
            <a:off x="-2" y="4079988"/>
            <a:ext cx="4010364" cy="2778011"/>
          </a:xfrm>
          <a:prstGeom prst="rect">
            <a:avLst/>
          </a:prstGeom>
        </p:spPr>
      </p:pic>
      <p:pic>
        <p:nvPicPr>
          <p:cNvPr id="8" name="Picture 7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5E8FFD00-BCFF-5045-A7FD-26D07730AB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526" r="19980"/>
          <a:stretch/>
        </p:blipFill>
        <p:spPr>
          <a:xfrm>
            <a:off x="4182839" y="10"/>
            <a:ext cx="3420141" cy="6857990"/>
          </a:xfrm>
          <a:prstGeom prst="rect">
            <a:avLst/>
          </a:prstGeom>
        </p:spPr>
      </p:pic>
      <p:pic>
        <p:nvPicPr>
          <p:cNvPr id="7" name="Audio Recording 8 Feb 2022 at 19:15:21" descr="Audio Recording 8 Feb 2022 at 19:15:21">
            <a:hlinkClick r:id="" action="ppaction://media"/>
            <a:extLst>
              <a:ext uri="{FF2B5EF4-FFF2-40B4-BE49-F238E27FC236}">
                <a16:creationId xmlns:a16="http://schemas.microsoft.com/office/drawing/2014/main" id="{18A16724-EDD2-084E-8684-8C989D5D7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89565" y="8829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8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kids playing basketball&#10;&#10;Description automatically generated with medium confidence">
            <a:extLst>
              <a:ext uri="{FF2B5EF4-FFF2-40B4-BE49-F238E27FC236}">
                <a16:creationId xmlns:a16="http://schemas.microsoft.com/office/drawing/2014/main" id="{CE714ADF-A092-6348-B8F5-F35F1944E5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935402" y="0"/>
            <a:ext cx="3445765" cy="563270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latin typeface="Comic Sans MS" panose="030F0902030302020204" pitchFamily="66" charset="0"/>
                <a:ea typeface="+mj-ea"/>
                <a:cs typeface="+mj-cs"/>
              </a:rPr>
              <a:t>This is the gym hall. </a:t>
            </a:r>
          </a:p>
        </p:txBody>
      </p:sp>
      <p:pic>
        <p:nvPicPr>
          <p:cNvPr id="7" name="Audio Recording 8 Feb 2022 at 19:17:14" descr="Audio Recording 8 Feb 2022 at 19:17:14">
            <a:hlinkClick r:id="" action="ppaction://media"/>
            <a:extLst>
              <a:ext uri="{FF2B5EF4-FFF2-40B4-BE49-F238E27FC236}">
                <a16:creationId xmlns:a16="http://schemas.microsoft.com/office/drawing/2014/main" id="{BFC11020-96ED-EA49-A9EE-909ACCF17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1884" y="10967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6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30408B7-02B2-4EC4-8EE8-B53E74642A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14279" y="4851921"/>
            <a:ext cx="8508512" cy="127407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dirty="0">
                <a:solidFill>
                  <a:schemeClr val="tx1"/>
                </a:solidFill>
                <a:latin typeface="Comic Sans MS" panose="030F0902030302020204" pitchFamily="66" charset="0"/>
                <a:ea typeface="+mj-ea"/>
                <a:cs typeface="+mj-cs"/>
              </a:rPr>
              <a:t>You will do gym on the MUGA too. </a:t>
            </a:r>
          </a:p>
        </p:txBody>
      </p:sp>
      <p:pic>
        <p:nvPicPr>
          <p:cNvPr id="8" name="Picture 7" descr="A picture containing sky, grass, soccer, sport&#10;&#10;Description automatically generated">
            <a:extLst>
              <a:ext uri="{FF2B5EF4-FFF2-40B4-BE49-F238E27FC236}">
                <a16:creationId xmlns:a16="http://schemas.microsoft.com/office/drawing/2014/main" id="{A5C5923E-9708-6743-9EE3-7ED38DE3BF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27" r="2" b="14278"/>
          <a:stretch/>
        </p:blipFill>
        <p:spPr>
          <a:xfrm>
            <a:off x="20" y="10"/>
            <a:ext cx="7534631" cy="4226709"/>
          </a:xfrm>
          <a:prstGeom prst="rect">
            <a:avLst/>
          </a:prstGeom>
        </p:spPr>
      </p:pic>
      <p:pic>
        <p:nvPicPr>
          <p:cNvPr id="10" name="Picture 9" descr="A group of kids playing on a field&#10;&#10;Description automatically generated with low confidence">
            <a:extLst>
              <a:ext uri="{FF2B5EF4-FFF2-40B4-BE49-F238E27FC236}">
                <a16:creationId xmlns:a16="http://schemas.microsoft.com/office/drawing/2014/main" id="{D3121060-4450-6D40-95BA-B1AA125305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23" r="3957" b="2"/>
          <a:stretch/>
        </p:blipFill>
        <p:spPr>
          <a:xfrm>
            <a:off x="7622712" y="10"/>
            <a:ext cx="4569288" cy="422451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CA30F3A-949D-4014-A5BD-809F81E841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2370" y="4641753"/>
            <a:ext cx="1128382" cy="847206"/>
            <a:chOff x="8183879" y="1000124"/>
            <a:chExt cx="1562267" cy="1172973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A486C148-F247-4847-8096-6992A8A977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F05C5920-B89E-417C-9583-B3DC913ADD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Audio Recording 8 Feb 2022 at 19:18:17" descr="Audio Recording 8 Feb 2022 at 19:18:17">
            <a:hlinkClick r:id="" action="ppaction://media"/>
            <a:extLst>
              <a:ext uri="{FF2B5EF4-FFF2-40B4-BE49-F238E27FC236}">
                <a16:creationId xmlns:a16="http://schemas.microsoft.com/office/drawing/2014/main" id="{B7F7CB86-3558-144D-A8DA-6DD549DFA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7245" y="57195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7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hild eating an apple&#10;&#10;Description automatically generated with low confidence">
            <a:extLst>
              <a:ext uri="{FF2B5EF4-FFF2-40B4-BE49-F238E27FC236}">
                <a16:creationId xmlns:a16="http://schemas.microsoft.com/office/drawing/2014/main" id="{CC922BC2-092F-FC4E-9773-A71B3B461D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55" b="43205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935402" y="743446"/>
            <a:ext cx="3445765" cy="520015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800" dirty="0">
                <a:latin typeface="Comic Sans MS" panose="030F0902030302020204" pitchFamily="66" charset="0"/>
                <a:ea typeface="+mj-ea"/>
                <a:cs typeface="+mj-cs"/>
              </a:rPr>
              <a:t>You can bring a healthy snack to eat at playtime</a:t>
            </a:r>
            <a:r>
              <a:rPr lang="en-US" sz="5200" dirty="0">
                <a:latin typeface="+mj-lt"/>
                <a:ea typeface="+mj-ea"/>
                <a:cs typeface="+mj-cs"/>
              </a:rPr>
              <a:t>. </a:t>
            </a:r>
          </a:p>
        </p:txBody>
      </p:sp>
      <p:pic>
        <p:nvPicPr>
          <p:cNvPr id="6" name="Audio Recording 8 Feb 2022 at 19:19:47" descr="Audio Recording 8 Feb 2022 at 19:19:47">
            <a:hlinkClick r:id="" action="ppaction://media"/>
            <a:extLst>
              <a:ext uri="{FF2B5EF4-FFF2-40B4-BE49-F238E27FC236}">
                <a16:creationId xmlns:a16="http://schemas.microsoft.com/office/drawing/2014/main" id="{BE3336F9-AA66-8A49-91DB-2AD3117BDB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1818" y="2049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dirty="0"/>
              <a:t>This is the canteen.  You can have a school lunch or you can bring a packed lunch. </a:t>
            </a:r>
          </a:p>
        </p:txBody>
      </p:sp>
      <p:pic>
        <p:nvPicPr>
          <p:cNvPr id="5" name="Audio Recording 8 Feb 2022 at 19:20:59" descr="Audio Recording 8 Feb 2022 at 19:20:59">
            <a:hlinkClick r:id="" action="ppaction://media"/>
            <a:extLst>
              <a:ext uri="{FF2B5EF4-FFF2-40B4-BE49-F238E27FC236}">
                <a16:creationId xmlns:a16="http://schemas.microsoft.com/office/drawing/2014/main" id="{B9F70195-D91E-DF44-B640-CBEC4303F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13771" y="404301"/>
            <a:ext cx="812800" cy="812800"/>
          </a:xfrm>
          <a:prstGeom prst="rect">
            <a:avLst/>
          </a:prstGeom>
        </p:spPr>
      </p:pic>
      <p:pic>
        <p:nvPicPr>
          <p:cNvPr id="4" name="Picture 3" descr="A picture containing person, child, child, indoor&#10;&#10;Description automatically generated">
            <a:extLst>
              <a:ext uri="{FF2B5EF4-FFF2-40B4-BE49-F238E27FC236}">
                <a16:creationId xmlns:a16="http://schemas.microsoft.com/office/drawing/2014/main" id="{8A6C6AEB-68DC-B2CE-48BF-5E2E25388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034" y="221454"/>
            <a:ext cx="2813620" cy="3705772"/>
          </a:xfrm>
          <a:prstGeom prst="rect">
            <a:avLst/>
          </a:prstGeom>
        </p:spPr>
      </p:pic>
      <p:pic>
        <p:nvPicPr>
          <p:cNvPr id="10" name="Picture 9" descr="A couple of kids eating at a table&#10;&#10;Description automatically generated with low confidence">
            <a:extLst>
              <a:ext uri="{FF2B5EF4-FFF2-40B4-BE49-F238E27FC236}">
                <a16:creationId xmlns:a16="http://schemas.microsoft.com/office/drawing/2014/main" id="{744CA23E-195A-257B-9403-3B1258921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3224" y="3429000"/>
            <a:ext cx="4333877" cy="32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grass, building, outdoor&#10;&#10;Description automatically generated">
            <a:extLst>
              <a:ext uri="{FF2B5EF4-FFF2-40B4-BE49-F238E27FC236}">
                <a16:creationId xmlns:a16="http://schemas.microsoft.com/office/drawing/2014/main" id="{C49D04BE-6A62-A145-A817-45E4DC2057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34" r="1003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29" name="Rectangle 17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19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97405" y="698835"/>
            <a:ext cx="4314645" cy="37173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dirty="0">
                <a:latin typeface="Comic Sans MS" panose="030F0902030302020204" pitchFamily="66" charset="0"/>
              </a:rPr>
              <a:t>At home time you will go back up the stairs. Someone you know will be there to collect you. </a:t>
            </a:r>
          </a:p>
        </p:txBody>
      </p:sp>
      <p:pic>
        <p:nvPicPr>
          <p:cNvPr id="7" name="Audio Recording 8 Feb 2022 at 19:22:51" descr="Audio Recording 8 Feb 2022 at 19:22:51">
            <a:hlinkClick r:id="" action="ppaction://media"/>
            <a:extLst>
              <a:ext uri="{FF2B5EF4-FFF2-40B4-BE49-F238E27FC236}">
                <a16:creationId xmlns:a16="http://schemas.microsoft.com/office/drawing/2014/main" id="{106B68AD-4FF6-0043-98A0-FE73E2CCA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6012" y="50884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7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90782" y="657226"/>
            <a:ext cx="3561137" cy="23624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latin typeface="Comic Sans MS" panose="030F0902030302020204" pitchFamily="66" charset="0"/>
                <a:ea typeface="+mj-ea"/>
                <a:cs typeface="+mj-cs"/>
              </a:rPr>
              <a:t>You are going to have so much fun and do lots of great learning in St </a:t>
            </a:r>
            <a:r>
              <a:rPr lang="en-US" sz="3200" kern="1200" dirty="0" err="1">
                <a:solidFill>
                  <a:schemeClr val="tx1"/>
                </a:solidFill>
                <a:latin typeface="Comic Sans MS" panose="030F0902030302020204" pitchFamily="66" charset="0"/>
                <a:ea typeface="+mj-ea"/>
                <a:cs typeface="+mj-cs"/>
              </a:rPr>
              <a:t>Ninian’s</a:t>
            </a:r>
            <a:r>
              <a:rPr lang="en-US" sz="3200" kern="1200" dirty="0">
                <a:solidFill>
                  <a:schemeClr val="tx1"/>
                </a:solidFill>
                <a:latin typeface="Comic Sans MS" panose="030F0902030302020204" pitchFamily="66" charset="0"/>
                <a:ea typeface="+mj-ea"/>
                <a:cs typeface="+mj-cs"/>
              </a:rPr>
              <a:t>. </a:t>
            </a:r>
          </a:p>
        </p:txBody>
      </p:sp>
      <p:pic>
        <p:nvPicPr>
          <p:cNvPr id="7" name="Audio Recording 8 Feb 2022 at 19:22:01" descr="Audio Recording 8 Feb 2022 at 19:22:01">
            <a:hlinkClick r:id="" action="ppaction://media"/>
            <a:extLst>
              <a:ext uri="{FF2B5EF4-FFF2-40B4-BE49-F238E27FC236}">
                <a16:creationId xmlns:a16="http://schemas.microsoft.com/office/drawing/2014/main" id="{EA30FCC7-3053-B643-9CBF-D3555EB75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9715" y="250826"/>
            <a:ext cx="812800" cy="812800"/>
          </a:xfrm>
          <a:prstGeom prst="rect">
            <a:avLst/>
          </a:prstGeom>
        </p:spPr>
      </p:pic>
      <p:pic>
        <p:nvPicPr>
          <p:cNvPr id="5" name="Picture 4" descr="A child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3687605D-078E-0499-CA2B-FEE5B76BB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20" y="253500"/>
            <a:ext cx="3139318" cy="6141686"/>
          </a:xfrm>
          <a:prstGeom prst="rect">
            <a:avLst/>
          </a:prstGeom>
        </p:spPr>
      </p:pic>
      <p:pic>
        <p:nvPicPr>
          <p:cNvPr id="10" name="Picture 9" descr="A child holding a sign&#10;&#10;Description automatically generated with low confidence">
            <a:extLst>
              <a:ext uri="{FF2B5EF4-FFF2-40B4-BE49-F238E27FC236}">
                <a16:creationId xmlns:a16="http://schemas.microsoft.com/office/drawing/2014/main" id="{13B481BF-62D7-6539-7DA5-5DAFBFE55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8048" y="286379"/>
            <a:ext cx="3322646" cy="6144360"/>
          </a:xfrm>
          <a:prstGeom prst="rect">
            <a:avLst/>
          </a:prstGeom>
        </p:spPr>
      </p:pic>
      <p:pic>
        <p:nvPicPr>
          <p:cNvPr id="4" name="Picture 3" descr="A picture containing text, table, person, indoor&#10;&#10;Description automatically generated">
            <a:extLst>
              <a:ext uri="{FF2B5EF4-FFF2-40B4-BE49-F238E27FC236}">
                <a16:creationId xmlns:a16="http://schemas.microsoft.com/office/drawing/2014/main" id="{FC5BEC4D-10C1-813C-F8A9-CEE0FA604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8304" y="3019647"/>
            <a:ext cx="2679405" cy="36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7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2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3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3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A4A0F4-1C76-A747-B849-3105E57C4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475" y="1660050"/>
            <a:ext cx="3781129" cy="4178962"/>
          </a:xfrm>
        </p:spPr>
        <p:txBody>
          <a:bodyPr anchor="t">
            <a:norm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  <a:latin typeface="Comic Sans MS"/>
              </a:rPr>
              <a:t>We are looking forward to welcoming </a:t>
            </a:r>
            <a:r>
              <a:rPr lang="en-US" sz="4000">
                <a:solidFill>
                  <a:srgbClr val="FFFFFF"/>
                </a:solidFill>
                <a:latin typeface="Comic Sans MS"/>
              </a:rPr>
              <a:t> </a:t>
            </a:r>
            <a:r>
              <a:rPr lang="en-US" sz="4000" smtClean="0">
                <a:solidFill>
                  <a:srgbClr val="FFFFFF"/>
                </a:solidFill>
                <a:latin typeface="Comic Sans MS"/>
              </a:rPr>
              <a:t>you </a:t>
            </a:r>
            <a:r>
              <a:rPr lang="en-US" sz="4000" dirty="0">
                <a:solidFill>
                  <a:srgbClr val="FFFFFF"/>
                </a:solidFill>
                <a:latin typeface="Comic Sans MS"/>
              </a:rPr>
              <a:t>to St Ninian’s</a:t>
            </a:r>
            <a:r>
              <a:rPr lang="en-US" sz="4000" dirty="0">
                <a:latin typeface="Comic Sans MS" panose="030F0902030302020204" pitchFamily="66" charset="0"/>
              </a:rPr>
              <a:t/>
            </a:r>
            <a:br>
              <a:rPr lang="en-US" sz="4000" dirty="0">
                <a:latin typeface="Comic Sans MS" panose="030F0902030302020204" pitchFamily="66" charset="0"/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E6F87-A5EC-3043-93EA-2E08B1CBEDE9}"/>
              </a:ext>
            </a:extLst>
          </p:cNvPr>
          <p:cNvSpPr txBox="1"/>
          <p:nvPr/>
        </p:nvSpPr>
        <p:spPr>
          <a:xfrm>
            <a:off x="6096000" y="5248656"/>
            <a:ext cx="45719" cy="147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A group of children posing for a photo in front of a waterfall&#10;&#10;Description automatically generated with medium confidence">
            <a:extLst>
              <a:ext uri="{FF2B5EF4-FFF2-40B4-BE49-F238E27FC236}">
                <a16:creationId xmlns:a16="http://schemas.microsoft.com/office/drawing/2014/main" id="{9130889C-23B8-ECF1-20CC-D8795A5A1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742" y="538515"/>
            <a:ext cx="3857625" cy="577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ass, building, outdoor&#10;&#10;Description automatically generated">
            <a:extLst>
              <a:ext uri="{FF2B5EF4-FFF2-40B4-BE49-F238E27FC236}">
                <a16:creationId xmlns:a16="http://schemas.microsoft.com/office/drawing/2014/main" id="{C87A00C0-146E-DC47-8B8B-3D88D04B82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198984" y="823908"/>
            <a:ext cx="3822189" cy="52101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800" dirty="0">
                <a:latin typeface="Comic Sans MS" panose="030F0902030302020204" pitchFamily="66" charset="0"/>
              </a:rPr>
              <a:t>When you come to school, you will come down these stairs into the playground.  </a:t>
            </a:r>
            <a:r>
              <a:rPr lang="en-US" sz="3800" dirty="0" err="1">
                <a:latin typeface="Comic Sans MS" panose="030F0902030302020204" pitchFamily="66" charset="0"/>
              </a:rPr>
              <a:t>Mrs</a:t>
            </a:r>
            <a:r>
              <a:rPr lang="en-US" sz="3800" dirty="0">
                <a:latin typeface="Comic Sans MS" panose="030F0902030302020204" pitchFamily="66" charset="0"/>
              </a:rPr>
              <a:t> Currie will be waiting in the playground for you every morning. </a:t>
            </a:r>
          </a:p>
        </p:txBody>
      </p:sp>
      <p:pic>
        <p:nvPicPr>
          <p:cNvPr id="7" name="Audio Recording 8 Feb 2022 at 19:06:02" descr="Audio Recording 8 Feb 2022 at 19:06:02">
            <a:hlinkClick r:id="" action="ppaction://media"/>
            <a:extLst>
              <a:ext uri="{FF2B5EF4-FFF2-40B4-BE49-F238E27FC236}">
                <a16:creationId xmlns:a16="http://schemas.microsoft.com/office/drawing/2014/main" id="{9F7C69CA-E09C-D146-8B91-318A3E8CE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750" y="4684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2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380407" y="743447"/>
            <a:ext cx="3973385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latin typeface="Comic Sans MS" panose="030F0902030302020204" pitchFamily="66" charset="0"/>
                <a:ea typeface="+mj-ea"/>
                <a:cs typeface="+mj-cs"/>
              </a:rPr>
              <a:t>This is the door which will take you into your classroom.</a:t>
            </a:r>
          </a:p>
        </p:txBody>
      </p:sp>
      <p:pic>
        <p:nvPicPr>
          <p:cNvPr id="5" name="Picture 4" descr="A picture containing wall, indoor, floor, tiled&#10;&#10;Description automatically generated">
            <a:extLst>
              <a:ext uri="{FF2B5EF4-FFF2-40B4-BE49-F238E27FC236}">
                <a16:creationId xmlns:a16="http://schemas.microsoft.com/office/drawing/2014/main" id="{38015E4D-8C96-6747-B3A4-5F29391BA9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" r="24098" b="1"/>
          <a:stretch/>
        </p:blipFill>
        <p:spPr>
          <a:xfrm rot="5400000">
            <a:off x="67450" y="-67450"/>
            <a:ext cx="6858000" cy="6992901"/>
          </a:xfrm>
          <a:prstGeom prst="rect">
            <a:avLst/>
          </a:prstGeom>
        </p:spPr>
      </p:pic>
      <p:pic>
        <p:nvPicPr>
          <p:cNvPr id="6" name="Audio Recording 8 Feb 2022 at 19:06:33" descr="Audio Recording 8 Feb 2022 at 19:06:33">
            <a:hlinkClick r:id="" action="ppaction://media"/>
            <a:extLst>
              <a:ext uri="{FF2B5EF4-FFF2-40B4-BE49-F238E27FC236}">
                <a16:creationId xmlns:a16="http://schemas.microsoft.com/office/drawing/2014/main" id="{CF684105-326C-194C-BD8A-2227F7558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0992" y="47725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3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380407" y="743447"/>
            <a:ext cx="3973385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latin typeface="Comic Sans MS" panose="030F0902030302020204" pitchFamily="66" charset="0"/>
                <a:ea typeface="+mj-ea"/>
                <a:cs typeface="+mj-cs"/>
              </a:rPr>
              <a:t>This is the cloakroom where you will hang your coat.</a:t>
            </a:r>
          </a:p>
        </p:txBody>
      </p:sp>
      <p:pic>
        <p:nvPicPr>
          <p:cNvPr id="8" name="Picture 7" descr="A picture containing text, wall&#10;&#10;Description automatically generated">
            <a:extLst>
              <a:ext uri="{FF2B5EF4-FFF2-40B4-BE49-F238E27FC236}">
                <a16:creationId xmlns:a16="http://schemas.microsoft.com/office/drawing/2014/main" id="{2668179E-FEDA-3648-A0D0-A94E0B78C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357" b="1238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  <p:pic>
        <p:nvPicPr>
          <p:cNvPr id="5" name="Audio Recording 8 Feb 2022 at 19:07:36" descr="Audio Recording 8 Feb 2022 at 19:07:36">
            <a:hlinkClick r:id="" action="ppaction://media"/>
            <a:extLst>
              <a:ext uri="{FF2B5EF4-FFF2-40B4-BE49-F238E27FC236}">
                <a16:creationId xmlns:a16="http://schemas.microsoft.com/office/drawing/2014/main" id="{4BD30ADA-AF26-7047-BBB4-A47107B74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4526" y="51789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5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380407" y="743447"/>
            <a:ext cx="3973385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latin typeface="Comic Sans MS" panose="030F0902030302020204" pitchFamily="66" charset="0"/>
                <a:ea typeface="+mj-ea"/>
                <a:cs typeface="+mj-cs"/>
              </a:rPr>
              <a:t>The toilets are in the cloakroom.</a:t>
            </a:r>
          </a:p>
        </p:txBody>
      </p:sp>
      <p:pic>
        <p:nvPicPr>
          <p:cNvPr id="4" name="Picture 3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1B45BFCF-278C-D348-8122-68ADD5B654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94" r="8653" b="1"/>
          <a:stretch/>
        </p:blipFill>
        <p:spPr>
          <a:xfrm rot="5400000">
            <a:off x="67450" y="-67450"/>
            <a:ext cx="6858000" cy="6992901"/>
          </a:xfrm>
          <a:prstGeom prst="rect">
            <a:avLst/>
          </a:prstGeom>
        </p:spPr>
      </p:pic>
      <p:pic>
        <p:nvPicPr>
          <p:cNvPr id="5" name="Audio Recording 8 Feb 2022 at 19:07:56" descr="Audio Recording 8 Feb 2022 at 19:07:56">
            <a:hlinkClick r:id="" action="ppaction://media"/>
            <a:extLst>
              <a:ext uri="{FF2B5EF4-FFF2-40B4-BE49-F238E27FC236}">
                <a16:creationId xmlns:a16="http://schemas.microsoft.com/office/drawing/2014/main" id="{02BF9828-94AC-554B-A537-5B7719658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8126" y="51789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0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701087" y="1537078"/>
            <a:ext cx="3100387" cy="52707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Comic Sans MS" panose="030F0902030302020204" pitchFamily="66" charset="0"/>
              </a:rPr>
              <a:t>In  your classroom.  You will have your own chair and table.  You can sit beside a friend.  You will do lots of great playing and  learning.</a:t>
            </a:r>
          </a:p>
        </p:txBody>
      </p:sp>
      <p:pic>
        <p:nvPicPr>
          <p:cNvPr id="7" name="Audio Recording 8 Feb 2022 at 19:08:46" descr="Audio Recording 8 Feb 2022 at 19:08:46">
            <a:hlinkClick r:id="" action="ppaction://media"/>
            <a:extLst>
              <a:ext uri="{FF2B5EF4-FFF2-40B4-BE49-F238E27FC236}">
                <a16:creationId xmlns:a16="http://schemas.microsoft.com/office/drawing/2014/main" id="{7B8F6B71-89A5-A94A-A72D-763BBF1E5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11792" y="724278"/>
            <a:ext cx="812800" cy="812800"/>
          </a:xfrm>
          <a:prstGeom prst="rect">
            <a:avLst/>
          </a:prstGeom>
        </p:spPr>
      </p:pic>
      <p:pic>
        <p:nvPicPr>
          <p:cNvPr id="19" name="Picture 18" descr="A picture containing text, person, indoor, child&#10;&#10;Description automatically generated">
            <a:extLst>
              <a:ext uri="{FF2B5EF4-FFF2-40B4-BE49-F238E27FC236}">
                <a16:creationId xmlns:a16="http://schemas.microsoft.com/office/drawing/2014/main" id="{0D1F8247-AC83-AF47-0DE7-1500FF87A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24" y="48135"/>
            <a:ext cx="2769340" cy="3582736"/>
          </a:xfrm>
          <a:prstGeom prst="rect">
            <a:avLst/>
          </a:prstGeom>
        </p:spPr>
      </p:pic>
      <p:pic>
        <p:nvPicPr>
          <p:cNvPr id="6" name="Picture 5" descr="A child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02D69F89-6887-69E7-4A12-D0845134D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652" y="264492"/>
            <a:ext cx="3348257" cy="4605219"/>
          </a:xfrm>
          <a:prstGeom prst="rect">
            <a:avLst/>
          </a:prstGeom>
        </p:spPr>
      </p:pic>
      <p:pic>
        <p:nvPicPr>
          <p:cNvPr id="8" name="Picture 7" descr="A group of children sitting on the floor reading books&#10;&#10;Description automatically generated with medium confidence">
            <a:extLst>
              <a:ext uri="{FF2B5EF4-FFF2-40B4-BE49-F238E27FC236}">
                <a16:creationId xmlns:a16="http://schemas.microsoft.com/office/drawing/2014/main" id="{37E3A646-EEF6-64D4-901F-4679F24500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687" y="3679006"/>
            <a:ext cx="4735376" cy="289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0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94D83FB-F0FB-4E33-B1F7-1C142BE38C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E8EBD5-1AF0-42EE-A995-1F8E234E83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26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B93534-E139-4FED-959C-E8DE310D8A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39912" y="73152"/>
            <a:ext cx="1178966" cy="232963"/>
            <a:chOff x="7763256" y="73152"/>
            <a:chExt cx="1178966" cy="232963"/>
          </a:xfrm>
        </p:grpSpPr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78E8C0E6-FEB6-44F1-88D1-46BEEDD02F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5FC37783-D58D-48BE-A119-9E18C8CE4C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98286946-B9CA-4309-AC1D-A5FE0FB4BD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458D890D-B127-48A3-9700-E794E5A0EE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81FE5632-C9E9-46D1-B041-2B1550F47E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6D0AD1D8-6370-4C9E-B9D1-1ED42B6CD0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1C437D7E-FE00-4E7A-A5A5-A16AF03C98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739471C8-201F-404A-80C4-4D00A61A9E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6B4916E4-07CB-4149-9A7E-13F2290572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BFA6BF19-12C5-492C-B79D-F2FE858507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E9DA3C25-831F-46F1-B82B-3DB8FF71E7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4A4B2B71-E020-43F5-9A48-2050035CE6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D7CA394E-96E6-4748-A6AD-BA96B737D8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BB7D229B-120E-4D57-AE66-B918102F55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AB9D88F0-18F1-4869-82C0-F084EEEA95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9E194D5B-AD89-4054-B8F0-8246261F60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8DAB5358-55E2-4B12-A2BA-82E3BCA8E9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2E4D424B-7FFC-41B8-B8F9-C04672857A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A73B98CC-0D48-4E11-842E-C3BB1D5D07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003B09F2-41D1-4070-B57C-0247D1868E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314599" y="1457325"/>
            <a:ext cx="2407995" cy="44983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Comic Sans MS" panose="030F0902030302020204" pitchFamily="66" charset="0"/>
              </a:rPr>
              <a:t>This is the Rainbow Room you will come in here for lots of fun activities and learning</a:t>
            </a:r>
            <a:r>
              <a:rPr lang="en-US" sz="4000" dirty="0">
                <a:latin typeface="Comic Sans MS" panose="030F0902030302020204" pitchFamily="66" charset="0"/>
              </a:rPr>
              <a:t>.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8066844-ACD6-49F0-8C33-D5691389B1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Audio Recording 8 Feb 2022 at 19:09:40" descr="Audio Recording 8 Feb 2022 at 19:09:40">
            <a:hlinkClick r:id="" action="ppaction://media"/>
            <a:extLst>
              <a:ext uri="{FF2B5EF4-FFF2-40B4-BE49-F238E27FC236}">
                <a16:creationId xmlns:a16="http://schemas.microsoft.com/office/drawing/2014/main" id="{881D0076-814B-8B41-AF2F-8E56C08F2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4321" y="132678"/>
            <a:ext cx="812800" cy="812800"/>
          </a:xfrm>
          <a:prstGeom prst="rect">
            <a:avLst/>
          </a:prstGeom>
        </p:spPr>
      </p:pic>
      <p:pic>
        <p:nvPicPr>
          <p:cNvPr id="9" name="Picture 8" descr="A picture containing text, person, child, young&#10;&#10;Description automatically generated">
            <a:extLst>
              <a:ext uri="{FF2B5EF4-FFF2-40B4-BE49-F238E27FC236}">
                <a16:creationId xmlns:a16="http://schemas.microsoft.com/office/drawing/2014/main" id="{D3B8084B-3689-FB81-5CA8-9B6B2DB1C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639" y="1579703"/>
            <a:ext cx="2969100" cy="2226824"/>
          </a:xfrm>
          <a:prstGeom prst="rect">
            <a:avLst/>
          </a:prstGeom>
        </p:spPr>
      </p:pic>
      <p:pic>
        <p:nvPicPr>
          <p:cNvPr id="11" name="Picture 10" descr="A child standing in a classroom&#10;&#10;Description automatically generated with low confidence">
            <a:extLst>
              <a:ext uri="{FF2B5EF4-FFF2-40B4-BE49-F238E27FC236}">
                <a16:creationId xmlns:a16="http://schemas.microsoft.com/office/drawing/2014/main" id="{6930C8C2-A1EF-7FC5-85E9-AAFA74DB7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097" y="297937"/>
            <a:ext cx="3680562" cy="5406020"/>
          </a:xfrm>
          <a:prstGeom prst="rect">
            <a:avLst/>
          </a:prstGeom>
        </p:spPr>
      </p:pic>
      <p:pic>
        <p:nvPicPr>
          <p:cNvPr id="45" name="Picture 44" descr="A picture containing person, indoor, child, little&#10;&#10;Description automatically generated">
            <a:extLst>
              <a:ext uri="{FF2B5EF4-FFF2-40B4-BE49-F238E27FC236}">
                <a16:creationId xmlns:a16="http://schemas.microsoft.com/office/drawing/2014/main" id="{35DDCA05-6FB1-FB94-8FFE-D041BDA03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4615" y="915486"/>
            <a:ext cx="1946973" cy="417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8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2840" y="4721041"/>
            <a:ext cx="10198579" cy="1548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Comic Sans MS" panose="030F0902030302020204" pitchFamily="66" charset="0"/>
              </a:rPr>
              <a:t>You will do lots of learning and play activities in the learning spaces outside your classroom</a:t>
            </a:r>
            <a:r>
              <a:rPr lang="en-US" sz="4400" dirty="0">
                <a:latin typeface="Comic Sans MS" panose="030F0902030302020204" pitchFamily="66" charset="0"/>
              </a:rPr>
              <a:t>. </a:t>
            </a:r>
          </a:p>
        </p:txBody>
      </p:sp>
      <p:pic>
        <p:nvPicPr>
          <p:cNvPr id="11" name="Audio Recording 8 Feb 2022 at 19:10:38" descr="Audio Recording 8 Feb 2022 at 19:10:38">
            <a:hlinkClick r:id="" action="ppaction://media"/>
            <a:extLst>
              <a:ext uri="{FF2B5EF4-FFF2-40B4-BE49-F238E27FC236}">
                <a16:creationId xmlns:a16="http://schemas.microsoft.com/office/drawing/2014/main" id="{2B6129C8-8FF9-6946-918A-0FE9F502C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00323" y="5615607"/>
            <a:ext cx="812800" cy="812800"/>
          </a:xfrm>
          <a:prstGeom prst="rect">
            <a:avLst/>
          </a:prstGeom>
        </p:spPr>
      </p:pic>
      <p:pic>
        <p:nvPicPr>
          <p:cNvPr id="14" name="Picture 1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67BD9D0-1F90-FCB3-C5EB-ACED4A815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0008" y="121298"/>
            <a:ext cx="2902768" cy="3870357"/>
          </a:xfrm>
          <a:prstGeom prst="rect">
            <a:avLst/>
          </a:prstGeom>
        </p:spPr>
      </p:pic>
      <p:pic>
        <p:nvPicPr>
          <p:cNvPr id="16" name="Picture 15" descr="A picture containing table, person, food, indoor&#10;&#10;Description automatically generated">
            <a:extLst>
              <a:ext uri="{FF2B5EF4-FFF2-40B4-BE49-F238E27FC236}">
                <a16:creationId xmlns:a16="http://schemas.microsoft.com/office/drawing/2014/main" id="{27D03DF6-169E-4B04-5373-6887928D5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424" y="96990"/>
            <a:ext cx="2481964" cy="4006496"/>
          </a:xfrm>
          <a:prstGeom prst="rect">
            <a:avLst/>
          </a:prstGeom>
        </p:spPr>
      </p:pic>
      <p:pic>
        <p:nvPicPr>
          <p:cNvPr id="20" name="Picture 19" descr="A picture containing text, table, person, indoor&#10;&#10;Description automatically generated">
            <a:extLst>
              <a:ext uri="{FF2B5EF4-FFF2-40B4-BE49-F238E27FC236}">
                <a16:creationId xmlns:a16="http://schemas.microsoft.com/office/drawing/2014/main" id="{CE7A088D-A353-F62F-A712-D972C82248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185" y="164947"/>
            <a:ext cx="2605220" cy="400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0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24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triped, person, sitting&#10;&#10;Description automatically generated">
            <a:extLst>
              <a:ext uri="{FF2B5EF4-FFF2-40B4-BE49-F238E27FC236}">
                <a16:creationId xmlns:a16="http://schemas.microsoft.com/office/drawing/2014/main" id="{627B448D-819B-AC49-B403-BA0C2C7169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71" r="4" b="4"/>
          <a:stretch/>
        </p:blipFill>
        <p:spPr>
          <a:xfrm>
            <a:off x="6214748" y="415540"/>
            <a:ext cx="2294762" cy="200992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11" name="Picture 10" descr="A picture containing text, indoor, floor, room&#10;&#10;Description automatically generated">
            <a:extLst>
              <a:ext uri="{FF2B5EF4-FFF2-40B4-BE49-F238E27FC236}">
                <a16:creationId xmlns:a16="http://schemas.microsoft.com/office/drawing/2014/main" id="{C833D586-F59B-AF41-97FC-0C3B0C29E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465" r="-1" b="38152"/>
          <a:stretch/>
        </p:blipFill>
        <p:spPr>
          <a:xfrm>
            <a:off x="20" y="1"/>
            <a:ext cx="6770047" cy="2456679"/>
          </a:xfrm>
          <a:custGeom>
            <a:avLst/>
            <a:gdLst/>
            <a:ahLst/>
            <a:cxnLst/>
            <a:rect l="l" t="t" r="r" b="b"/>
            <a:pathLst>
              <a:path w="6770067" h="2456679">
                <a:moveTo>
                  <a:pt x="6770067" y="603033"/>
                </a:moveTo>
                <a:lnTo>
                  <a:pt x="6770067" y="617220"/>
                </a:lnTo>
                <a:lnTo>
                  <a:pt x="6768113" y="610127"/>
                </a:lnTo>
                <a:close/>
                <a:moveTo>
                  <a:pt x="0" y="0"/>
                </a:moveTo>
                <a:lnTo>
                  <a:pt x="6588505" y="0"/>
                </a:lnTo>
                <a:lnTo>
                  <a:pt x="6460879" y="219780"/>
                </a:lnTo>
                <a:cubicBezTo>
                  <a:pt x="5374128" y="2091240"/>
                  <a:pt x="5374128" y="2091240"/>
                  <a:pt x="5374128" y="2091240"/>
                </a:cubicBezTo>
                <a:cubicBezTo>
                  <a:pt x="5251862" y="2317464"/>
                  <a:pt x="5007334" y="2456679"/>
                  <a:pt x="4754071" y="2456679"/>
                </a:cubicBezTo>
                <a:cubicBezTo>
                  <a:pt x="710608" y="2456679"/>
                  <a:pt x="710608" y="2456679"/>
                  <a:pt x="710608" y="2456679"/>
                </a:cubicBezTo>
                <a:cubicBezTo>
                  <a:pt x="448613" y="2456679"/>
                  <a:pt x="212817" y="2317464"/>
                  <a:pt x="81819" y="2091240"/>
                </a:cubicBezTo>
                <a:lnTo>
                  <a:pt x="0" y="1949732"/>
                </a:lnTo>
                <a:close/>
              </a:path>
            </a:pathLst>
          </a:custGeom>
        </p:spPr>
      </p:pic>
      <p:sp>
        <p:nvSpPr>
          <p:cNvPr id="2" name="TextBox 1"/>
          <p:cNvSpPr txBox="1"/>
          <p:nvPr/>
        </p:nvSpPr>
        <p:spPr>
          <a:xfrm>
            <a:off x="8000691" y="2331242"/>
            <a:ext cx="3689091" cy="2825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Comic Sans MS" panose="030F0902030302020204" pitchFamily="66" charset="0"/>
              </a:rPr>
              <a:t>We love reading in St </a:t>
            </a:r>
            <a:r>
              <a:rPr lang="en-US" sz="3600" dirty="0" err="1">
                <a:latin typeface="Comic Sans MS" panose="030F0902030302020204" pitchFamily="66" charset="0"/>
              </a:rPr>
              <a:t>Ninian’s</a:t>
            </a:r>
            <a:r>
              <a:rPr lang="en-US" sz="3600" dirty="0">
                <a:latin typeface="Comic Sans MS" panose="030F0902030302020204" pitchFamily="66" charset="0"/>
              </a:rPr>
              <a:t>. There are lots of quiet spaces to look at books</a:t>
            </a:r>
            <a:r>
              <a:rPr lang="en-US" sz="2400" dirty="0"/>
              <a:t>. </a:t>
            </a:r>
          </a:p>
        </p:txBody>
      </p:sp>
      <p:pic>
        <p:nvPicPr>
          <p:cNvPr id="8" name="Audio Recording 8 Feb 2022 at 19:11:56" descr="Audio Recording 8 Feb 2022 at 19:11:56">
            <a:hlinkClick r:id="" action="ppaction://media"/>
            <a:extLst>
              <a:ext uri="{FF2B5EF4-FFF2-40B4-BE49-F238E27FC236}">
                <a16:creationId xmlns:a16="http://schemas.microsoft.com/office/drawing/2014/main" id="{F245C3A3-2943-1E48-B3F2-42BF72922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5236" y="415540"/>
            <a:ext cx="812800" cy="812800"/>
          </a:xfrm>
          <a:prstGeom prst="rect">
            <a:avLst/>
          </a:prstGeom>
        </p:spPr>
      </p:pic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D836C48-776B-2124-42FB-0EF751A190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777" y="2822329"/>
            <a:ext cx="4401159" cy="3670022"/>
          </a:xfrm>
          <a:prstGeom prst="rect">
            <a:avLst/>
          </a:prstGeom>
        </p:spPr>
      </p:pic>
      <p:pic>
        <p:nvPicPr>
          <p:cNvPr id="12" name="Picture 11" descr="A picture containing floor, indoor, child, person&#10;&#10;Description automatically generated">
            <a:extLst>
              <a:ext uri="{FF2B5EF4-FFF2-40B4-BE49-F238E27FC236}">
                <a16:creationId xmlns:a16="http://schemas.microsoft.com/office/drawing/2014/main" id="{2C0F17BF-DF21-FCFA-6224-8D1E32A227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6350" y="2562900"/>
            <a:ext cx="2695574" cy="415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2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5C843E61EFA94B88FCBF35BE2F730C" ma:contentTypeVersion="15" ma:contentTypeDescription="Create a new document." ma:contentTypeScope="" ma:versionID="dd0600834b13bde0c86b220441df4499">
  <xsd:schema xmlns:xsd="http://www.w3.org/2001/XMLSchema" xmlns:xs="http://www.w3.org/2001/XMLSchema" xmlns:p="http://schemas.microsoft.com/office/2006/metadata/properties" xmlns:ns3="f982cd1b-5318-491a-9ba8-3f528900694e" xmlns:ns4="65eb845b-b010-4a29-ae4c-6061968e7b4d" targetNamespace="http://schemas.microsoft.com/office/2006/metadata/properties" ma:root="true" ma:fieldsID="71738eba5409f5c91f3f16656c171e99" ns3:_="" ns4:_="">
    <xsd:import namespace="f982cd1b-5318-491a-9ba8-3f528900694e"/>
    <xsd:import namespace="65eb845b-b010-4a29-ae4c-6061968e7b4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Location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82cd1b-5318-491a-9ba8-3f528900694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eb845b-b010-4a29-ae4c-6061968e7b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5eb845b-b010-4a29-ae4c-6061968e7b4d" xsi:nil="true"/>
  </documentManagement>
</p:properties>
</file>

<file path=customXml/itemProps1.xml><?xml version="1.0" encoding="utf-8"?>
<ds:datastoreItem xmlns:ds="http://schemas.openxmlformats.org/officeDocument/2006/customXml" ds:itemID="{C3C50604-0487-4B23-8A04-0D2AD79F86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82cd1b-5318-491a-9ba8-3f528900694e"/>
    <ds:schemaRef ds:uri="65eb845b-b010-4a29-ae4c-6061968e7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4A781B-97A1-426E-8F62-297CF2CC22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78FC3D-AB69-4374-8379-CE6310DE6E48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f982cd1b-5318-491a-9ba8-3f528900694e"/>
    <ds:schemaRef ds:uri="http://purl.org/dc/terms/"/>
    <ds:schemaRef ds:uri="http://schemas.openxmlformats.org/package/2006/metadata/core-properties"/>
    <ds:schemaRef ds:uri="65eb845b-b010-4a29-ae4c-6061968e7b4d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253</Words>
  <Application>Microsoft Office PowerPoint</Application>
  <PresentationFormat>Widescreen</PresentationFormat>
  <Paragraphs>19</Paragraphs>
  <Slides>17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Office Theme</vt:lpstr>
      <vt:lpstr>Welcome to  St Ninian’s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are looking forward to welcoming  you to St Ninian’s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Joseph is going to be in Primary 4</dc:title>
  <dc:creator>Siobhan Currie</dc:creator>
  <cp:lastModifiedBy>Mrs Coggins</cp:lastModifiedBy>
  <cp:revision>56</cp:revision>
  <dcterms:created xsi:type="dcterms:W3CDTF">2020-07-04T09:40:01Z</dcterms:created>
  <dcterms:modified xsi:type="dcterms:W3CDTF">2023-03-31T12:06:46Z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0x010100485C843E61EFA94B88FCBF35BE2F730C</vt:lpwstr>
  </property>
</Properties>
</file>