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2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11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1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4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60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97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3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5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A924-D0D7-408C-BA66-F065E736CC8F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739B-8B55-47E2-96A5-47B4E27C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3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76" y="855533"/>
            <a:ext cx="5316118" cy="70376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86" y="8056901"/>
            <a:ext cx="5320186" cy="326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8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2037"/>
          <a:stretch/>
        </p:blipFill>
        <p:spPr>
          <a:xfrm>
            <a:off x="563730" y="1210587"/>
            <a:ext cx="5779974" cy="58813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462"/>
          <a:stretch/>
        </p:blipFill>
        <p:spPr>
          <a:xfrm>
            <a:off x="563730" y="7214197"/>
            <a:ext cx="5779974" cy="40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McGeehan</dc:creator>
  <cp:lastModifiedBy>Iain McLean</cp:lastModifiedBy>
  <cp:revision>2</cp:revision>
  <dcterms:created xsi:type="dcterms:W3CDTF">2024-11-10T08:21:06Z</dcterms:created>
  <dcterms:modified xsi:type="dcterms:W3CDTF">2024-11-10T19:51:28Z</dcterms:modified>
</cp:coreProperties>
</file>