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6858000" cy="12192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39" d="100"/>
          <a:sy n="39" d="100"/>
        </p:scale>
        <p:origin x="2364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5A924-D0D7-408C-BA66-F065E736CC8F}" type="datetimeFigureOut">
              <a:rPr lang="en-GB" smtClean="0"/>
              <a:t>10/11/2024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739B-8B55-47E2-96A5-47B4E27CEE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51125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5A924-D0D7-408C-BA66-F065E736CC8F}" type="datetimeFigureOut">
              <a:rPr lang="en-GB" smtClean="0"/>
              <a:t>10/11/2024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739B-8B55-47E2-96A5-47B4E27CEE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7733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5A924-D0D7-408C-BA66-F065E736CC8F}" type="datetimeFigureOut">
              <a:rPr lang="en-GB" smtClean="0"/>
              <a:t>10/11/2024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739B-8B55-47E2-96A5-47B4E27CEE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76173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5A924-D0D7-408C-BA66-F065E736CC8F}" type="datetimeFigureOut">
              <a:rPr lang="en-GB" smtClean="0"/>
              <a:t>10/11/2024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739B-8B55-47E2-96A5-47B4E27CEE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65460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5A924-D0D7-408C-BA66-F065E736CC8F}" type="datetimeFigureOut">
              <a:rPr lang="en-GB" smtClean="0"/>
              <a:t>10/11/2024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739B-8B55-47E2-96A5-47B4E27CEE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515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5A924-D0D7-408C-BA66-F065E736CC8F}" type="datetimeFigureOut">
              <a:rPr lang="en-GB" smtClean="0"/>
              <a:t>10/11/2024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739B-8B55-47E2-96A5-47B4E27CEE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7766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5A924-D0D7-408C-BA66-F065E736CC8F}" type="datetimeFigureOut">
              <a:rPr lang="en-GB" smtClean="0"/>
              <a:t>10/11/2024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739B-8B55-47E2-96A5-47B4E27CEE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9605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5A924-D0D7-408C-BA66-F065E736CC8F}" type="datetimeFigureOut">
              <a:rPr lang="en-GB" smtClean="0"/>
              <a:t>10/11/2024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739B-8B55-47E2-96A5-47B4E27CEE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19780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5A924-D0D7-408C-BA66-F065E736CC8F}" type="datetimeFigureOut">
              <a:rPr lang="en-GB" smtClean="0"/>
              <a:t>10/11/2024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739B-8B55-47E2-96A5-47B4E27CEE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11772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5A924-D0D7-408C-BA66-F065E736CC8F}" type="datetimeFigureOut">
              <a:rPr lang="en-GB" smtClean="0"/>
              <a:t>10/11/2024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739B-8B55-47E2-96A5-47B4E27CEE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19320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5A924-D0D7-408C-BA66-F065E736CC8F}" type="datetimeFigureOut">
              <a:rPr lang="en-GB" smtClean="0"/>
              <a:t>10/11/2024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739B-8B55-47E2-96A5-47B4E27CEE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3503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05A924-D0D7-408C-BA66-F065E736CC8F}" type="datetimeFigureOut">
              <a:rPr lang="en-GB" smtClean="0"/>
              <a:t>10/11/2024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1F739B-8B55-47E2-96A5-47B4E27CEE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39377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8376" y="855533"/>
            <a:ext cx="5316118" cy="703767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5986" y="8056901"/>
            <a:ext cx="5320186" cy="32666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91819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b="2037"/>
          <a:stretch/>
        </p:blipFill>
        <p:spPr>
          <a:xfrm>
            <a:off x="563730" y="1210587"/>
            <a:ext cx="5779974" cy="588132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/>
          <a:srcRect t="2462"/>
          <a:stretch/>
        </p:blipFill>
        <p:spPr>
          <a:xfrm>
            <a:off x="563730" y="7214197"/>
            <a:ext cx="5779974" cy="4001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7371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Mrs McGeehan</dc:creator>
  <cp:lastModifiedBy>Iain McLean</cp:lastModifiedBy>
  <cp:revision>2</cp:revision>
  <dcterms:created xsi:type="dcterms:W3CDTF">2024-11-10T08:21:06Z</dcterms:created>
  <dcterms:modified xsi:type="dcterms:W3CDTF">2024-11-10T19:51:28Z</dcterms:modified>
</cp:coreProperties>
</file>