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66" r:id="rId10"/>
    <p:sldId id="275" r:id="rId11"/>
    <p:sldId id="270" r:id="rId12"/>
    <p:sldId id="268" r:id="rId13"/>
    <p:sldId id="269" r:id="rId14"/>
    <p:sldId id="27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AEAAF-868F-45FB-A422-20546204806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63BF6C5-A02D-45CD-9AD2-59A30FBE96E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400" b="1" dirty="0" smtClean="0"/>
            <a:t>Cognitive Symptoms</a:t>
          </a:r>
        </a:p>
        <a:p>
          <a:endParaRPr lang="en-GB" sz="1400" b="1" dirty="0" smtClean="0"/>
        </a:p>
        <a:p>
          <a:r>
            <a:rPr lang="en-GB" sz="1400" b="1" dirty="0" smtClean="0"/>
            <a:t>Memory problems</a:t>
          </a:r>
        </a:p>
        <a:p>
          <a:r>
            <a:rPr lang="en-GB" sz="1400" b="1" dirty="0" smtClean="0"/>
            <a:t>Poor Concentration</a:t>
          </a:r>
        </a:p>
        <a:p>
          <a:r>
            <a:rPr lang="en-GB" sz="1400" b="1" dirty="0" smtClean="0"/>
            <a:t>Poor Judgement</a:t>
          </a:r>
        </a:p>
        <a:p>
          <a:r>
            <a:rPr lang="en-GB" sz="1400" b="1" dirty="0" smtClean="0"/>
            <a:t>Negative thoughts</a:t>
          </a:r>
        </a:p>
        <a:p>
          <a:r>
            <a:rPr lang="en-GB" sz="1400" b="1" dirty="0" smtClean="0"/>
            <a:t>Anxiety</a:t>
          </a:r>
        </a:p>
        <a:p>
          <a:r>
            <a:rPr lang="en-GB" sz="1400" b="1" dirty="0" smtClean="0"/>
            <a:t>Worry</a:t>
          </a:r>
        </a:p>
        <a:p>
          <a:r>
            <a:rPr lang="en-GB" sz="1400" b="1" dirty="0" smtClean="0"/>
            <a:t>Nervousness</a:t>
          </a:r>
          <a:endParaRPr lang="en-GB" sz="1400" b="1" dirty="0"/>
        </a:p>
      </dgm:t>
    </dgm:pt>
    <dgm:pt modelId="{17BB6BDC-42D6-495E-9052-901A59173F4D}" type="parTrans" cxnId="{F24C0085-CA80-490C-9D66-06A99490F2EB}">
      <dgm:prSet/>
      <dgm:spPr/>
      <dgm:t>
        <a:bodyPr/>
        <a:lstStyle/>
        <a:p>
          <a:endParaRPr lang="en-GB" b="1"/>
        </a:p>
      </dgm:t>
    </dgm:pt>
    <dgm:pt modelId="{3D1D381A-BE4F-443C-BCC6-94FF6FFF5714}" type="sibTrans" cxnId="{F24C0085-CA80-490C-9D66-06A99490F2EB}">
      <dgm:prSet/>
      <dgm:spPr/>
      <dgm:t>
        <a:bodyPr/>
        <a:lstStyle/>
        <a:p>
          <a:endParaRPr lang="en-GB" b="1"/>
        </a:p>
      </dgm:t>
    </dgm:pt>
    <dgm:pt modelId="{39244FD6-FC06-4B52-9083-D02847E7E1A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1400" b="1" dirty="0" smtClean="0"/>
            <a:t>Emotional Symptoms</a:t>
          </a:r>
        </a:p>
        <a:p>
          <a:endParaRPr lang="en-GB" sz="1400" b="1" dirty="0" smtClean="0"/>
        </a:p>
        <a:p>
          <a:r>
            <a:rPr lang="en-GB" sz="1400" b="1" dirty="0" smtClean="0"/>
            <a:t>Moodiness</a:t>
          </a:r>
        </a:p>
        <a:p>
          <a:r>
            <a:rPr lang="en-GB" sz="1400" b="1" dirty="0" smtClean="0"/>
            <a:t>Irritable/Temper</a:t>
          </a:r>
        </a:p>
        <a:p>
          <a:r>
            <a:rPr lang="en-GB" sz="1400" b="1" dirty="0" smtClean="0"/>
            <a:t>Agitation</a:t>
          </a:r>
        </a:p>
        <a:p>
          <a:r>
            <a:rPr lang="en-GB" sz="1400" b="1" dirty="0" smtClean="0"/>
            <a:t>Feeling overwhelmed</a:t>
          </a:r>
        </a:p>
        <a:p>
          <a:r>
            <a:rPr lang="en-GB" sz="1400" b="1" dirty="0" smtClean="0"/>
            <a:t>Loneliness</a:t>
          </a:r>
        </a:p>
        <a:p>
          <a:r>
            <a:rPr lang="en-GB" sz="1400" b="1" dirty="0" smtClean="0"/>
            <a:t>Isolation</a:t>
          </a:r>
        </a:p>
        <a:p>
          <a:r>
            <a:rPr lang="en-GB" sz="1400" b="1" dirty="0" smtClean="0"/>
            <a:t>Unhappiness</a:t>
          </a:r>
          <a:endParaRPr lang="en-GB" sz="1400" b="1" dirty="0"/>
        </a:p>
      </dgm:t>
    </dgm:pt>
    <dgm:pt modelId="{68E01625-59EE-4720-BE5D-EA81E33928E7}" type="parTrans" cxnId="{A812A229-1E02-48C0-B522-0948338F1EC4}">
      <dgm:prSet/>
      <dgm:spPr/>
      <dgm:t>
        <a:bodyPr/>
        <a:lstStyle/>
        <a:p>
          <a:endParaRPr lang="en-GB" b="1"/>
        </a:p>
      </dgm:t>
    </dgm:pt>
    <dgm:pt modelId="{D8C3E643-F4E9-419F-82C0-651DD35657D2}" type="sibTrans" cxnId="{A812A229-1E02-48C0-B522-0948338F1EC4}">
      <dgm:prSet/>
      <dgm:spPr/>
      <dgm:t>
        <a:bodyPr/>
        <a:lstStyle/>
        <a:p>
          <a:endParaRPr lang="en-GB" b="1"/>
        </a:p>
      </dgm:t>
    </dgm:pt>
    <dgm:pt modelId="{4DC5850C-C003-464B-AB4F-396F1B4DAE6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b="1" dirty="0" smtClean="0"/>
            <a:t>Physical Symptoms</a:t>
          </a:r>
        </a:p>
        <a:p>
          <a:endParaRPr lang="en-GB" sz="1400" b="1" dirty="0" smtClean="0"/>
        </a:p>
        <a:p>
          <a:r>
            <a:rPr lang="en-GB" sz="1400" b="1" dirty="0" smtClean="0"/>
            <a:t>Muscle Tension</a:t>
          </a:r>
        </a:p>
        <a:p>
          <a:r>
            <a:rPr lang="en-GB" sz="1400" b="1" dirty="0" smtClean="0"/>
            <a:t>Aches</a:t>
          </a:r>
        </a:p>
        <a:p>
          <a:r>
            <a:rPr lang="en-GB" sz="1400" b="1" dirty="0" smtClean="0"/>
            <a:t>Stomach problems</a:t>
          </a:r>
        </a:p>
        <a:p>
          <a:r>
            <a:rPr lang="en-GB" sz="1400" b="1" dirty="0" smtClean="0"/>
            <a:t>Nausea</a:t>
          </a:r>
        </a:p>
        <a:p>
          <a:r>
            <a:rPr lang="en-GB" sz="1400" b="1" dirty="0" smtClean="0"/>
            <a:t>Dizziness</a:t>
          </a:r>
        </a:p>
        <a:p>
          <a:r>
            <a:rPr lang="en-GB" sz="1400" b="1" dirty="0" smtClean="0"/>
            <a:t>Chest pain</a:t>
          </a:r>
        </a:p>
        <a:p>
          <a:r>
            <a:rPr lang="en-GB" sz="1400" b="1" dirty="0" smtClean="0"/>
            <a:t>Racing heart</a:t>
          </a:r>
        </a:p>
        <a:p>
          <a:r>
            <a:rPr lang="en-GB" sz="1400" b="1" dirty="0" smtClean="0"/>
            <a:t>Colds and allergies</a:t>
          </a:r>
        </a:p>
      </dgm:t>
    </dgm:pt>
    <dgm:pt modelId="{4CAB0F58-D9CF-441A-AF5E-79ABA9FF5FB0}" type="parTrans" cxnId="{FE874EE8-8F42-4617-B70E-37EA1CB15370}">
      <dgm:prSet/>
      <dgm:spPr/>
      <dgm:t>
        <a:bodyPr/>
        <a:lstStyle/>
        <a:p>
          <a:endParaRPr lang="en-GB" b="1"/>
        </a:p>
      </dgm:t>
    </dgm:pt>
    <dgm:pt modelId="{52C3AA70-2F03-4725-867C-0D9AE7305805}" type="sibTrans" cxnId="{FE874EE8-8F42-4617-B70E-37EA1CB15370}">
      <dgm:prSet/>
      <dgm:spPr/>
      <dgm:t>
        <a:bodyPr/>
        <a:lstStyle/>
        <a:p>
          <a:endParaRPr lang="en-GB" b="1"/>
        </a:p>
      </dgm:t>
    </dgm:pt>
    <dgm:pt modelId="{39EFF34C-2516-4C85-B29B-93AA8B2BF4D8}">
      <dgm:prSet phldrT="[Text]" custT="1"/>
      <dgm:spPr>
        <a:solidFill>
          <a:srgbClr val="C00000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en-GB" sz="1400" b="1" dirty="0" smtClean="0"/>
            <a:t>Behavioural Symptoms</a:t>
          </a:r>
          <a:r>
            <a:rPr lang="en-GB" sz="1600" b="1" dirty="0" smtClean="0"/>
            <a:t/>
          </a:r>
          <a:br>
            <a:rPr lang="en-GB" sz="1600" b="1" dirty="0" smtClean="0"/>
          </a:br>
          <a:r>
            <a:rPr lang="en-GB" sz="1400" b="1" dirty="0" smtClean="0"/>
            <a:t>Appetite changes</a:t>
          </a:r>
          <a:br>
            <a:rPr lang="en-GB" sz="1400" b="1" dirty="0" smtClean="0"/>
          </a:br>
          <a:r>
            <a:rPr lang="en-GB" sz="1400" b="1" dirty="0" smtClean="0"/>
            <a:t>Sleep changes</a:t>
          </a:r>
          <a:br>
            <a:rPr lang="en-GB" sz="1400" b="1" dirty="0" smtClean="0"/>
          </a:br>
          <a:r>
            <a:rPr lang="en-GB" sz="1400" b="1" dirty="0" smtClean="0"/>
            <a:t>Social withdrawal</a:t>
          </a:r>
          <a:br>
            <a:rPr lang="en-GB" sz="1400" b="1" dirty="0" smtClean="0"/>
          </a:br>
          <a:r>
            <a:rPr lang="en-GB" sz="1400" b="1" dirty="0" smtClean="0"/>
            <a:t>Procrastination</a:t>
          </a:r>
          <a:br>
            <a:rPr lang="en-GB" sz="1400" b="1" dirty="0" smtClean="0"/>
          </a:br>
          <a:r>
            <a:rPr lang="en-GB" sz="1400" b="1" dirty="0" smtClean="0"/>
            <a:t>Avoiding responsibility</a:t>
          </a:r>
          <a:br>
            <a:rPr lang="en-GB" sz="1400" b="1" dirty="0" smtClean="0"/>
          </a:br>
          <a:r>
            <a:rPr lang="en-GB" sz="1400" b="1" dirty="0" smtClean="0"/>
            <a:t>Substance abuse</a:t>
          </a:r>
          <a:br>
            <a:rPr lang="en-GB" sz="1400" b="1" dirty="0" smtClean="0"/>
          </a:br>
          <a:r>
            <a:rPr lang="en-GB" sz="1400" b="1" dirty="0" smtClean="0"/>
            <a:t>Nervous habits</a:t>
          </a:r>
          <a:br>
            <a:rPr lang="en-GB" sz="1400" b="1" dirty="0" smtClean="0"/>
          </a:br>
          <a:endParaRPr lang="en-GB" sz="1400" b="1" dirty="0" smtClean="0"/>
        </a:p>
      </dgm:t>
    </dgm:pt>
    <dgm:pt modelId="{D5E32C9B-9782-4383-8742-5C987153B366}" type="parTrans" cxnId="{21E5AE8C-86FC-413B-9A29-1FC55A874638}">
      <dgm:prSet/>
      <dgm:spPr/>
      <dgm:t>
        <a:bodyPr/>
        <a:lstStyle/>
        <a:p>
          <a:endParaRPr lang="en-GB" b="1"/>
        </a:p>
      </dgm:t>
    </dgm:pt>
    <dgm:pt modelId="{29A6F417-382E-4DCE-8D9C-C085C8C110C7}" type="sibTrans" cxnId="{21E5AE8C-86FC-413B-9A29-1FC55A874638}">
      <dgm:prSet/>
      <dgm:spPr/>
      <dgm:t>
        <a:bodyPr/>
        <a:lstStyle/>
        <a:p>
          <a:endParaRPr lang="en-GB" b="1"/>
        </a:p>
      </dgm:t>
    </dgm:pt>
    <dgm:pt modelId="{BDBC3347-3B3C-4FC4-96B9-79800B918748}" type="pres">
      <dgm:prSet presAssocID="{656AEAAF-868F-45FB-A422-20546204806A}" presName="Name0" presStyleCnt="0">
        <dgm:presLayoutVars>
          <dgm:dir/>
          <dgm:resizeHandles val="exact"/>
        </dgm:presLayoutVars>
      </dgm:prSet>
      <dgm:spPr/>
    </dgm:pt>
    <dgm:pt modelId="{0635885C-7F35-4625-A404-039531BE131A}" type="pres">
      <dgm:prSet presAssocID="{656AEAAF-868F-45FB-A422-20546204806A}" presName="fgShape" presStyleLbl="fgShp" presStyleIdx="0" presStyleCnt="1" custFlipVert="1" custScaleY="66667" custLinFactNeighborX="-186" custLinFactNeighborY="38232"/>
      <dgm:spPr>
        <a:solidFill>
          <a:schemeClr val="bg2"/>
        </a:solidFill>
      </dgm:spPr>
    </dgm:pt>
    <dgm:pt modelId="{35FD9D4D-04AF-480C-8E15-C5BDAAE60343}" type="pres">
      <dgm:prSet presAssocID="{656AEAAF-868F-45FB-A422-20546204806A}" presName="linComp" presStyleCnt="0"/>
      <dgm:spPr/>
    </dgm:pt>
    <dgm:pt modelId="{B58FDE8D-62DB-4D99-AAAC-93CD8879E6E3}" type="pres">
      <dgm:prSet presAssocID="{E63BF6C5-A02D-45CD-9AD2-59A30FBE96E1}" presName="compNode" presStyleCnt="0"/>
      <dgm:spPr/>
    </dgm:pt>
    <dgm:pt modelId="{A8157CD0-51F2-45D9-9E7D-836845996D77}" type="pres">
      <dgm:prSet presAssocID="{E63BF6C5-A02D-45CD-9AD2-59A30FBE96E1}" presName="bkgdShape" presStyleLbl="node1" presStyleIdx="0" presStyleCnt="4"/>
      <dgm:spPr/>
      <dgm:t>
        <a:bodyPr/>
        <a:lstStyle/>
        <a:p>
          <a:endParaRPr lang="en-GB"/>
        </a:p>
      </dgm:t>
    </dgm:pt>
    <dgm:pt modelId="{D258B097-5250-4C26-A9CA-02B93FF422FD}" type="pres">
      <dgm:prSet presAssocID="{E63BF6C5-A02D-45CD-9AD2-59A30FBE96E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F75DC-601F-40EC-BD1A-D8DF190B7067}" type="pres">
      <dgm:prSet presAssocID="{E63BF6C5-A02D-45CD-9AD2-59A30FBE96E1}" presName="invisiNode" presStyleLbl="node1" presStyleIdx="0" presStyleCnt="4"/>
      <dgm:spPr/>
    </dgm:pt>
    <dgm:pt modelId="{D423308A-5E42-4A0F-9044-A96A33F02EC8}" type="pres">
      <dgm:prSet presAssocID="{E63BF6C5-A02D-45CD-9AD2-59A30FBE96E1}" presName="imagNode" presStyleLbl="fgImgPlace1" presStyleIdx="0" presStyleCnt="4" custScaleX="79755" custScaleY="61456" custLinFactNeighborX="1640" custLinFactNeighborY="-129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E0B031D-CC3B-4429-B138-4FF6F4921032}" type="pres">
      <dgm:prSet presAssocID="{3D1D381A-BE4F-443C-BCC6-94FF6FFF571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7CE9F11-86EB-4A60-BF35-8DAF5C73C25D}" type="pres">
      <dgm:prSet presAssocID="{39244FD6-FC06-4B52-9083-D02847E7E1AD}" presName="compNode" presStyleCnt="0"/>
      <dgm:spPr/>
    </dgm:pt>
    <dgm:pt modelId="{773ED62D-F8E5-4CA0-917C-11D6D684030B}" type="pres">
      <dgm:prSet presAssocID="{39244FD6-FC06-4B52-9083-D02847E7E1AD}" presName="bkgdShape" presStyleLbl="node1" presStyleIdx="1" presStyleCnt="4"/>
      <dgm:spPr/>
      <dgm:t>
        <a:bodyPr/>
        <a:lstStyle/>
        <a:p>
          <a:endParaRPr lang="en-GB"/>
        </a:p>
      </dgm:t>
    </dgm:pt>
    <dgm:pt modelId="{9241E0CD-EEC8-4062-9AC9-C59A88305E1D}" type="pres">
      <dgm:prSet presAssocID="{39244FD6-FC06-4B52-9083-D02847E7E1A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1ED76-2530-4F9D-8522-D27F6069CF65}" type="pres">
      <dgm:prSet presAssocID="{39244FD6-FC06-4B52-9083-D02847E7E1AD}" presName="invisiNode" presStyleLbl="node1" presStyleIdx="1" presStyleCnt="4"/>
      <dgm:spPr/>
    </dgm:pt>
    <dgm:pt modelId="{1CD2FE6E-2E21-4184-A1FA-13C27A2BA0E4}" type="pres">
      <dgm:prSet presAssocID="{39244FD6-FC06-4B52-9083-D02847E7E1AD}" presName="imagNode" presStyleLbl="fgImgPlace1" presStyleIdx="1" presStyleCnt="4" custScaleX="79755" custScaleY="61456" custLinFactNeighborX="-1305" custLinFactNeighborY="-129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AC4C78-2D61-4171-ACAC-04B3C9B1CD1B}" type="pres">
      <dgm:prSet presAssocID="{D8C3E643-F4E9-419F-82C0-651DD35657D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3A04B4A-5082-439B-9F71-1027DF89CB92}" type="pres">
      <dgm:prSet presAssocID="{4DC5850C-C003-464B-AB4F-396F1B4DAE62}" presName="compNode" presStyleCnt="0"/>
      <dgm:spPr/>
    </dgm:pt>
    <dgm:pt modelId="{C24A43ED-5CCD-4716-A409-AF3F24E3F7D6}" type="pres">
      <dgm:prSet presAssocID="{4DC5850C-C003-464B-AB4F-396F1B4DAE62}" presName="bkgdShape" presStyleLbl="node1" presStyleIdx="2" presStyleCnt="4"/>
      <dgm:spPr/>
      <dgm:t>
        <a:bodyPr/>
        <a:lstStyle/>
        <a:p>
          <a:endParaRPr lang="en-GB"/>
        </a:p>
      </dgm:t>
    </dgm:pt>
    <dgm:pt modelId="{E0588AB6-C116-4674-8265-52EFCFC64B7C}" type="pres">
      <dgm:prSet presAssocID="{4DC5850C-C003-464B-AB4F-396F1B4DAE6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56BC5-1449-4C70-B6E9-3D4002D1E1CA}" type="pres">
      <dgm:prSet presAssocID="{4DC5850C-C003-464B-AB4F-396F1B4DAE62}" presName="invisiNode" presStyleLbl="node1" presStyleIdx="2" presStyleCnt="4"/>
      <dgm:spPr/>
    </dgm:pt>
    <dgm:pt modelId="{ABFE4F5A-C4A1-4371-8461-A800CC5276F6}" type="pres">
      <dgm:prSet presAssocID="{4DC5850C-C003-464B-AB4F-396F1B4DAE62}" presName="imagNode" presStyleLbl="fgImgPlace1" presStyleIdx="2" presStyleCnt="4" custScaleX="79755" custScaleY="61456" custLinFactNeighborX="2197" custLinFactNeighborY="-129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F0E0024-4C8A-44AE-BE60-79E5F75C4292}" type="pres">
      <dgm:prSet presAssocID="{52C3AA70-2F03-4725-867C-0D9AE730580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4DF143-95FA-40AE-A4C3-690CABAC0C9D}" type="pres">
      <dgm:prSet presAssocID="{39EFF34C-2516-4C85-B29B-93AA8B2BF4D8}" presName="compNode" presStyleCnt="0"/>
      <dgm:spPr/>
    </dgm:pt>
    <dgm:pt modelId="{96F6CBA2-2F56-440A-B338-EDF468EF5273}" type="pres">
      <dgm:prSet presAssocID="{39EFF34C-2516-4C85-B29B-93AA8B2BF4D8}" presName="bkgdShape" presStyleLbl="node1" presStyleIdx="3" presStyleCnt="4"/>
      <dgm:spPr/>
      <dgm:t>
        <a:bodyPr/>
        <a:lstStyle/>
        <a:p>
          <a:endParaRPr lang="en-GB"/>
        </a:p>
      </dgm:t>
    </dgm:pt>
    <dgm:pt modelId="{1BE7978F-347E-44CA-9403-D78963F32514}" type="pres">
      <dgm:prSet presAssocID="{39EFF34C-2516-4C85-B29B-93AA8B2BF4D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F47792-6C95-45C1-9C2F-3FFC1070CBED}" type="pres">
      <dgm:prSet presAssocID="{39EFF34C-2516-4C85-B29B-93AA8B2BF4D8}" presName="invisiNode" presStyleLbl="node1" presStyleIdx="3" presStyleCnt="4"/>
      <dgm:spPr/>
    </dgm:pt>
    <dgm:pt modelId="{FD6F95C2-6494-42CA-806B-0D6AF8D595F9}" type="pres">
      <dgm:prSet presAssocID="{39EFF34C-2516-4C85-B29B-93AA8B2BF4D8}" presName="imagNode" presStyleLbl="fgImgPlace1" presStyleIdx="3" presStyleCnt="4" custScaleX="77262" custScaleY="63158" custLinFactNeighborX="4527" custLinFactNeighborY="-1380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B373A8E-CECA-4F0E-B904-886D5C20986A}" type="presOf" srcId="{3D1D381A-BE4F-443C-BCC6-94FF6FFF5714}" destId="{FE0B031D-CC3B-4429-B138-4FF6F4921032}" srcOrd="0" destOrd="0" presId="urn:microsoft.com/office/officeart/2005/8/layout/hList7"/>
    <dgm:cxn modelId="{3628A8F9-0970-4618-A189-61BD1C5DB95B}" type="presOf" srcId="{4DC5850C-C003-464B-AB4F-396F1B4DAE62}" destId="{C24A43ED-5CCD-4716-A409-AF3F24E3F7D6}" srcOrd="0" destOrd="0" presId="urn:microsoft.com/office/officeart/2005/8/layout/hList7"/>
    <dgm:cxn modelId="{B52441A9-71AC-4B1E-8948-9BC32F0E0F14}" type="presOf" srcId="{39EFF34C-2516-4C85-B29B-93AA8B2BF4D8}" destId="{1BE7978F-347E-44CA-9403-D78963F32514}" srcOrd="1" destOrd="0" presId="urn:microsoft.com/office/officeart/2005/8/layout/hList7"/>
    <dgm:cxn modelId="{42330D66-A2B2-43D3-B8C3-11CB69425E71}" type="presOf" srcId="{4DC5850C-C003-464B-AB4F-396F1B4DAE62}" destId="{E0588AB6-C116-4674-8265-52EFCFC64B7C}" srcOrd="1" destOrd="0" presId="urn:microsoft.com/office/officeart/2005/8/layout/hList7"/>
    <dgm:cxn modelId="{8AB6F956-1009-4D02-8DE6-DACAE8D228BF}" type="presOf" srcId="{656AEAAF-868F-45FB-A422-20546204806A}" destId="{BDBC3347-3B3C-4FC4-96B9-79800B918748}" srcOrd="0" destOrd="0" presId="urn:microsoft.com/office/officeart/2005/8/layout/hList7"/>
    <dgm:cxn modelId="{5BDE2D27-3F56-40A1-8EE1-47B9F6F0E152}" type="presOf" srcId="{52C3AA70-2F03-4725-867C-0D9AE7305805}" destId="{EF0E0024-4C8A-44AE-BE60-79E5F75C4292}" srcOrd="0" destOrd="0" presId="urn:microsoft.com/office/officeart/2005/8/layout/hList7"/>
    <dgm:cxn modelId="{5CA03E07-C005-4706-9AEF-C8CFBE6A1E0B}" type="presOf" srcId="{E63BF6C5-A02D-45CD-9AD2-59A30FBE96E1}" destId="{D258B097-5250-4C26-A9CA-02B93FF422FD}" srcOrd="1" destOrd="0" presId="urn:microsoft.com/office/officeart/2005/8/layout/hList7"/>
    <dgm:cxn modelId="{A812A229-1E02-48C0-B522-0948338F1EC4}" srcId="{656AEAAF-868F-45FB-A422-20546204806A}" destId="{39244FD6-FC06-4B52-9083-D02847E7E1AD}" srcOrd="1" destOrd="0" parTransId="{68E01625-59EE-4720-BE5D-EA81E33928E7}" sibTransId="{D8C3E643-F4E9-419F-82C0-651DD35657D2}"/>
    <dgm:cxn modelId="{FE874EE8-8F42-4617-B70E-37EA1CB15370}" srcId="{656AEAAF-868F-45FB-A422-20546204806A}" destId="{4DC5850C-C003-464B-AB4F-396F1B4DAE62}" srcOrd="2" destOrd="0" parTransId="{4CAB0F58-D9CF-441A-AF5E-79ABA9FF5FB0}" sibTransId="{52C3AA70-2F03-4725-867C-0D9AE7305805}"/>
    <dgm:cxn modelId="{CE1B1C19-F5D6-4113-BA29-EB59E0A0A25A}" type="presOf" srcId="{E63BF6C5-A02D-45CD-9AD2-59A30FBE96E1}" destId="{A8157CD0-51F2-45D9-9E7D-836845996D77}" srcOrd="0" destOrd="0" presId="urn:microsoft.com/office/officeart/2005/8/layout/hList7"/>
    <dgm:cxn modelId="{73C48164-3546-4933-A546-2A0CFF807F43}" type="presOf" srcId="{39244FD6-FC06-4B52-9083-D02847E7E1AD}" destId="{9241E0CD-EEC8-4062-9AC9-C59A88305E1D}" srcOrd="1" destOrd="0" presId="urn:microsoft.com/office/officeart/2005/8/layout/hList7"/>
    <dgm:cxn modelId="{F24C0085-CA80-490C-9D66-06A99490F2EB}" srcId="{656AEAAF-868F-45FB-A422-20546204806A}" destId="{E63BF6C5-A02D-45CD-9AD2-59A30FBE96E1}" srcOrd="0" destOrd="0" parTransId="{17BB6BDC-42D6-495E-9052-901A59173F4D}" sibTransId="{3D1D381A-BE4F-443C-BCC6-94FF6FFF5714}"/>
    <dgm:cxn modelId="{501842B0-B417-4EBF-83B5-02070FDE969F}" type="presOf" srcId="{39244FD6-FC06-4B52-9083-D02847E7E1AD}" destId="{773ED62D-F8E5-4CA0-917C-11D6D684030B}" srcOrd="0" destOrd="0" presId="urn:microsoft.com/office/officeart/2005/8/layout/hList7"/>
    <dgm:cxn modelId="{6D70BD2B-249F-4A2C-AF05-1584AEA04125}" type="presOf" srcId="{39EFF34C-2516-4C85-B29B-93AA8B2BF4D8}" destId="{96F6CBA2-2F56-440A-B338-EDF468EF5273}" srcOrd="0" destOrd="0" presId="urn:microsoft.com/office/officeart/2005/8/layout/hList7"/>
    <dgm:cxn modelId="{ED64E32E-351B-4D09-9EAF-AA6CEAF8E0CB}" type="presOf" srcId="{D8C3E643-F4E9-419F-82C0-651DD35657D2}" destId="{5AAC4C78-2D61-4171-ACAC-04B3C9B1CD1B}" srcOrd="0" destOrd="0" presId="urn:microsoft.com/office/officeart/2005/8/layout/hList7"/>
    <dgm:cxn modelId="{21E5AE8C-86FC-413B-9A29-1FC55A874638}" srcId="{656AEAAF-868F-45FB-A422-20546204806A}" destId="{39EFF34C-2516-4C85-B29B-93AA8B2BF4D8}" srcOrd="3" destOrd="0" parTransId="{D5E32C9B-9782-4383-8742-5C987153B366}" sibTransId="{29A6F417-382E-4DCE-8D9C-C085C8C110C7}"/>
    <dgm:cxn modelId="{0A09BD7B-AFCA-482B-BB26-2E023353BD4A}" type="presParOf" srcId="{BDBC3347-3B3C-4FC4-96B9-79800B918748}" destId="{0635885C-7F35-4625-A404-039531BE131A}" srcOrd="0" destOrd="0" presId="urn:microsoft.com/office/officeart/2005/8/layout/hList7"/>
    <dgm:cxn modelId="{ADBD3CDA-87C4-4B69-9848-E70628AAE4BC}" type="presParOf" srcId="{BDBC3347-3B3C-4FC4-96B9-79800B918748}" destId="{35FD9D4D-04AF-480C-8E15-C5BDAAE60343}" srcOrd="1" destOrd="0" presId="urn:microsoft.com/office/officeart/2005/8/layout/hList7"/>
    <dgm:cxn modelId="{4BBB2FC6-9D89-435F-89DE-D1BDC22E21DF}" type="presParOf" srcId="{35FD9D4D-04AF-480C-8E15-C5BDAAE60343}" destId="{B58FDE8D-62DB-4D99-AAAC-93CD8879E6E3}" srcOrd="0" destOrd="0" presId="urn:microsoft.com/office/officeart/2005/8/layout/hList7"/>
    <dgm:cxn modelId="{421AC8D7-6B81-4D15-84E3-D375357F2A9E}" type="presParOf" srcId="{B58FDE8D-62DB-4D99-AAAC-93CD8879E6E3}" destId="{A8157CD0-51F2-45D9-9E7D-836845996D77}" srcOrd="0" destOrd="0" presId="urn:microsoft.com/office/officeart/2005/8/layout/hList7"/>
    <dgm:cxn modelId="{3E13B130-56B9-4A11-9DD4-5380FF2E0E1F}" type="presParOf" srcId="{B58FDE8D-62DB-4D99-AAAC-93CD8879E6E3}" destId="{D258B097-5250-4C26-A9CA-02B93FF422FD}" srcOrd="1" destOrd="0" presId="urn:microsoft.com/office/officeart/2005/8/layout/hList7"/>
    <dgm:cxn modelId="{1BDBF1ED-3851-4E94-9C78-C819ADA2AEB3}" type="presParOf" srcId="{B58FDE8D-62DB-4D99-AAAC-93CD8879E6E3}" destId="{271F75DC-601F-40EC-BD1A-D8DF190B7067}" srcOrd="2" destOrd="0" presId="urn:microsoft.com/office/officeart/2005/8/layout/hList7"/>
    <dgm:cxn modelId="{244AE04C-FC78-4A84-AA20-959E1A2CB856}" type="presParOf" srcId="{B58FDE8D-62DB-4D99-AAAC-93CD8879E6E3}" destId="{D423308A-5E42-4A0F-9044-A96A33F02EC8}" srcOrd="3" destOrd="0" presId="urn:microsoft.com/office/officeart/2005/8/layout/hList7"/>
    <dgm:cxn modelId="{C990F9E4-3418-4695-B4BB-993E605050F8}" type="presParOf" srcId="{35FD9D4D-04AF-480C-8E15-C5BDAAE60343}" destId="{FE0B031D-CC3B-4429-B138-4FF6F4921032}" srcOrd="1" destOrd="0" presId="urn:microsoft.com/office/officeart/2005/8/layout/hList7"/>
    <dgm:cxn modelId="{7AF55CB7-3C62-4617-8B52-2392955A07E6}" type="presParOf" srcId="{35FD9D4D-04AF-480C-8E15-C5BDAAE60343}" destId="{87CE9F11-86EB-4A60-BF35-8DAF5C73C25D}" srcOrd="2" destOrd="0" presId="urn:microsoft.com/office/officeart/2005/8/layout/hList7"/>
    <dgm:cxn modelId="{DD0CBCA8-CA4F-41CC-9D89-92BA2886D5A7}" type="presParOf" srcId="{87CE9F11-86EB-4A60-BF35-8DAF5C73C25D}" destId="{773ED62D-F8E5-4CA0-917C-11D6D684030B}" srcOrd="0" destOrd="0" presId="urn:microsoft.com/office/officeart/2005/8/layout/hList7"/>
    <dgm:cxn modelId="{B9A4D3C5-30B6-4608-B24E-FC17D2131A8E}" type="presParOf" srcId="{87CE9F11-86EB-4A60-BF35-8DAF5C73C25D}" destId="{9241E0CD-EEC8-4062-9AC9-C59A88305E1D}" srcOrd="1" destOrd="0" presId="urn:microsoft.com/office/officeart/2005/8/layout/hList7"/>
    <dgm:cxn modelId="{F88141A8-C7D2-44B7-B1B5-1E5AE4616A9F}" type="presParOf" srcId="{87CE9F11-86EB-4A60-BF35-8DAF5C73C25D}" destId="{EE71ED76-2530-4F9D-8522-D27F6069CF65}" srcOrd="2" destOrd="0" presId="urn:microsoft.com/office/officeart/2005/8/layout/hList7"/>
    <dgm:cxn modelId="{64F64A92-13B2-472A-8FFD-0C7EFACA45AD}" type="presParOf" srcId="{87CE9F11-86EB-4A60-BF35-8DAF5C73C25D}" destId="{1CD2FE6E-2E21-4184-A1FA-13C27A2BA0E4}" srcOrd="3" destOrd="0" presId="urn:microsoft.com/office/officeart/2005/8/layout/hList7"/>
    <dgm:cxn modelId="{BAF81CA4-2887-4205-96CD-58DC4848C584}" type="presParOf" srcId="{35FD9D4D-04AF-480C-8E15-C5BDAAE60343}" destId="{5AAC4C78-2D61-4171-ACAC-04B3C9B1CD1B}" srcOrd="3" destOrd="0" presId="urn:microsoft.com/office/officeart/2005/8/layout/hList7"/>
    <dgm:cxn modelId="{7CBD28A6-4369-4751-BA43-22654BC7B02D}" type="presParOf" srcId="{35FD9D4D-04AF-480C-8E15-C5BDAAE60343}" destId="{23A04B4A-5082-439B-9F71-1027DF89CB92}" srcOrd="4" destOrd="0" presId="urn:microsoft.com/office/officeart/2005/8/layout/hList7"/>
    <dgm:cxn modelId="{56965715-E442-4A38-8A46-2C6AE1D1443E}" type="presParOf" srcId="{23A04B4A-5082-439B-9F71-1027DF89CB92}" destId="{C24A43ED-5CCD-4716-A409-AF3F24E3F7D6}" srcOrd="0" destOrd="0" presId="urn:microsoft.com/office/officeart/2005/8/layout/hList7"/>
    <dgm:cxn modelId="{0DC6775C-2627-44D9-9E5B-6E2DFBF85B7B}" type="presParOf" srcId="{23A04B4A-5082-439B-9F71-1027DF89CB92}" destId="{E0588AB6-C116-4674-8265-52EFCFC64B7C}" srcOrd="1" destOrd="0" presId="urn:microsoft.com/office/officeart/2005/8/layout/hList7"/>
    <dgm:cxn modelId="{B7C7A3CB-FEEB-427C-A728-3F2143ED58EE}" type="presParOf" srcId="{23A04B4A-5082-439B-9F71-1027DF89CB92}" destId="{38256BC5-1449-4C70-B6E9-3D4002D1E1CA}" srcOrd="2" destOrd="0" presId="urn:microsoft.com/office/officeart/2005/8/layout/hList7"/>
    <dgm:cxn modelId="{D0095672-F1A6-410D-8FFD-9F45F3B0D55B}" type="presParOf" srcId="{23A04B4A-5082-439B-9F71-1027DF89CB92}" destId="{ABFE4F5A-C4A1-4371-8461-A800CC5276F6}" srcOrd="3" destOrd="0" presId="urn:microsoft.com/office/officeart/2005/8/layout/hList7"/>
    <dgm:cxn modelId="{D42447EA-C7E5-4881-A127-BAAFA12A5E5D}" type="presParOf" srcId="{35FD9D4D-04AF-480C-8E15-C5BDAAE60343}" destId="{EF0E0024-4C8A-44AE-BE60-79E5F75C4292}" srcOrd="5" destOrd="0" presId="urn:microsoft.com/office/officeart/2005/8/layout/hList7"/>
    <dgm:cxn modelId="{A27F7D0A-7A93-48A9-B6DC-82B7E3108066}" type="presParOf" srcId="{35FD9D4D-04AF-480C-8E15-C5BDAAE60343}" destId="{F04DF143-95FA-40AE-A4C3-690CABAC0C9D}" srcOrd="6" destOrd="0" presId="urn:microsoft.com/office/officeart/2005/8/layout/hList7"/>
    <dgm:cxn modelId="{59DEB30C-FD56-42FC-A4B0-07460398001E}" type="presParOf" srcId="{F04DF143-95FA-40AE-A4C3-690CABAC0C9D}" destId="{96F6CBA2-2F56-440A-B338-EDF468EF5273}" srcOrd="0" destOrd="0" presId="urn:microsoft.com/office/officeart/2005/8/layout/hList7"/>
    <dgm:cxn modelId="{4106D45C-CD68-47AA-A33E-BC7678B30E19}" type="presParOf" srcId="{F04DF143-95FA-40AE-A4C3-690CABAC0C9D}" destId="{1BE7978F-347E-44CA-9403-D78963F32514}" srcOrd="1" destOrd="0" presId="urn:microsoft.com/office/officeart/2005/8/layout/hList7"/>
    <dgm:cxn modelId="{68658B05-A8AD-4D6A-AB7A-F7C488613D61}" type="presParOf" srcId="{F04DF143-95FA-40AE-A4C3-690CABAC0C9D}" destId="{5DF47792-6C95-45C1-9C2F-3FFC1070CBED}" srcOrd="2" destOrd="0" presId="urn:microsoft.com/office/officeart/2005/8/layout/hList7"/>
    <dgm:cxn modelId="{8A701519-97CD-4C3D-9493-114BF50CC0EF}" type="presParOf" srcId="{F04DF143-95FA-40AE-A4C3-690CABAC0C9D}" destId="{FD6F95C2-6494-42CA-806B-0D6AF8D595F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7CD0-51F2-45D9-9E7D-836845996D77}">
      <dsp:nvSpPr>
        <dsp:cNvPr id="0" name=""/>
        <dsp:cNvSpPr/>
      </dsp:nvSpPr>
      <dsp:spPr>
        <a:xfrm>
          <a:off x="2127" y="0"/>
          <a:ext cx="2229688" cy="544068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Cognitive Symptoms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Memory problems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Poor Concentration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Poor Judgement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Negative thoughts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Anxiety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Worry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Nervousness</a:t>
          </a:r>
          <a:endParaRPr lang="en-GB" sz="1400" b="1" kern="1200" dirty="0"/>
        </a:p>
      </dsp:txBody>
      <dsp:txXfrm>
        <a:off x="2127" y="2176272"/>
        <a:ext cx="2229688" cy="2176272"/>
      </dsp:txXfrm>
    </dsp:sp>
    <dsp:sp modelId="{D423308A-5E42-4A0F-9044-A96A33F02EC8}">
      <dsp:nvSpPr>
        <dsp:cNvPr id="0" name=""/>
        <dsp:cNvSpPr/>
      </dsp:nvSpPr>
      <dsp:spPr>
        <a:xfrm>
          <a:off x="424204" y="440852"/>
          <a:ext cx="1444958" cy="11134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ED62D-F8E5-4CA0-917C-11D6D684030B}">
      <dsp:nvSpPr>
        <dsp:cNvPr id="0" name=""/>
        <dsp:cNvSpPr/>
      </dsp:nvSpPr>
      <dsp:spPr>
        <a:xfrm>
          <a:off x="2298706" y="0"/>
          <a:ext cx="2229688" cy="544068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Emotional Symptoms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Moodiness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Irritable/Temper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Agitation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Feeling overwhelmed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Loneliness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Isolation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Unhappiness</a:t>
          </a:r>
          <a:endParaRPr lang="en-GB" sz="1400" b="1" kern="1200" dirty="0"/>
        </a:p>
      </dsp:txBody>
      <dsp:txXfrm>
        <a:off x="2298706" y="2176272"/>
        <a:ext cx="2229688" cy="2176272"/>
      </dsp:txXfrm>
    </dsp:sp>
    <dsp:sp modelId="{1CD2FE6E-2E21-4184-A1FA-13C27A2BA0E4}">
      <dsp:nvSpPr>
        <dsp:cNvPr id="0" name=""/>
        <dsp:cNvSpPr/>
      </dsp:nvSpPr>
      <dsp:spPr>
        <a:xfrm>
          <a:off x="2667427" y="440852"/>
          <a:ext cx="1444958" cy="11134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A43ED-5CCD-4716-A409-AF3F24E3F7D6}">
      <dsp:nvSpPr>
        <dsp:cNvPr id="0" name=""/>
        <dsp:cNvSpPr/>
      </dsp:nvSpPr>
      <dsp:spPr>
        <a:xfrm>
          <a:off x="4595285" y="0"/>
          <a:ext cx="2229688" cy="5440680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Physical Symptoms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Muscle Tension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Aches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Stomach problems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Nausea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Dizziness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Chest pain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Racing heart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Colds and allergies</a:t>
          </a:r>
        </a:p>
      </dsp:txBody>
      <dsp:txXfrm>
        <a:off x="4595285" y="2176272"/>
        <a:ext cx="2229688" cy="2176272"/>
      </dsp:txXfrm>
    </dsp:sp>
    <dsp:sp modelId="{ABFE4F5A-C4A1-4371-8461-A800CC5276F6}">
      <dsp:nvSpPr>
        <dsp:cNvPr id="0" name=""/>
        <dsp:cNvSpPr/>
      </dsp:nvSpPr>
      <dsp:spPr>
        <a:xfrm>
          <a:off x="5027454" y="440852"/>
          <a:ext cx="1444958" cy="11134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6CBA2-2F56-440A-B338-EDF468EF5273}">
      <dsp:nvSpPr>
        <dsp:cNvPr id="0" name=""/>
        <dsp:cNvSpPr/>
      </dsp:nvSpPr>
      <dsp:spPr>
        <a:xfrm>
          <a:off x="6891864" y="0"/>
          <a:ext cx="2229688" cy="5440680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Behavioural Symptoms</a:t>
          </a:r>
          <a:r>
            <a:rPr lang="en-GB" sz="1600" b="1" kern="1200" dirty="0" smtClean="0"/>
            <a:t/>
          </a:r>
          <a:br>
            <a:rPr lang="en-GB" sz="1600" b="1" kern="1200" dirty="0" smtClean="0"/>
          </a:br>
          <a:r>
            <a:rPr lang="en-GB" sz="1400" b="1" kern="1200" dirty="0" smtClean="0"/>
            <a:t>Appetite changes</a:t>
          </a:r>
          <a:br>
            <a:rPr lang="en-GB" sz="1400" b="1" kern="1200" dirty="0" smtClean="0"/>
          </a:br>
          <a:r>
            <a:rPr lang="en-GB" sz="1400" b="1" kern="1200" dirty="0" smtClean="0"/>
            <a:t>Sleep changes</a:t>
          </a:r>
          <a:br>
            <a:rPr lang="en-GB" sz="1400" b="1" kern="1200" dirty="0" smtClean="0"/>
          </a:br>
          <a:r>
            <a:rPr lang="en-GB" sz="1400" b="1" kern="1200" dirty="0" smtClean="0"/>
            <a:t>Social withdrawal</a:t>
          </a:r>
          <a:br>
            <a:rPr lang="en-GB" sz="1400" b="1" kern="1200" dirty="0" smtClean="0"/>
          </a:br>
          <a:r>
            <a:rPr lang="en-GB" sz="1400" b="1" kern="1200" dirty="0" smtClean="0"/>
            <a:t>Procrastination</a:t>
          </a:r>
          <a:br>
            <a:rPr lang="en-GB" sz="1400" b="1" kern="1200" dirty="0" smtClean="0"/>
          </a:br>
          <a:r>
            <a:rPr lang="en-GB" sz="1400" b="1" kern="1200" dirty="0" smtClean="0"/>
            <a:t>Avoiding responsibility</a:t>
          </a:r>
          <a:br>
            <a:rPr lang="en-GB" sz="1400" b="1" kern="1200" dirty="0" smtClean="0"/>
          </a:br>
          <a:r>
            <a:rPr lang="en-GB" sz="1400" b="1" kern="1200" dirty="0" smtClean="0"/>
            <a:t>Substance abuse</a:t>
          </a:r>
          <a:br>
            <a:rPr lang="en-GB" sz="1400" b="1" kern="1200" dirty="0" smtClean="0"/>
          </a:br>
          <a:r>
            <a:rPr lang="en-GB" sz="1400" b="1" kern="1200" dirty="0" smtClean="0"/>
            <a:t>Nervous habits</a:t>
          </a:r>
          <a:br>
            <a:rPr lang="en-GB" sz="1400" b="1" kern="1200" dirty="0" smtClean="0"/>
          </a:br>
          <a:endParaRPr lang="en-GB" sz="1400" b="1" kern="1200" dirty="0" smtClean="0"/>
        </a:p>
      </dsp:txBody>
      <dsp:txXfrm>
        <a:off x="6891864" y="2176272"/>
        <a:ext cx="2229688" cy="2176272"/>
      </dsp:txXfrm>
    </dsp:sp>
    <dsp:sp modelId="{FD6F95C2-6494-42CA-806B-0D6AF8D595F9}">
      <dsp:nvSpPr>
        <dsp:cNvPr id="0" name=""/>
        <dsp:cNvSpPr/>
      </dsp:nvSpPr>
      <dsp:spPr>
        <a:xfrm>
          <a:off x="7388830" y="410107"/>
          <a:ext cx="1399791" cy="11442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5885C-7F35-4625-A404-039531BE131A}">
      <dsp:nvSpPr>
        <dsp:cNvPr id="0" name=""/>
        <dsp:cNvSpPr/>
      </dsp:nvSpPr>
      <dsp:spPr>
        <a:xfrm flipV="1">
          <a:off x="349334" y="4800571"/>
          <a:ext cx="8393785" cy="544070"/>
        </a:xfrm>
        <a:prstGeom prst="leftRightArrow">
          <a:avLst/>
        </a:prstGeom>
        <a:solidFill>
          <a:schemeClr val="bg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B08F-A8A8-4C56-99EA-5256DD1B4218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155A-8B6E-47AD-B213-CEFC4A0BD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M_TtQi9D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jicorm7d7vkw/are-you-being-smart/?utm_campaign=share&amp;utm_medium=cop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jicorm7d7vkw/are-you-being-smart/?utm_campaign=share&amp;utm_medium=cop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jicorm7d7vkw/are-you-being-smart/?utm_campaign=share&amp;utm_medium=cop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jicorm7d7vkw/are-you-being-smart/?utm_campaign=share&amp;utm_medium=cop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77C2-A557-4A1A-8EF4-4037AF202E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7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https://www.youtube.com/watch?v=pvM_TtQi9DU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0578-2010-4BCF-AAF1-49197EBCA1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5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https://prezi.com/jicorm7d7vkw/are-you-being-smart/?utm_campaign=share&amp;utm_medium=copy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0578-2010-4BCF-AAF1-49197EBCA1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4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https://prezi.com/jicorm7d7vkw/are-you-being-smart/?utm_campaign=share&amp;utm_medium=copy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0578-2010-4BCF-AAF1-49197EBCA1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3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https://prezi.com/jicorm7d7vkw/are-you-being-smart/?utm_campaign=share&amp;utm_medium=copy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0578-2010-4BCF-AAF1-49197EBCA1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1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https://prezi.com/jicorm7d7vkw/are-you-being-smart/?utm_campaign=share&amp;utm_medium=copy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0578-2010-4BCF-AAF1-49197EBCA1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2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B6966-EA9A-477D-A6A6-78D2AEA23D0C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0C6D33-9A29-4996-A4AC-5998FFE8A1E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pQrMqDoq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tutorhub.com/wp-content/uploads/2013/10/shutterstock_145689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3" y="1534925"/>
            <a:ext cx="5406347" cy="36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185" y="228393"/>
            <a:ext cx="111540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Dealing with Exam stress/anxiety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12" y="1606045"/>
            <a:ext cx="6050124" cy="36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920" y="3952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In the exam….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98" y="1178560"/>
            <a:ext cx="10134236" cy="5242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842000"/>
            <a:ext cx="824267" cy="99303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90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920" y="3952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In the exam….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86" y="1126447"/>
            <a:ext cx="9959054" cy="5371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842000"/>
            <a:ext cx="824267" cy="99303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81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920" y="3952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In the exam….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3" y="1290320"/>
            <a:ext cx="10210981" cy="509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842000"/>
            <a:ext cx="824267" cy="99303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74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920" y="3952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In the exam….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93" y="1400093"/>
            <a:ext cx="10250804" cy="496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842000"/>
            <a:ext cx="824267" cy="99303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391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302" y="610106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Have a rest…..regroup…..look ahead….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039663"/>
            <a:ext cx="1490245" cy="179537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528" y="1220738"/>
            <a:ext cx="7050659" cy="4639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9462" y="45622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 the exam….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meme.am/instances/33809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6" y="1651938"/>
            <a:ext cx="5836056" cy="32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256" y="6187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Exams won’t last forever…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039663"/>
            <a:ext cx="1490245" cy="179537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985" r="24986"/>
          <a:stretch/>
        </p:blipFill>
        <p:spPr>
          <a:xfrm>
            <a:off x="7152640" y="1651938"/>
            <a:ext cx="4104640" cy="33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03200"/>
            <a:ext cx="10082211" cy="100584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does exam stress look/feel like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15469"/>
              </p:ext>
            </p:extLst>
          </p:nvPr>
        </p:nvGraphicFramePr>
        <p:xfrm>
          <a:off x="1798320" y="1290320"/>
          <a:ext cx="9123680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8485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dmin.freeradio.co.uk/wp-content/uploads/2014/03/CL-Logo_sheen_high-re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93"/>
            <a:ext cx="3563888" cy="17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6022" y="1700808"/>
            <a:ext cx="100798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96% of students </a:t>
            </a:r>
            <a:r>
              <a:rPr lang="en-GB" sz="3200" dirty="0">
                <a:solidFill>
                  <a:srgbClr val="FF0000"/>
                </a:solidFill>
              </a:rPr>
              <a:t>feel anxious </a:t>
            </a:r>
            <a:r>
              <a:rPr lang="en-GB" sz="3200" dirty="0"/>
              <a:t>about </a:t>
            </a:r>
            <a:r>
              <a:rPr lang="en-GB" sz="3200" dirty="0" smtClean="0"/>
              <a:t>exams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</a:t>
            </a:r>
            <a:r>
              <a:rPr lang="en-GB" sz="2000" dirty="0" smtClean="0"/>
              <a:t>(no </a:t>
            </a:r>
            <a:r>
              <a:rPr lang="en-GB" sz="2000" dirty="0"/>
              <a:t>matter what your friends say they ARE stressed too</a:t>
            </a:r>
            <a:r>
              <a:rPr lang="en-GB" sz="2000" dirty="0" smtClean="0"/>
              <a:t>)</a:t>
            </a:r>
            <a:endParaRPr lang="en-GB" sz="20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59% of students feel </a:t>
            </a:r>
            <a:r>
              <a:rPr lang="en-GB" sz="3200" dirty="0">
                <a:solidFill>
                  <a:srgbClr val="FF0000"/>
                </a:solidFill>
              </a:rPr>
              <a:t>pressure from </a:t>
            </a:r>
            <a:r>
              <a:rPr lang="en-GB" sz="3200" dirty="0" smtClean="0">
                <a:solidFill>
                  <a:srgbClr val="FF0000"/>
                </a:solidFill>
              </a:rPr>
              <a:t>family</a:t>
            </a:r>
            <a:endParaRPr lang="en-GB" sz="3200" dirty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64% of students would like </a:t>
            </a:r>
            <a:r>
              <a:rPr lang="en-GB" sz="3200" dirty="0">
                <a:solidFill>
                  <a:srgbClr val="FF0000"/>
                </a:solidFill>
              </a:rPr>
              <a:t>more support </a:t>
            </a:r>
            <a:r>
              <a:rPr lang="en-GB" sz="3200" dirty="0"/>
              <a:t>with exams and exam </a:t>
            </a:r>
            <a:r>
              <a:rPr lang="en-GB" sz="3200" dirty="0" smtClean="0"/>
              <a:t>stress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5087888" y="404665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ChildLine National Exam Stress Survey revealed that: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103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anxiety and stress is NORMAL…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96008" y="64643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3"/>
              </a:rPr>
              <a:t>https://www.youtube.com/watch?v=hnpQrMqDoqE</a:t>
            </a:r>
            <a:r>
              <a:rPr lang="en-GB" sz="1200" dirty="0"/>
              <a:t> </a:t>
            </a:r>
          </a:p>
        </p:txBody>
      </p:sp>
      <p:pic>
        <p:nvPicPr>
          <p:cNvPr id="4098" name="Picture 2" descr="https://media.licdn.com/mpr/mpr/AAEAAQAAAAAAAARbAAAAJGM5ZTYxYzg3LWZhMWUtNDQ0Yy1hZWU1LWYxOWE4ZDdmZDRmZ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764705"/>
            <a:ext cx="7200800" cy="41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3512" y="501317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Don’t worry over your worry.</a:t>
            </a:r>
            <a:r>
              <a:rPr lang="en-GB" sz="2400" dirty="0"/>
              <a:t>  That just adds to your stress, take </a:t>
            </a:r>
            <a:r>
              <a:rPr lang="en-GB" sz="2400" dirty="0">
                <a:solidFill>
                  <a:srgbClr val="00B050"/>
                </a:solidFill>
              </a:rPr>
              <a:t>power</a:t>
            </a:r>
            <a:r>
              <a:rPr lang="en-GB" sz="2400" dirty="0"/>
              <a:t> and be </a:t>
            </a:r>
            <a:r>
              <a:rPr lang="en-GB" sz="3600" dirty="0">
                <a:solidFill>
                  <a:srgbClr val="00B050"/>
                </a:solidFill>
              </a:rPr>
              <a:t>proactive</a:t>
            </a:r>
            <a:r>
              <a:rPr lang="en-GB" sz="2400" dirty="0"/>
              <a:t>…</a:t>
            </a:r>
          </a:p>
          <a:p>
            <a:pPr algn="r"/>
            <a:r>
              <a:rPr lang="en-GB" sz="3600" dirty="0"/>
              <a:t>You ARE in control!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158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0" y="166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best way to deal with stress is to feel in </a:t>
            </a:r>
            <a:r>
              <a:rPr lang="en-GB" sz="6700" dirty="0">
                <a:solidFill>
                  <a:srgbClr val="00B050"/>
                </a:solidFill>
              </a:rPr>
              <a:t>control</a:t>
            </a:r>
            <a:r>
              <a:rPr lang="en-GB" sz="7300" dirty="0">
                <a:solidFill>
                  <a:srgbClr val="00B050"/>
                </a:solidFill>
              </a:rPr>
              <a:t>!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720" y="1616694"/>
            <a:ext cx="971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way of dealing with stress is </a:t>
            </a:r>
            <a:r>
              <a:rPr lang="en-GB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removing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the thing that causes you stress.  </a:t>
            </a: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However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that is not always possible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99" y="2263025"/>
            <a:ext cx="4810561" cy="4610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36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373967"/>
            <a:ext cx="10861040" cy="128089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 on what you DO know and CAN do…..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350" y="881736"/>
            <a:ext cx="8112450" cy="6138824"/>
          </a:xfrm>
          <a:prstGeom prst="rect">
            <a:avLst/>
          </a:pr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4141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0" y="166910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Make a plan – but include breaks!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25"/>
          <a:stretch/>
        </p:blipFill>
        <p:spPr>
          <a:xfrm>
            <a:off x="5306" y="923544"/>
            <a:ext cx="12168405" cy="42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0" y="166910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 something to relax….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212079"/>
            <a:ext cx="1347132" cy="162295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76" r="2205"/>
          <a:stretch/>
        </p:blipFill>
        <p:spPr>
          <a:xfrm>
            <a:off x="449408" y="953920"/>
            <a:ext cx="3392778" cy="3290517"/>
          </a:xfrm>
          <a:prstGeom prst="rect">
            <a:avLst/>
          </a:prstGeom>
        </p:spPr>
      </p:pic>
      <p:pic>
        <p:nvPicPr>
          <p:cNvPr id="6" name="Picture 2" descr="http://cdn2.hubspot.net/hub/133299/file-649847994-jpg/images/istock_000019147376medi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r="444"/>
          <a:stretch/>
        </p:blipFill>
        <p:spPr bwMode="auto">
          <a:xfrm>
            <a:off x="9783895" y="895987"/>
            <a:ext cx="2171384" cy="28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155" y="878311"/>
            <a:ext cx="2983125" cy="2249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965" y="4528280"/>
            <a:ext cx="3322974" cy="2215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689" y="4244437"/>
            <a:ext cx="3655102" cy="2294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b="5147"/>
          <a:stretch/>
        </p:blipFill>
        <p:spPr>
          <a:xfrm>
            <a:off x="4926514" y="3422408"/>
            <a:ext cx="3309118" cy="32769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4496" y="895987"/>
            <a:ext cx="2449348" cy="24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920" y="39526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When you feel yourself becoming overwhelmed or thinking negative thoughts….. 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704" y="2222200"/>
            <a:ext cx="2963416" cy="308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0720" y="1643180"/>
            <a:ext cx="956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pause for  a moment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 breath </a:t>
            </a:r>
            <a:r>
              <a:rPr lang="en-GB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slow controlled breath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notice your thoughts/feelings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 Back 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what’s another way of looking at this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Proceed</a:t>
            </a:r>
            <a:r>
              <a:rPr lang="en-GB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decide on best response and do it</a:t>
            </a:r>
            <a:endParaRPr lang="en-GB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261" r="11667" b="4872"/>
          <a:stretch/>
        </p:blipFill>
        <p:spPr>
          <a:xfrm>
            <a:off x="23595" y="5415280"/>
            <a:ext cx="1178465" cy="141975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359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330</Words>
  <Application>Microsoft Office PowerPoint</Application>
  <PresentationFormat>Widescreen</PresentationFormat>
  <Paragraphs>73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PowerPoint Presentation</vt:lpstr>
      <vt:lpstr>What does exam stress look/feel like?</vt:lpstr>
      <vt:lpstr>PowerPoint Presentation</vt:lpstr>
      <vt:lpstr>Exam anxiety and stress is NORMAL…</vt:lpstr>
      <vt:lpstr>The best way to deal with stress is to feel in control!</vt:lpstr>
      <vt:lpstr>Focus on what you DO know and CAN do…..</vt:lpstr>
      <vt:lpstr>Make a plan – but include breaks!</vt:lpstr>
      <vt:lpstr>Do something to relax….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McGeehan</dc:creator>
  <cp:lastModifiedBy>Collette McGeehan</cp:lastModifiedBy>
  <cp:revision>10</cp:revision>
  <dcterms:created xsi:type="dcterms:W3CDTF">2022-04-04T20:10:24Z</dcterms:created>
  <dcterms:modified xsi:type="dcterms:W3CDTF">2023-11-19T18:39:56Z</dcterms:modified>
</cp:coreProperties>
</file>