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7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8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8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1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8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5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4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5A65-57E7-4DEE-93B3-295D214A3078}" type="datetimeFigureOut">
              <a:rPr lang="en-GB" smtClean="0"/>
              <a:t>06/08/2023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46" y="4807188"/>
            <a:ext cx="6367285" cy="47754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81808" y="0"/>
            <a:ext cx="45719" cy="955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" y="4811258"/>
            <a:ext cx="6355104" cy="477420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07404" y="4850906"/>
            <a:ext cx="4941847" cy="4302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39366" y="4873310"/>
            <a:ext cx="454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</a:rPr>
              <a:t>SCHS Improvement Plan 2023-24</a:t>
            </a:r>
            <a:endParaRPr lang="en-GB" sz="2200" dirty="0">
              <a:solidFill>
                <a:schemeClr val="accent5">
                  <a:lumMod val="75000"/>
                </a:schemeClr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527" y="22685"/>
            <a:ext cx="6400199" cy="482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6" y="21549"/>
            <a:ext cx="6344021" cy="4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decagon 40"/>
          <p:cNvSpPr/>
          <p:nvPr/>
        </p:nvSpPr>
        <p:spPr>
          <a:xfrm>
            <a:off x="-468332" y="4957049"/>
            <a:ext cx="4754468" cy="237899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Dodecagon 26"/>
          <p:cNvSpPr/>
          <p:nvPr/>
        </p:nvSpPr>
        <p:spPr>
          <a:xfrm>
            <a:off x="-568018" y="3114793"/>
            <a:ext cx="4248571" cy="237899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7082961" y="7013548"/>
            <a:ext cx="4500124" cy="287147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decagon 22"/>
          <p:cNvSpPr/>
          <p:nvPr/>
        </p:nvSpPr>
        <p:spPr>
          <a:xfrm>
            <a:off x="8669531" y="3949205"/>
            <a:ext cx="4463370" cy="300161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4858747" y="583412"/>
            <a:ext cx="6724337" cy="342170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-337934" y="6962690"/>
            <a:ext cx="6007120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337934" y="866790"/>
            <a:ext cx="5364571" cy="282390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399" y="4353861"/>
            <a:ext cx="4983229" cy="1697321"/>
          </a:xfrm>
        </p:spPr>
        <p:txBody>
          <a:bodyPr>
            <a:noAutofit/>
          </a:bodyPr>
          <a:lstStyle/>
          <a:p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Improvements in </a:t>
            </a:r>
            <a: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attainment</a:t>
            </a:r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, </a:t>
            </a:r>
            <a:b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particularly literacy and numeracy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010" y="1448304"/>
            <a:ext cx="3621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Attendance: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Daily focus, particularly S2 and S4 and targeted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families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15" y="7541345"/>
            <a:ext cx="5027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Targeted Interventions:</a:t>
            </a:r>
          </a:p>
          <a:p>
            <a:pPr algn="r"/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Implemented for identified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pupils not making expected progress in BGE &amp; Senior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Phase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904" y="3537505"/>
            <a:ext cx="3068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Curriculum: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Impact of new courses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evaluated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441" y="7583602"/>
            <a:ext cx="3427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Family Learning: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Series of workshops (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Literacy, Numeracy, STEM, HWB)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3813" y="1054297"/>
            <a:ext cx="4818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Learning &amp; Teaching: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Embed SCHS LTA strategy with focus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on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metacognition and checking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for understanding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to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plan next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steps,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including differentiation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4375" y="4520140"/>
            <a:ext cx="3363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Meta-skills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: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Whole school 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approach to tracking and development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2949" y="3269731"/>
            <a:ext cx="1286054" cy="12860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2166" y="985827"/>
            <a:ext cx="2046908" cy="17065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868" y="994618"/>
            <a:ext cx="1531195" cy="13567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4084" y="4005120"/>
            <a:ext cx="1552792" cy="13622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322" y="2949904"/>
            <a:ext cx="1419423" cy="14289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7" y="7222078"/>
            <a:ext cx="1220766" cy="12272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7070" y="6614965"/>
            <a:ext cx="2025563" cy="2219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338" y="3017324"/>
            <a:ext cx="1587321" cy="1456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7652" y="6085721"/>
            <a:ext cx="1387932" cy="15965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2949" y="6275180"/>
            <a:ext cx="1294387" cy="12433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5453" y="6136742"/>
            <a:ext cx="1609065" cy="15651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9115" y="5535743"/>
            <a:ext cx="3845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Ready-Respectful-Safe: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Revisit RRS with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school community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44686">
            <a:off x="2888456" y="6107778"/>
            <a:ext cx="952755" cy="13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decagon 23"/>
          <p:cNvSpPr/>
          <p:nvPr/>
        </p:nvSpPr>
        <p:spPr>
          <a:xfrm>
            <a:off x="7772892" y="6040080"/>
            <a:ext cx="4588388" cy="388933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8420023" y="402631"/>
            <a:ext cx="4547838" cy="543839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-771826" y="5453249"/>
            <a:ext cx="5827021" cy="449382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617659" y="509634"/>
            <a:ext cx="6789534" cy="393658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8978" y="4213276"/>
            <a:ext cx="4983229" cy="169732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Ink Free" panose="03080402000500000000" pitchFamily="66" charset="0"/>
              </a:rPr>
              <a:t>Closing the attainment </a:t>
            </a:r>
            <a:r>
              <a:rPr lang="en-GB" sz="3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/>
            </a:r>
            <a:br>
              <a:rPr lang="en-GB" sz="3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GB" sz="3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gap </a:t>
            </a:r>
            <a:r>
              <a:rPr lang="en-GB" sz="3200" b="1" dirty="0">
                <a:solidFill>
                  <a:srgbClr val="FFFF00"/>
                </a:solidFill>
                <a:latin typeface="Ink Free" panose="03080402000500000000" pitchFamily="66" charset="0"/>
              </a:rPr>
              <a:t>between the most and least disadvantaged children and young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815" y="1400573"/>
            <a:ext cx="5164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Poverty-related attainment gap: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Identify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pupils and implement targeted interventions in literacy and numeracy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223" y="6145890"/>
            <a:ext cx="4038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Tracking &amp; Monitoring: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Impact of interventions monitored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by PEF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stakeholders group </a:t>
            </a:r>
            <a:endParaRPr lang="en-GB" sz="2800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every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6 weeks. Appropriate adaptations implemented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9864" y="6645919"/>
            <a:ext cx="3129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Inclusive Classroom: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Awareness and understanding of Inclusive Practice in the classroom.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8295" y="1256748"/>
            <a:ext cx="37959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PEF 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Stakeholders 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Group: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P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arents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, pupils </a:t>
            </a:r>
            <a:endParaRPr lang="en-GB" sz="2800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and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staff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group 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established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to support decision-making with regard to PEF interventions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840" y="3609154"/>
            <a:ext cx="1387932" cy="15965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503" y="3393079"/>
            <a:ext cx="1294387" cy="12433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5973" y="1160877"/>
            <a:ext cx="1895392" cy="2030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540" y="991940"/>
            <a:ext cx="1612859" cy="148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7391" y="5860454"/>
            <a:ext cx="2114845" cy="1771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6602" y="6871273"/>
            <a:ext cx="2079898" cy="13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decagon 28"/>
          <p:cNvSpPr/>
          <p:nvPr/>
        </p:nvSpPr>
        <p:spPr>
          <a:xfrm>
            <a:off x="8574989" y="269612"/>
            <a:ext cx="4558999" cy="3686746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7261026" y="5882071"/>
            <a:ext cx="5861235" cy="4217583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decagon 22"/>
          <p:cNvSpPr/>
          <p:nvPr/>
        </p:nvSpPr>
        <p:spPr>
          <a:xfrm>
            <a:off x="8497477" y="2929698"/>
            <a:ext cx="4463370" cy="413492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3619361" y="585039"/>
            <a:ext cx="5940086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-168033" y="6411194"/>
            <a:ext cx="5502350" cy="368846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1092274" y="279182"/>
            <a:ext cx="5364571" cy="411654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581" y="4109982"/>
            <a:ext cx="4983229" cy="1697321"/>
          </a:xfrm>
        </p:spPr>
        <p:txBody>
          <a:bodyPr>
            <a:noAutofit/>
          </a:bodyPr>
          <a:lstStyle/>
          <a:p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Improvement in </a:t>
            </a:r>
            <a: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/>
            </a:r>
            <a:b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young </a:t>
            </a:r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people's health and 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07" y="961814"/>
            <a:ext cx="39410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Wider Achievement Tracking: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Universal approach to tracking wider achievement followed by support inputs where required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344" y="7020060"/>
            <a:ext cx="3941086" cy="254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Inclusive Curriculum: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Audit of curriculum and areas of development across the curriculum to be identified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831" y="6678912"/>
            <a:ext cx="4732369" cy="262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Equalities Education: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Raise awareness of all protected characteristics </a:t>
            </a:r>
            <a:endParaRPr lang="en-GB" sz="2800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and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expectations of </a:t>
            </a:r>
            <a:endParaRPr lang="en-GB" sz="2800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behaviour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towards others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9800" y="997510"/>
            <a:ext cx="3680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Outdoor Learning: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Audit of current opportunities and </a:t>
            </a:r>
            <a:endParaRPr lang="en-GB" sz="2800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plan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additional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outdoor</a:t>
            </a:r>
          </a:p>
          <a:p>
            <a:pPr algn="ctr"/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learning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experiences</a:t>
            </a:r>
          </a:p>
          <a:p>
            <a:pPr algn="ctr"/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across curriculum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9793" y="3733538"/>
            <a:ext cx="3363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Wellbeing Tracking: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Universal approach to tracking wellbeing followed by support inputs where required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3367" y="887046"/>
            <a:ext cx="1182081" cy="122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1260" y="1038855"/>
            <a:ext cx="1515976" cy="1485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9630" y="6049881"/>
            <a:ext cx="1682229" cy="1880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816" y="5272027"/>
            <a:ext cx="1528246" cy="1363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8140" y="6202494"/>
            <a:ext cx="1638529" cy="1724266"/>
          </a:xfrm>
          <a:prstGeom prst="rect">
            <a:avLst/>
          </a:prstGeom>
        </p:spPr>
      </p:pic>
      <p:sp>
        <p:nvSpPr>
          <p:cNvPr id="25" name="Dodecagon 24"/>
          <p:cNvSpPr/>
          <p:nvPr/>
        </p:nvSpPr>
        <p:spPr>
          <a:xfrm>
            <a:off x="-704234" y="3839404"/>
            <a:ext cx="4558999" cy="2954276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30" y="4300516"/>
            <a:ext cx="332194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Values: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Exemplification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of how our school values are lived out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4617" y="3699525"/>
            <a:ext cx="960783" cy="15315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81611" y="906833"/>
            <a:ext cx="3490957" cy="247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Trauma-Informed Practice: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Create plan to ensure practices &amp; provision are trauma-informed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0428" y="1013454"/>
            <a:ext cx="1047076" cy="10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decagon 26"/>
          <p:cNvSpPr/>
          <p:nvPr/>
        </p:nvSpPr>
        <p:spPr>
          <a:xfrm>
            <a:off x="-617155" y="3827350"/>
            <a:ext cx="4505915" cy="369946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7195731" y="7012904"/>
            <a:ext cx="4610754" cy="318094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decagon 22"/>
          <p:cNvSpPr/>
          <p:nvPr/>
        </p:nvSpPr>
        <p:spPr>
          <a:xfrm>
            <a:off x="8614957" y="2893345"/>
            <a:ext cx="4463370" cy="489416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5514292" y="822641"/>
            <a:ext cx="5940086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333660" y="6892858"/>
            <a:ext cx="4795634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617154" y="664672"/>
            <a:ext cx="5643792" cy="360493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606" y="4495450"/>
            <a:ext cx="5537179" cy="1697321"/>
          </a:xfrm>
        </p:spPr>
        <p:txBody>
          <a:bodyPr>
            <a:noAutofit/>
          </a:bodyPr>
          <a:lstStyle/>
          <a:p>
            <a:r>
              <a:rPr lang="en-GB" sz="3400" b="1" dirty="0">
                <a:solidFill>
                  <a:srgbClr val="FFFF00"/>
                </a:solidFill>
                <a:latin typeface="Ink Free" panose="03080402000500000000" pitchFamily="66" charset="0"/>
              </a:rPr>
              <a:t>Improvement in skills and sustained, positive school-leaver destinations for all young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667" y="1300442"/>
            <a:ext cx="4499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Partnerships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Engage with partners to secure alternative pathways for pupils disengaged from school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461" y="7670033"/>
            <a:ext cx="4049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DYW events: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Further develop DYW /career events in BGE and Senior Phase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635" y="4347015"/>
            <a:ext cx="3434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Tracking &amp; Monitoring: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Work with pupils on 16+ tab and keep track of those at risk of disengaging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442" y="7583602"/>
            <a:ext cx="3698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Skills for the Future: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Incorporate skills into learning, teaching and assessment cycle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0014" y="1436796"/>
            <a:ext cx="4998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Employability: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Build links to secure work placement/employability opportunities for young people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2756" y="3941634"/>
            <a:ext cx="3363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Positive Destinations:</a:t>
            </a:r>
          </a:p>
          <a:p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Systematically track and support all young people into </a:t>
            </a:r>
            <a:r>
              <a:rPr lang="en-GB" sz="28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positive post-school </a:t>
            </a:r>
            <a:r>
              <a:rPr lang="en-GB" sz="2800" dirty="0">
                <a:solidFill>
                  <a:srgbClr val="7030A0"/>
                </a:solidFill>
                <a:latin typeface="Ink Free" panose="03080402000500000000" pitchFamily="66" charset="0"/>
              </a:rPr>
              <a:t>destinations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2625" y="6892858"/>
            <a:ext cx="1428949" cy="1238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7574" y="8410641"/>
            <a:ext cx="1228896" cy="1286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3791" y="7746159"/>
            <a:ext cx="1171739" cy="1133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283" y="3894936"/>
            <a:ext cx="1514686" cy="1705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73123">
            <a:off x="3996750" y="1580914"/>
            <a:ext cx="1857634" cy="1886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983" y="1215108"/>
            <a:ext cx="2134591" cy="1570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487" y="6553939"/>
            <a:ext cx="1946974" cy="1659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805" y="5288005"/>
            <a:ext cx="1991003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393</Words>
  <Application>Microsoft Office PowerPoint</Application>
  <PresentationFormat>A3 Paper (297x420 mm)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Ink Free</vt:lpstr>
      <vt:lpstr>Times New Roman</vt:lpstr>
      <vt:lpstr>Office Theme</vt:lpstr>
      <vt:lpstr>PowerPoint Presentation</vt:lpstr>
      <vt:lpstr>Improvements in attainment,  particularly literacy and numeracy</vt:lpstr>
      <vt:lpstr>Closing the attainment  gap between the most and least disadvantaged children and young people</vt:lpstr>
      <vt:lpstr>Improvement in  young people's health and wellbeing</vt:lpstr>
      <vt:lpstr>Improvement in skills and sustained, positive school-leaver destinations for all young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in Attainment,  particularly literacy and numeracy</dc:title>
  <dc:creator>Mrs McGeehan</dc:creator>
  <cp:lastModifiedBy>Mrs McGeehan</cp:lastModifiedBy>
  <cp:revision>41</cp:revision>
  <cp:lastPrinted>2023-06-20T15:23:44Z</cp:lastPrinted>
  <dcterms:created xsi:type="dcterms:W3CDTF">2023-06-18T10:04:06Z</dcterms:created>
  <dcterms:modified xsi:type="dcterms:W3CDTF">2023-08-06T15:41:54Z</dcterms:modified>
</cp:coreProperties>
</file>