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E6698-EDEC-4261-9D7B-24A454428ABE}" type="datetimeFigureOut">
              <a:rPr lang="en-GB" smtClean="0"/>
              <a:t>28/05/2025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1AD1F-5ACF-4C46-A60E-6DDEC470D486}" type="slidenum">
              <a:rPr lang="en-GB" smtClean="0"/>
              <a:t>‹#›</a:t>
            </a:fld>
            <a:endParaRPr lang="en-GB"/>
          </a:p>
        </p:txBody>
      </p:sp>
    </p:spTree>
    <p:extLst>
      <p:ext uri="{BB962C8B-B14F-4D97-AF65-F5344CB8AC3E}">
        <p14:creationId xmlns:p14="http://schemas.microsoft.com/office/powerpoint/2010/main" val="335395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defRPr/>
            </a:pPr>
            <a:r>
              <a:rPr lang="en-GB" altLang="en-US" dirty="0" smtClean="0"/>
              <a:t>On this slide an image and the 4 Theme titles appear automatically.</a:t>
            </a:r>
          </a:p>
          <a:p>
            <a:pPr eaLnBrk="1" hangingPunct="1">
              <a:defRPr/>
            </a:pPr>
            <a:endParaRPr lang="en-GB" altLang="en-US" dirty="0" smtClean="0"/>
          </a:p>
          <a:p>
            <a:pPr eaLnBrk="1" hangingPunct="1">
              <a:defRPr/>
            </a:pPr>
            <a:r>
              <a:rPr lang="en-GB" altLang="en-US" dirty="0" smtClean="0"/>
              <a:t>This is offered as a </a:t>
            </a:r>
            <a:r>
              <a:rPr lang="en-GB" altLang="en-US" u="sng" dirty="0" smtClean="0"/>
              <a:t>preamble</a:t>
            </a:r>
            <a:r>
              <a:rPr lang="en-GB" altLang="en-US" dirty="0" smtClean="0"/>
              <a:t> to the video which will be shown.  The key points to be highlighted relate to the meaning of the </a:t>
            </a:r>
            <a:r>
              <a:rPr lang="en-GB" altLang="en-US" b="1" dirty="0" smtClean="0"/>
              <a:t>4 themes</a:t>
            </a:r>
            <a:r>
              <a:rPr lang="en-GB" altLang="en-US" dirty="0" smtClean="0"/>
              <a:t>:</a:t>
            </a:r>
          </a:p>
          <a:p>
            <a:pPr eaLnBrk="1" hangingPunct="1">
              <a:defRPr/>
            </a:pPr>
            <a:endParaRPr lang="en-GB" altLang="en-US" dirty="0" smtClean="0"/>
          </a:p>
          <a:p>
            <a:pPr marL="177691" indent="-177691" eaLnBrk="1" hangingPunct="1">
              <a:buFont typeface="Wingdings" panose="05000000000000000000" pitchFamily="2" charset="2"/>
              <a:buChar char="q"/>
              <a:defRPr/>
            </a:pPr>
            <a:r>
              <a:rPr lang="en-GB" altLang="en-US" b="1" i="1" dirty="0" smtClean="0"/>
              <a:t>God gives me life.  </a:t>
            </a:r>
            <a:r>
              <a:rPr lang="en-GB" altLang="en-US" dirty="0" smtClean="0"/>
              <a:t>Children will  learn that God made us and so he loves us and wants only the best for us. </a:t>
            </a:r>
            <a:endParaRPr lang="en-GB" altLang="en-US" b="1" i="1" dirty="0" smtClean="0"/>
          </a:p>
          <a:p>
            <a:pPr marL="177691" indent="-177691" eaLnBrk="1" hangingPunct="1">
              <a:buFont typeface="Wingdings" panose="05000000000000000000" pitchFamily="2" charset="2"/>
              <a:buChar char="q"/>
              <a:defRPr/>
            </a:pPr>
            <a:r>
              <a:rPr lang="en-GB" altLang="en-US" b="1" i="1" dirty="0" smtClean="0"/>
              <a:t>God delights in me.  </a:t>
            </a:r>
            <a:r>
              <a:rPr lang="en-GB" altLang="en-US" dirty="0" smtClean="0"/>
              <a:t>They will be helped to understand that God gave each of them particular talents, qualities and capacities, including their bodies which should always be cherished and treated with respect and care.</a:t>
            </a:r>
            <a:endParaRPr lang="en-GB" altLang="en-US" sz="1100" dirty="0" smtClean="0"/>
          </a:p>
          <a:p>
            <a:pPr marL="177691" indent="-177691" eaLnBrk="1" hangingPunct="1">
              <a:buFont typeface="Wingdings" panose="05000000000000000000" pitchFamily="2" charset="2"/>
              <a:buChar char="q"/>
              <a:defRPr/>
            </a:pPr>
            <a:r>
              <a:rPr lang="en-GB" altLang="en-US" b="1" i="1" dirty="0" smtClean="0"/>
              <a:t>God calls me to love.  </a:t>
            </a:r>
            <a:r>
              <a:rPr lang="en-GB" altLang="en-US" dirty="0" smtClean="0"/>
              <a:t>They will learn that, because God created everyone and loves everyone, we should show respect to all people and not do anything which offends their dignity as God’s creation.  </a:t>
            </a:r>
            <a:endParaRPr lang="en-GB" altLang="en-US" b="1" dirty="0" smtClean="0"/>
          </a:p>
          <a:p>
            <a:pPr marL="177691" indent="-177691" eaLnBrk="1" hangingPunct="1">
              <a:buFont typeface="Wingdings" panose="05000000000000000000" pitchFamily="2" charset="2"/>
              <a:buChar char="q"/>
              <a:defRPr/>
            </a:pPr>
            <a:r>
              <a:rPr lang="en-GB" altLang="en-US" b="1" i="1" dirty="0" smtClean="0"/>
              <a:t>God’s loving plan guides my choices.  </a:t>
            </a:r>
            <a:r>
              <a:rPr lang="en-GB" altLang="en-US" dirty="0" smtClean="0"/>
              <a:t>Children will be helped to understand that, as they grow, they will learn more about how to respond to God’s plan for their lives. As they </a:t>
            </a:r>
            <a:r>
              <a:rPr lang="en-GB" altLang="en-US" sz="1100" dirty="0" smtClean="0"/>
              <a:t>approach  puberty, the time when they begin to see signs of growing from a child into an adult, they will learn about physical and emotional changes.   They will also discuss the responsibilities which come with being an adult and a parent, and how these fit into ‘God’s Loving Plan’.</a:t>
            </a:r>
          </a:p>
          <a:p>
            <a:pPr marL="177691" indent="-177691" eaLnBrk="1" hangingPunct="1">
              <a:buFont typeface="Wingdings" panose="05000000000000000000" pitchFamily="2" charset="2"/>
              <a:buNone/>
              <a:defRPr/>
            </a:pPr>
            <a:endParaRPr lang="en-GB" altLang="en-US" sz="1100" dirty="0" smtClean="0"/>
          </a:p>
          <a:p>
            <a:pPr>
              <a:defRPr/>
            </a:pPr>
            <a:endParaRPr lang="en-GB" dirty="0"/>
          </a:p>
        </p:txBody>
      </p:sp>
      <p:sp>
        <p:nvSpPr>
          <p:cNvPr id="4" name="Header Placeholder 3"/>
          <p:cNvSpPr>
            <a:spLocks noGrp="1"/>
          </p:cNvSpPr>
          <p:nvPr>
            <p:ph type="hdr" sz="quarter"/>
          </p:nvPr>
        </p:nvSpPr>
        <p:spPr/>
        <p:txBody>
          <a:bodyPr/>
          <a:lstStyle/>
          <a:p>
            <a:pPr>
              <a:defRPr/>
            </a:pPr>
            <a:r>
              <a:rPr lang="en-GB"/>
              <a:t>God’s Loving Plan</a:t>
            </a:r>
          </a:p>
        </p:txBody>
      </p:sp>
      <p:sp>
        <p:nvSpPr>
          <p:cNvPr id="34821" name="Footer Placeholder 4"/>
          <p:cNvSpPr>
            <a:spLocks noGrp="1"/>
          </p:cNvSpPr>
          <p:nvPr>
            <p:ph type="ftr" sz="quarter" idx="4"/>
          </p:nvPr>
        </p:nvSpPr>
        <p:spPr bwMode="auto">
          <a:xfrm>
            <a:off x="4022725" y="0"/>
            <a:ext cx="3076575" cy="512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t>Primary 6 - Part 1</a:t>
            </a:r>
          </a:p>
        </p:txBody>
      </p:sp>
      <p:sp>
        <p:nvSpPr>
          <p:cNvPr id="6" name="Slide Number Placeholder 5"/>
          <p:cNvSpPr>
            <a:spLocks noGrp="1"/>
          </p:cNvSpPr>
          <p:nvPr>
            <p:ph type="sldNum" sz="quarter" idx="5"/>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60249262-1268-4A13-94D3-93D2B7F608A3}" type="slidenum">
              <a:rPr lang="en-GB" altLang="en-US" sz="1200"/>
              <a:pPr eaLnBrk="1" hangingPunct="1"/>
              <a:t>1</a:t>
            </a:fld>
            <a:endParaRPr lang="en-GB" altLang="en-US" sz="1200"/>
          </a:p>
        </p:txBody>
      </p:sp>
    </p:spTree>
    <p:extLst>
      <p:ext uri="{BB962C8B-B14F-4D97-AF65-F5344CB8AC3E}">
        <p14:creationId xmlns:p14="http://schemas.microsoft.com/office/powerpoint/2010/main" val="404005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After showing the video, you might want to pause and give a chance for some comments.</a:t>
            </a:r>
          </a:p>
          <a:p>
            <a:pPr eaLnBrk="1" hangingPunct="1"/>
            <a:r>
              <a:rPr lang="en-GB" altLang="en-US" smtClean="0"/>
              <a:t>Use the logo to prompt thoughts about what is suggests</a:t>
            </a:r>
          </a:p>
          <a:p>
            <a:pPr eaLnBrk="1" hangingPunct="1">
              <a:buFontTx/>
              <a:buChar char="•"/>
            </a:pPr>
            <a:r>
              <a:rPr lang="en-GB" altLang="en-US" smtClean="0"/>
              <a:t> colours and crayon letters suggest that it is ‘child-friendly’	</a:t>
            </a:r>
          </a:p>
          <a:p>
            <a:pPr eaLnBrk="1" hangingPunct="1">
              <a:buFontTx/>
              <a:buChar char="•"/>
            </a:pPr>
            <a:r>
              <a:rPr lang="en-GB" altLang="en-US" smtClean="0"/>
              <a:t> traditional symbol of romantic love hints that it is about loving relationships</a:t>
            </a:r>
          </a:p>
          <a:p>
            <a:pPr eaLnBrk="1" hangingPunct="1">
              <a:buFontTx/>
              <a:buChar char="•"/>
            </a:pPr>
            <a:r>
              <a:rPr lang="en-GB" altLang="en-US" smtClean="0"/>
              <a:t> Cross at the centre indicates God’s presence in our lives, our relationships.  </a:t>
            </a:r>
          </a:p>
        </p:txBody>
      </p:sp>
      <p:sp>
        <p:nvSpPr>
          <p:cNvPr id="4" name="Slide Number Placeholder 3"/>
          <p:cNvSpPr>
            <a:spLocks noGrp="1"/>
          </p:cNvSpPr>
          <p:nvPr>
            <p:ph type="sldNum" sz="quarter" idx="5"/>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2CDF42EA-1AAD-401D-BC38-CD42B09A85DF}" type="slidenum">
              <a:rPr lang="en-GB" altLang="en-US" sz="1200"/>
              <a:pPr eaLnBrk="1" hangingPunct="1"/>
              <a:t>2</a:t>
            </a:fld>
            <a:endParaRPr lang="en-GB" altLang="en-US" sz="1200"/>
          </a:p>
        </p:txBody>
      </p:sp>
      <p:sp>
        <p:nvSpPr>
          <p:cNvPr id="36869" name="Footer Placeholder 1"/>
          <p:cNvSpPr>
            <a:spLocks noGrp="1"/>
          </p:cNvSpPr>
          <p:nvPr>
            <p:ph type="ftr" sz="quarter" idx="4"/>
          </p:nvPr>
        </p:nvSpPr>
        <p:spPr bwMode="auto">
          <a:xfrm>
            <a:off x="4022725" y="0"/>
            <a:ext cx="3076575" cy="512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t>Primary 6 - Part 1</a:t>
            </a:r>
          </a:p>
        </p:txBody>
      </p:sp>
      <p:sp>
        <p:nvSpPr>
          <p:cNvPr id="3" name="Header Placeholder 2"/>
          <p:cNvSpPr>
            <a:spLocks noGrp="1"/>
          </p:cNvSpPr>
          <p:nvPr>
            <p:ph type="hdr" sz="quarter"/>
          </p:nvPr>
        </p:nvSpPr>
        <p:spPr>
          <a:xfrm>
            <a:off x="0" y="4763"/>
            <a:ext cx="7099300" cy="512762"/>
          </a:xfrm>
        </p:spPr>
        <p:txBody>
          <a:bodyPr/>
          <a:lstStyle/>
          <a:p>
            <a:pPr>
              <a:defRPr/>
            </a:pPr>
            <a:r>
              <a:rPr lang="en-GB"/>
              <a:t>God’s Loving Plan</a:t>
            </a:r>
          </a:p>
        </p:txBody>
      </p:sp>
    </p:spTree>
    <p:extLst>
      <p:ext uri="{BB962C8B-B14F-4D97-AF65-F5344CB8AC3E}">
        <p14:creationId xmlns:p14="http://schemas.microsoft.com/office/powerpoint/2010/main" val="361439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approach of the Catholic school, when dealing with aspects of the Health &amp; Wellbeing curriculum, is to connect children’s learning to their faith formation.  So, God’s love is seen to be at the heart of their lives, both now and in the future</a:t>
            </a:r>
          </a:p>
          <a:p>
            <a:endParaRPr lang="en-GB" altLang="en-US" smtClean="0"/>
          </a:p>
          <a:p>
            <a:r>
              <a:rPr lang="en-GB" altLang="en-US" smtClean="0"/>
              <a:t>We want children to be secure and confident in their understanding of how their bodies function so that they can take god care of them and also show respect for the dignity of each other’s body.</a:t>
            </a:r>
          </a:p>
          <a:p>
            <a:endParaRPr lang="en-GB" altLang="en-US" smtClean="0"/>
          </a:p>
          <a:p>
            <a:r>
              <a:rPr lang="en-GB" altLang="en-US" smtClean="0"/>
              <a:t>We recognise that children are often surrounded by images which can encourage us to treat the body as an object, rather than a precious gift.  We take care that children are not confronted with facts or images for which they are not prepared, emotionally or intellectually.</a:t>
            </a:r>
          </a:p>
        </p:txBody>
      </p:sp>
      <p:sp>
        <p:nvSpPr>
          <p:cNvPr id="4" name="Header Placeholder 3"/>
          <p:cNvSpPr>
            <a:spLocks noGrp="1"/>
          </p:cNvSpPr>
          <p:nvPr>
            <p:ph type="hdr" sz="quarter"/>
          </p:nvPr>
        </p:nvSpPr>
        <p:spPr/>
        <p:txBody>
          <a:bodyPr/>
          <a:lstStyle/>
          <a:p>
            <a:pPr>
              <a:defRPr/>
            </a:pPr>
            <a:r>
              <a:rPr lang="en-GB" smtClean="0"/>
              <a:t>God’s Loving Plan					Primary 6 – Part 1</a:t>
            </a:r>
            <a:endParaRPr lang="en-GB"/>
          </a:p>
        </p:txBody>
      </p:sp>
      <p:sp>
        <p:nvSpPr>
          <p:cNvPr id="5" name="Slide Number Placeholder 4"/>
          <p:cNvSpPr>
            <a:spLocks noGrp="1"/>
          </p:cNvSpPr>
          <p:nvPr>
            <p:ph type="sldNum" sz="quarter" idx="5"/>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sz="1200"/>
              <a:t>Slide </a:t>
            </a:r>
            <a:fld id="{62A40F37-AD3A-4033-90DF-B6598AD8D1A4}" type="slidenum">
              <a:rPr lang="en-GB" altLang="en-US" sz="1200"/>
              <a:pPr eaLnBrk="1" hangingPunct="1"/>
              <a:t>3</a:t>
            </a:fld>
            <a:endParaRPr lang="en-GB" altLang="en-US" sz="1200"/>
          </a:p>
        </p:txBody>
      </p:sp>
      <p:sp>
        <p:nvSpPr>
          <p:cNvPr id="378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p>
        </p:txBody>
      </p:sp>
    </p:spTree>
    <p:extLst>
      <p:ext uri="{BB962C8B-B14F-4D97-AF65-F5344CB8AC3E}">
        <p14:creationId xmlns:p14="http://schemas.microsoft.com/office/powerpoint/2010/main" val="248092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following 6 slides refer to the main content areas of learning which will be gradually from Primary 1 to Primary 7</a:t>
            </a:r>
          </a:p>
        </p:txBody>
      </p:sp>
      <p:sp>
        <p:nvSpPr>
          <p:cNvPr id="4" name="Header Placeholder 3"/>
          <p:cNvSpPr>
            <a:spLocks noGrp="1"/>
          </p:cNvSpPr>
          <p:nvPr>
            <p:ph type="hdr" sz="quarter"/>
          </p:nvPr>
        </p:nvSpPr>
        <p:spPr/>
        <p:txBody>
          <a:bodyPr/>
          <a:lstStyle/>
          <a:p>
            <a:pPr>
              <a:defRPr/>
            </a:pPr>
            <a:r>
              <a:rPr lang="en-GB" smtClean="0"/>
              <a:t>God’s Loving Plan					Primary 6 – Part 1</a:t>
            </a:r>
            <a:endParaRPr lang="en-GB"/>
          </a:p>
        </p:txBody>
      </p:sp>
      <p:sp>
        <p:nvSpPr>
          <p:cNvPr id="5" name="Slide Number Placeholder 4"/>
          <p:cNvSpPr>
            <a:spLocks noGrp="1"/>
          </p:cNvSpPr>
          <p:nvPr>
            <p:ph type="sldNum" sz="quarter" idx="5"/>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sz="1200"/>
              <a:t>Slide </a:t>
            </a:r>
            <a:fld id="{8113CE2D-199C-4828-915D-B70EAAD2FC8D}" type="slidenum">
              <a:rPr lang="en-GB" altLang="en-US" sz="1200"/>
              <a:pPr eaLnBrk="1" hangingPunct="1"/>
              <a:t>4</a:t>
            </a:fld>
            <a:endParaRPr lang="en-GB" altLang="en-US" sz="1200"/>
          </a:p>
        </p:txBody>
      </p:sp>
      <p:sp>
        <p:nvSpPr>
          <p:cNvPr id="3891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p>
        </p:txBody>
      </p:sp>
    </p:spTree>
    <p:extLst>
      <p:ext uri="{BB962C8B-B14F-4D97-AF65-F5344CB8AC3E}">
        <p14:creationId xmlns:p14="http://schemas.microsoft.com/office/powerpoint/2010/main" val="165856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Some pupil materials for different stages can be displayed for parents to view.</a:t>
            </a:r>
          </a:p>
        </p:txBody>
      </p:sp>
      <p:sp>
        <p:nvSpPr>
          <p:cNvPr id="4" name="Header Placeholder 3"/>
          <p:cNvSpPr>
            <a:spLocks noGrp="1"/>
          </p:cNvSpPr>
          <p:nvPr>
            <p:ph type="hdr" sz="quarter"/>
          </p:nvPr>
        </p:nvSpPr>
        <p:spPr/>
        <p:txBody>
          <a:bodyPr/>
          <a:lstStyle/>
          <a:p>
            <a:pPr>
              <a:defRPr/>
            </a:pPr>
            <a:r>
              <a:rPr lang="en-GB" smtClean="0"/>
              <a:t>God’s Loving Plan					Primary 6 – Part 1</a:t>
            </a:r>
            <a:endParaRPr lang="en-GB"/>
          </a:p>
        </p:txBody>
      </p:sp>
      <p:sp>
        <p:nvSpPr>
          <p:cNvPr id="5" name="Slide Number Placeholder 4"/>
          <p:cNvSpPr>
            <a:spLocks noGrp="1"/>
          </p:cNvSpPr>
          <p:nvPr>
            <p:ph type="sldNum" sz="quarter" idx="5"/>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sz="1200"/>
              <a:t>Slide </a:t>
            </a:r>
            <a:fld id="{F8BD87B6-C675-4780-9909-BB6AB6F994DD}" type="slidenum">
              <a:rPr lang="en-GB" altLang="en-US" sz="1200"/>
              <a:pPr eaLnBrk="1" hangingPunct="1"/>
              <a:t>9</a:t>
            </a:fld>
            <a:endParaRPr lang="en-GB" altLang="en-US" sz="1200"/>
          </a:p>
        </p:txBody>
      </p:sp>
      <p:sp>
        <p:nvSpPr>
          <p:cNvPr id="3994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p>
        </p:txBody>
      </p:sp>
    </p:spTree>
    <p:extLst>
      <p:ext uri="{BB962C8B-B14F-4D97-AF65-F5344CB8AC3E}">
        <p14:creationId xmlns:p14="http://schemas.microsoft.com/office/powerpoint/2010/main" val="372218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If these points have not already been made during the presentation, this slide summarises some of the key messages.  A leaflet is available to support this – shown on next 2 slides.  These could be available for handouts at the end.</a:t>
            </a:r>
          </a:p>
        </p:txBody>
      </p:sp>
      <p:sp>
        <p:nvSpPr>
          <p:cNvPr id="4" name="Header Placeholder 3"/>
          <p:cNvSpPr>
            <a:spLocks noGrp="1"/>
          </p:cNvSpPr>
          <p:nvPr>
            <p:ph type="hdr" sz="quarter"/>
          </p:nvPr>
        </p:nvSpPr>
        <p:spPr/>
        <p:txBody>
          <a:bodyPr/>
          <a:lstStyle/>
          <a:p>
            <a:pPr>
              <a:defRPr/>
            </a:pPr>
            <a:r>
              <a:rPr lang="en-GB" smtClean="0"/>
              <a:t>God’s Loving Plan					Primary 6 – Part 1</a:t>
            </a:r>
            <a:endParaRPr lang="en-GB"/>
          </a:p>
        </p:txBody>
      </p:sp>
      <p:sp>
        <p:nvSpPr>
          <p:cNvPr id="5" name="Slide Number Placeholder 4"/>
          <p:cNvSpPr>
            <a:spLocks noGrp="1"/>
          </p:cNvSpPr>
          <p:nvPr>
            <p:ph type="sldNum" sz="quarter" idx="5"/>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sz="1200"/>
              <a:t>Slide </a:t>
            </a:r>
            <a:fld id="{4807146C-6A64-438D-B172-B7FF0A795F0C}" type="slidenum">
              <a:rPr lang="en-GB" altLang="en-US" sz="1200"/>
              <a:pPr eaLnBrk="1" hangingPunct="1"/>
              <a:t>10</a:t>
            </a:fld>
            <a:endParaRPr lang="en-GB" altLang="en-US" sz="1200"/>
          </a:p>
        </p:txBody>
      </p:sp>
      <p:sp>
        <p:nvSpPr>
          <p:cNvPr id="4096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p>
        </p:txBody>
      </p:sp>
    </p:spTree>
    <p:extLst>
      <p:ext uri="{BB962C8B-B14F-4D97-AF65-F5344CB8AC3E}">
        <p14:creationId xmlns:p14="http://schemas.microsoft.com/office/powerpoint/2010/main" val="263750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This slide is provided to cover the issue of different family contexts and relationships.  So, while children will be offered a vision of Marriage as the ideal, no assumptions or judgement will be made of children’s family contexts.</a:t>
            </a:r>
          </a:p>
        </p:txBody>
      </p:sp>
      <p:sp>
        <p:nvSpPr>
          <p:cNvPr id="4" name="Header Placeholder 3"/>
          <p:cNvSpPr>
            <a:spLocks noGrp="1"/>
          </p:cNvSpPr>
          <p:nvPr>
            <p:ph type="hdr" sz="quarter"/>
          </p:nvPr>
        </p:nvSpPr>
        <p:spPr/>
        <p:txBody>
          <a:bodyPr/>
          <a:lstStyle/>
          <a:p>
            <a:pPr>
              <a:defRPr/>
            </a:pPr>
            <a:r>
              <a:rPr lang="en-GB" smtClean="0"/>
              <a:t>God’s Loving Plan					Primary 6 – Part 1</a:t>
            </a:r>
            <a:endParaRPr lang="en-GB"/>
          </a:p>
        </p:txBody>
      </p:sp>
      <p:sp>
        <p:nvSpPr>
          <p:cNvPr id="5" name="Slide Number Placeholder 4"/>
          <p:cNvSpPr>
            <a:spLocks noGrp="1"/>
          </p:cNvSpPr>
          <p:nvPr>
            <p:ph type="sldNum" sz="quarter" idx="5"/>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sz="1200"/>
              <a:t>Slide </a:t>
            </a:r>
            <a:fld id="{D5CAA174-4454-4962-81D3-B709F49F0C6D}" type="slidenum">
              <a:rPr lang="en-GB" altLang="en-US" sz="1200"/>
              <a:pPr eaLnBrk="1" hangingPunct="1"/>
              <a:t>13</a:t>
            </a:fld>
            <a:endParaRPr lang="en-GB" altLang="en-US" sz="1200"/>
          </a:p>
        </p:txBody>
      </p:sp>
      <p:sp>
        <p:nvSpPr>
          <p:cNvPr id="4199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p>
        </p:txBody>
      </p:sp>
    </p:spTree>
    <p:extLst>
      <p:ext uri="{BB962C8B-B14F-4D97-AF65-F5344CB8AC3E}">
        <p14:creationId xmlns:p14="http://schemas.microsoft.com/office/powerpoint/2010/main" val="395805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764C7180-8BC4-43C2-984E-354E5E2F2C26}" type="slidenum">
              <a:rPr lang="en-GB" altLang="en-US" sz="1200"/>
              <a:pPr eaLnBrk="1" hangingPunct="1"/>
              <a:t>14</a:t>
            </a:fld>
            <a:endParaRPr lang="en-GB" altLang="en-US" sz="1200"/>
          </a:p>
        </p:txBody>
      </p:sp>
      <p:sp>
        <p:nvSpPr>
          <p:cNvPr id="43013" name="Footer Placeholder 1"/>
          <p:cNvSpPr>
            <a:spLocks noGrp="1"/>
          </p:cNvSpPr>
          <p:nvPr>
            <p:ph type="ftr" sz="quarter" idx="4"/>
          </p:nvPr>
        </p:nvSpPr>
        <p:spPr bwMode="auto">
          <a:xfrm>
            <a:off x="4022725" y="0"/>
            <a:ext cx="3076575" cy="512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t>Primary 6 - Part 1</a:t>
            </a:r>
          </a:p>
        </p:txBody>
      </p:sp>
      <p:sp>
        <p:nvSpPr>
          <p:cNvPr id="3" name="Header Placeholder 2"/>
          <p:cNvSpPr>
            <a:spLocks noGrp="1"/>
          </p:cNvSpPr>
          <p:nvPr>
            <p:ph type="hdr" sz="quarter"/>
          </p:nvPr>
        </p:nvSpPr>
        <p:spPr>
          <a:xfrm>
            <a:off x="0" y="4763"/>
            <a:ext cx="7099300" cy="512762"/>
          </a:xfrm>
        </p:spPr>
        <p:txBody>
          <a:bodyPr/>
          <a:lstStyle/>
          <a:p>
            <a:pPr>
              <a:defRPr/>
            </a:pPr>
            <a:r>
              <a:rPr lang="en-GB"/>
              <a:t>God’s Loving Plan</a:t>
            </a:r>
          </a:p>
        </p:txBody>
      </p:sp>
    </p:spTree>
    <p:extLst>
      <p:ext uri="{BB962C8B-B14F-4D97-AF65-F5344CB8AC3E}">
        <p14:creationId xmlns:p14="http://schemas.microsoft.com/office/powerpoint/2010/main" val="279147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ED1022-52D2-42BC-ABE2-922EB41206AF}"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3171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ED1022-52D2-42BC-ABE2-922EB41206AF}"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3431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ED1022-52D2-42BC-ABE2-922EB41206AF}"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112702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ED1022-52D2-42BC-ABE2-922EB41206AF}"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275072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ED1022-52D2-42BC-ABE2-922EB41206AF}"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41451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ED1022-52D2-42BC-ABE2-922EB41206AF}" type="datetimeFigureOut">
              <a:rPr lang="en-GB" smtClean="0"/>
              <a:t>28/05/2025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24393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ED1022-52D2-42BC-ABE2-922EB41206AF}" type="datetimeFigureOut">
              <a:rPr lang="en-GB" smtClean="0"/>
              <a:t>28/05/2025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123580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ED1022-52D2-42BC-ABE2-922EB41206AF}" type="datetimeFigureOut">
              <a:rPr lang="en-GB" smtClean="0"/>
              <a:t>28/05/2025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28417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D1022-52D2-42BC-ABE2-922EB41206AF}" type="datetimeFigureOut">
              <a:rPr lang="en-GB" smtClean="0"/>
              <a:t>28/05/2025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60157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ED1022-52D2-42BC-ABE2-922EB41206AF}" type="datetimeFigureOut">
              <a:rPr lang="en-GB" smtClean="0"/>
              <a:t>28/05/2025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350495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ED1022-52D2-42BC-ABE2-922EB41206AF}" type="datetimeFigureOut">
              <a:rPr lang="en-GB" smtClean="0"/>
              <a:t>28/05/2025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5A6BF-40AD-421F-8759-456EE4490D83}" type="slidenum">
              <a:rPr lang="en-GB" smtClean="0"/>
              <a:t>‹#›</a:t>
            </a:fld>
            <a:endParaRPr lang="en-GB"/>
          </a:p>
        </p:txBody>
      </p:sp>
    </p:spTree>
    <p:extLst>
      <p:ext uri="{BB962C8B-B14F-4D97-AF65-F5344CB8AC3E}">
        <p14:creationId xmlns:p14="http://schemas.microsoft.com/office/powerpoint/2010/main" val="352160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D1022-52D2-42BC-ABE2-922EB41206AF}" type="datetimeFigureOut">
              <a:rPr lang="en-GB" smtClean="0"/>
              <a:t>28/05/2025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5A6BF-40AD-421F-8759-456EE4490D83}" type="slidenum">
              <a:rPr lang="en-GB" smtClean="0"/>
              <a:t>‹#›</a:t>
            </a:fld>
            <a:endParaRPr lang="en-GB"/>
          </a:p>
        </p:txBody>
      </p:sp>
    </p:spTree>
    <p:extLst>
      <p:ext uri="{BB962C8B-B14F-4D97-AF65-F5344CB8AC3E}">
        <p14:creationId xmlns:p14="http://schemas.microsoft.com/office/powerpoint/2010/main" val="1872786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228975" y="476250"/>
            <a:ext cx="7043738" cy="647700"/>
          </a:xfrm>
        </p:spPr>
        <p:txBody>
          <a:bodyPr>
            <a:normAutofit fontScale="90000"/>
          </a:bodyPr>
          <a:lstStyle/>
          <a:p>
            <a:pPr>
              <a:defRPr/>
            </a:pPr>
            <a:r>
              <a:rPr lang="en-GB" altLang="en-US" dirty="0" smtClean="0"/>
              <a:t>Themes</a:t>
            </a:r>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C898D0E7-2BB0-488D-A5B9-36482FFB274F}" type="slidenum">
              <a:rPr lang="en-GB" altLang="en-US" sz="1200">
                <a:solidFill>
                  <a:srgbClr val="898989"/>
                </a:solidFill>
              </a:rPr>
              <a:pPr eaLnBrk="1" hangingPunct="1"/>
              <a:t>1</a:t>
            </a:fld>
            <a:endParaRPr lang="en-GB" altLang="en-US" sz="1200">
              <a:solidFill>
                <a:srgbClr val="898989"/>
              </a:solidFill>
            </a:endParaRPr>
          </a:p>
        </p:txBody>
      </p:sp>
      <p:sp>
        <p:nvSpPr>
          <p:cNvPr id="9" name="TextBox 8"/>
          <p:cNvSpPr txBox="1">
            <a:spLocks noChangeArrowheads="1"/>
          </p:cNvSpPr>
          <p:nvPr/>
        </p:nvSpPr>
        <p:spPr bwMode="auto">
          <a:xfrm>
            <a:off x="1004093" y="1097222"/>
            <a:ext cx="2411413" cy="400050"/>
          </a:xfrm>
          <a:prstGeom prst="rect">
            <a:avLst/>
          </a:prstGeom>
          <a:noFill/>
          <a:ln w="9525">
            <a:noFill/>
            <a:miter lim="800000"/>
            <a:headEnd/>
            <a:tailEnd/>
          </a:ln>
        </p:spPr>
        <p:txBody>
          <a:bodyPr>
            <a:spAutoFit/>
          </a:bodyPr>
          <a:lstStyle/>
          <a:p>
            <a:pPr algn="ctr">
              <a:lnSpc>
                <a:spcPts val="2400"/>
              </a:lnSpc>
              <a:defRPr/>
            </a:pPr>
            <a:r>
              <a:rPr lang="en-GB" altLang="en-US" dirty="0">
                <a:solidFill>
                  <a:schemeClr val="accent6">
                    <a:lumMod val="75000"/>
                  </a:schemeClr>
                </a:solidFill>
                <a:latin typeface="Comic Sans MS" pitchFamily="66" charset="0"/>
                <a:cs typeface="Arial" charset="0"/>
              </a:rPr>
              <a:t>God gives me life</a:t>
            </a:r>
            <a:r>
              <a:rPr lang="en-GB" altLang="en-US" dirty="0">
                <a:latin typeface="Comic Sans MS" pitchFamily="66" charset="0"/>
                <a:cs typeface="Arial" charset="0"/>
              </a:rPr>
              <a:t>.</a:t>
            </a:r>
          </a:p>
        </p:txBody>
      </p:sp>
      <p:sp>
        <p:nvSpPr>
          <p:cNvPr id="10" name="TextBox 9"/>
          <p:cNvSpPr txBox="1">
            <a:spLocks noChangeArrowheads="1"/>
          </p:cNvSpPr>
          <p:nvPr/>
        </p:nvSpPr>
        <p:spPr bwMode="auto">
          <a:xfrm>
            <a:off x="4800599" y="1100975"/>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400"/>
              </a:lnSpc>
              <a:spcBef>
                <a:spcPct val="0"/>
              </a:spcBef>
              <a:buNone/>
            </a:pPr>
            <a:r>
              <a:rPr lang="en-GB" altLang="en-US" sz="2000" dirty="0">
                <a:solidFill>
                  <a:srgbClr val="92D050"/>
                </a:solidFill>
                <a:latin typeface="Comic Sans MS" panose="030F0702030302020204" pitchFamily="66" charset="0"/>
              </a:rPr>
              <a:t>God delights in me</a:t>
            </a:r>
            <a:r>
              <a:rPr lang="en-GB" altLang="en-US" sz="2000" dirty="0">
                <a:latin typeface="Comic Sans MS" panose="030F0702030302020204" pitchFamily="66" charset="0"/>
              </a:rPr>
              <a:t>.</a:t>
            </a:r>
          </a:p>
        </p:txBody>
      </p:sp>
      <p:sp>
        <p:nvSpPr>
          <p:cNvPr id="11" name="TextBox 10"/>
          <p:cNvSpPr txBox="1">
            <a:spLocks noChangeArrowheads="1"/>
          </p:cNvSpPr>
          <p:nvPr/>
        </p:nvSpPr>
        <p:spPr bwMode="auto">
          <a:xfrm>
            <a:off x="8050676" y="1042785"/>
            <a:ext cx="259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400"/>
              </a:lnSpc>
              <a:spcBef>
                <a:spcPct val="0"/>
              </a:spcBef>
              <a:buNone/>
            </a:pPr>
            <a:r>
              <a:rPr lang="en-GB" altLang="en-US" sz="2000" dirty="0">
                <a:solidFill>
                  <a:srgbClr val="00B0F0"/>
                </a:solidFill>
                <a:latin typeface="Comic Sans MS" panose="030F0702030302020204" pitchFamily="66" charset="0"/>
              </a:rPr>
              <a:t>God calls me to love</a:t>
            </a:r>
            <a:r>
              <a:rPr lang="en-GB" altLang="en-US" sz="2000" dirty="0">
                <a:latin typeface="Comic Sans MS" panose="030F0702030302020204" pitchFamily="66" charset="0"/>
              </a:rPr>
              <a:t>.</a:t>
            </a:r>
          </a:p>
        </p:txBody>
      </p:sp>
      <p:sp>
        <p:nvSpPr>
          <p:cNvPr id="12" name="TextBox 11"/>
          <p:cNvSpPr txBox="1">
            <a:spLocks noChangeArrowheads="1"/>
          </p:cNvSpPr>
          <p:nvPr/>
        </p:nvSpPr>
        <p:spPr bwMode="auto">
          <a:xfrm>
            <a:off x="3515188" y="1490460"/>
            <a:ext cx="4535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400"/>
              </a:lnSpc>
              <a:spcBef>
                <a:spcPct val="0"/>
              </a:spcBef>
              <a:buNone/>
            </a:pPr>
            <a:r>
              <a:rPr lang="en-GB" altLang="en-US" sz="2000" dirty="0">
                <a:solidFill>
                  <a:srgbClr val="FF0000"/>
                </a:solidFill>
                <a:latin typeface="Comic Sans MS" panose="030F0702030302020204" pitchFamily="66" charset="0"/>
              </a:rPr>
              <a:t>God’s loving plan guides my choices.</a:t>
            </a:r>
          </a:p>
        </p:txBody>
      </p:sp>
      <p:pic>
        <p:nvPicPr>
          <p:cNvPr id="11273" name="Picture 14" descr="S07 Matrimony.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4180" y="1898650"/>
            <a:ext cx="8783637"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4133"/>
      </p:ext>
    </p:extLst>
  </p:cSld>
  <p:clrMapOvr>
    <a:masterClrMapping/>
  </p:clrMapOvr>
  <mc:AlternateContent xmlns:mc="http://schemas.openxmlformats.org/markup-compatibility/2006">
    <mc:Choice xmlns:p14="http://schemas.microsoft.com/office/powerpoint/2010/main" Requires="p14">
      <p:transition spd="slow" p14:dur="2000" advTm="17027"/>
    </mc:Choice>
    <mc:Fallback>
      <p:transition spd="slow" advTm="1702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nodeType="afterGroup">
                            <p:stCondLst>
                              <p:cond delay="3000"/>
                            </p:stCondLst>
                            <p:childTnLst>
                              <p:par>
                                <p:cTn id="9" presetID="10" presetClass="entr" presetSubtype="0" fill="hold" grpId="0" nodeType="afterEffect">
                                  <p:stCondLst>
                                    <p:cond delay="1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nodeType="afterGroup">
                            <p:stCondLst>
                              <p:cond delay="5500"/>
                            </p:stCondLst>
                            <p:childTnLst>
                              <p:par>
                                <p:cTn id="13" presetID="10" presetClass="entr" presetSubtype="0" fill="hold" grpId="0" nodeType="afterEffect">
                                  <p:stCondLst>
                                    <p:cond delay="1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nodeType="afterGroup">
                            <p:stCondLst>
                              <p:cond delay="8000"/>
                            </p:stCondLst>
                            <p:childTnLst>
                              <p:par>
                                <p:cTn id="17" presetID="10" presetClass="entr" presetSubtype="0" fill="hold" grpId="0" nodeType="afterEffect">
                                  <p:stCondLst>
                                    <p:cond delay="1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4" y="549275"/>
            <a:ext cx="7043737" cy="647700"/>
          </a:xfrm>
        </p:spPr>
        <p:txBody>
          <a:bodyPr>
            <a:normAutofit fontScale="90000"/>
          </a:bodyPr>
          <a:lstStyle/>
          <a:p>
            <a:pPr>
              <a:defRPr/>
            </a:pPr>
            <a:r>
              <a:rPr lang="en-GB" sz="5400" dirty="0"/>
              <a:t>How can parents help?</a:t>
            </a:r>
          </a:p>
        </p:txBody>
      </p:sp>
      <p:sp>
        <p:nvSpPr>
          <p:cNvPr id="21507" name="Content Placeholder 2"/>
          <p:cNvSpPr>
            <a:spLocks noGrp="1"/>
          </p:cNvSpPr>
          <p:nvPr>
            <p:ph idx="1"/>
          </p:nvPr>
        </p:nvSpPr>
        <p:spPr>
          <a:xfrm>
            <a:off x="2063750" y="1484313"/>
            <a:ext cx="8147050" cy="4641850"/>
          </a:xfrm>
        </p:spPr>
        <p:txBody>
          <a:bodyPr/>
          <a:lstStyle/>
          <a:p>
            <a:r>
              <a:rPr lang="en-GB" altLang="en-US" smtClean="0"/>
              <a:t>be positive about your child growing up</a:t>
            </a:r>
          </a:p>
          <a:p>
            <a:r>
              <a:rPr lang="en-GB" altLang="en-US" smtClean="0"/>
              <a:t>equip them with correct language when talking about their body parts </a:t>
            </a:r>
          </a:p>
          <a:p>
            <a:r>
              <a:rPr lang="en-GB" altLang="en-US" smtClean="0"/>
              <a:t>assure them that physical changes in puberty are natural</a:t>
            </a:r>
          </a:p>
          <a:p>
            <a:r>
              <a:rPr lang="en-GB" altLang="en-US" smtClean="0"/>
              <a:t>help them to adapt to changing emotions</a:t>
            </a:r>
          </a:p>
          <a:p>
            <a:r>
              <a:rPr lang="en-GB" altLang="en-US" smtClean="0"/>
              <a:t>how them to know that they are loved for themselves and not for how they look.</a:t>
            </a:r>
          </a:p>
        </p:txBody>
      </p:sp>
      <p:sp>
        <p:nvSpPr>
          <p:cNvPr id="4" name="Date Placeholder 3"/>
          <p:cNvSpPr>
            <a:spLocks noGrp="1"/>
          </p:cNvSpPr>
          <p:nvPr>
            <p:ph type="dt" sz="quarter" idx="10"/>
          </p:nvPr>
        </p:nvSpPr>
        <p:spPr/>
        <p:txBody>
          <a:bodyPr/>
          <a:lstStyle/>
          <a:p>
            <a:pPr>
              <a:defRPr/>
            </a:pPr>
            <a:r>
              <a:rPr lang="en-US"/>
              <a:t>Information for Parents</a:t>
            </a:r>
            <a:endParaRPr lang="en-GB" dirty="0"/>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055C9A87-70D3-4127-918A-FE5F01A1EB77}" type="slidenum">
              <a:rPr lang="en-GB" altLang="en-US" sz="1200">
                <a:solidFill>
                  <a:srgbClr val="898989"/>
                </a:solidFill>
              </a:rPr>
              <a:pPr eaLnBrk="1" hangingPunct="1"/>
              <a:t>10</a:t>
            </a:fld>
            <a:endParaRPr lang="en-GB" altLang="en-US" sz="1200">
              <a:solidFill>
                <a:srgbClr val="898989"/>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80741013"/>
      </p:ext>
    </p:extLst>
  </p:cSld>
  <p:clrMapOvr>
    <a:masterClrMapping/>
  </p:clrMapOvr>
  <mc:AlternateContent xmlns:mc="http://schemas.openxmlformats.org/markup-compatibility/2006">
    <mc:Choice xmlns:p14="http://schemas.microsoft.com/office/powerpoint/2010/main" Requires="p14">
      <p:transition spd="slow" p14:dur="2000" advTm="9052"/>
    </mc:Choice>
    <mc:Fallback>
      <p:transition spd="slow" advTm="90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Information for Parents</a:t>
            </a:r>
            <a:endParaRPr lang="en-GB" dirty="0"/>
          </a:p>
        </p:txBody>
      </p:sp>
      <p:sp>
        <p:nvSpPr>
          <p:cNvPr id="4" name="Slide Number Placeholder 3"/>
          <p:cNvSpPr>
            <a:spLocks noGrp="1"/>
          </p:cNvSpPr>
          <p:nvPr>
            <p:ph type="sldNum" sz="quarter" idx="12"/>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72483BF2-CAFF-45D2-949F-DB501A07AE7D}" type="slidenum">
              <a:rPr lang="en-GB" altLang="en-US" sz="1200">
                <a:solidFill>
                  <a:srgbClr val="898989"/>
                </a:solidFill>
              </a:rPr>
              <a:pPr eaLnBrk="1" hangingPunct="1"/>
              <a:t>11</a:t>
            </a:fld>
            <a:endParaRPr lang="en-GB" altLang="en-US" sz="1200">
              <a:solidFill>
                <a:srgbClr val="898989"/>
              </a:solidFill>
            </a:endParaRPr>
          </a:p>
        </p:txBody>
      </p:sp>
      <p:pic>
        <p:nvPicPr>
          <p:cNvPr id="5" name="Picture 4" descr="GLP Parent Leaflets final_Page_1.jpg"/>
          <p:cNvPicPr>
            <a:picLocks noChangeAspect="1"/>
          </p:cNvPicPr>
          <p:nvPr/>
        </p:nvPicPr>
        <p:blipFill>
          <a:blip r:embed="rId4">
            <a:extLst>
              <a:ext uri="{28A0092B-C50C-407E-A947-70E740481C1C}">
                <a14:useLocalDpi xmlns:a14="http://schemas.microsoft.com/office/drawing/2010/main" val="0"/>
              </a:ext>
            </a:extLst>
          </a:blip>
          <a:srcRect l="8553" t="6950" r="7341" b="6300"/>
          <a:stretch>
            <a:fillRect/>
          </a:stretch>
        </p:blipFill>
        <p:spPr bwMode="auto">
          <a:xfrm>
            <a:off x="1631951" y="158751"/>
            <a:ext cx="4392613"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LP Parent Leaflets final_Page_2.jpg"/>
          <p:cNvPicPr>
            <a:picLocks noChangeAspect="1"/>
          </p:cNvPicPr>
          <p:nvPr/>
        </p:nvPicPr>
        <p:blipFill>
          <a:blip r:embed="rId5">
            <a:extLst>
              <a:ext uri="{28A0092B-C50C-407E-A947-70E740481C1C}">
                <a14:useLocalDpi xmlns:a14="http://schemas.microsoft.com/office/drawing/2010/main" val="0"/>
              </a:ext>
            </a:extLst>
          </a:blip>
          <a:srcRect l="7129" t="6863" r="6841"/>
          <a:stretch>
            <a:fillRect/>
          </a:stretch>
        </p:blipFill>
        <p:spPr bwMode="auto">
          <a:xfrm>
            <a:off x="6275388" y="587376"/>
            <a:ext cx="4284662"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836816"/>
      </p:ext>
    </p:extLst>
  </p:cSld>
  <p:clrMapOvr>
    <a:masterClrMapping/>
  </p:clrMapOvr>
  <mc:AlternateContent xmlns:mc="http://schemas.openxmlformats.org/markup-compatibility/2006">
    <mc:Choice xmlns:p14="http://schemas.microsoft.com/office/powerpoint/2010/main" Requires="p14">
      <p:transition spd="slow" p14:dur="2000" advTm="15114"/>
    </mc:Choice>
    <mc:Fallback>
      <p:transition spd="slow" advTm="1511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edge">
                                      <p:cBhvr>
                                        <p:cTn id="9" dur="2000"/>
                                        <p:tgtEl>
                                          <p:spTgt spid="5"/>
                                        </p:tgtEl>
                                      </p:cBhvr>
                                    </p:animEffect>
                                  </p:childTnLst>
                                </p:cTn>
                              </p:par>
                            </p:childTnLst>
                          </p:cTn>
                        </p:par>
                        <p:par>
                          <p:cTn id="10" fill="hold" nodeType="afterGroup">
                            <p:stCondLst>
                              <p:cond delay="2000"/>
                            </p:stCondLst>
                            <p:childTnLst>
                              <p:par>
                                <p:cTn id="11" presetID="20" presetClass="entr" presetSubtype="0" fill="hold" nodeType="after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Information for Parents</a:t>
            </a:r>
            <a:endParaRPr lang="en-GB" dirty="0"/>
          </a:p>
        </p:txBody>
      </p:sp>
      <p:sp>
        <p:nvSpPr>
          <p:cNvPr id="4" name="Slide Number Placeholder 3"/>
          <p:cNvSpPr>
            <a:spLocks noGrp="1"/>
          </p:cNvSpPr>
          <p:nvPr>
            <p:ph type="sldNum" sz="quarter" idx="12"/>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4AFF4C0E-BCA1-4A51-89FA-3E9E02BD4FAC}" type="slidenum">
              <a:rPr lang="en-GB" altLang="en-US" sz="1200">
                <a:solidFill>
                  <a:srgbClr val="898989"/>
                </a:solidFill>
              </a:rPr>
              <a:pPr eaLnBrk="1" hangingPunct="1"/>
              <a:t>12</a:t>
            </a:fld>
            <a:endParaRPr lang="en-GB" altLang="en-US" sz="1200">
              <a:solidFill>
                <a:srgbClr val="898989"/>
              </a:solidFill>
            </a:endParaRPr>
          </a:p>
        </p:txBody>
      </p:sp>
      <p:pic>
        <p:nvPicPr>
          <p:cNvPr id="7" name="Picture 6" descr="GLP Parent Leaflets final_Page_3.jpg"/>
          <p:cNvPicPr>
            <a:picLocks noChangeAspect="1"/>
          </p:cNvPicPr>
          <p:nvPr/>
        </p:nvPicPr>
        <p:blipFill>
          <a:blip r:embed="rId4">
            <a:extLst>
              <a:ext uri="{28A0092B-C50C-407E-A947-70E740481C1C}">
                <a14:useLocalDpi xmlns:a14="http://schemas.microsoft.com/office/drawing/2010/main" val="0"/>
              </a:ext>
            </a:extLst>
          </a:blip>
          <a:srcRect l="7832" t="6950" r="8038" b="6950"/>
          <a:stretch>
            <a:fillRect/>
          </a:stretch>
        </p:blipFill>
        <p:spPr bwMode="auto">
          <a:xfrm>
            <a:off x="1703389" y="161926"/>
            <a:ext cx="4319587"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LP Parent Leaflets final_Page_4.jpg"/>
          <p:cNvPicPr>
            <a:picLocks noChangeAspect="1"/>
          </p:cNvPicPr>
          <p:nvPr/>
        </p:nvPicPr>
        <p:blipFill>
          <a:blip r:embed="rId5">
            <a:extLst>
              <a:ext uri="{28A0092B-C50C-407E-A947-70E740481C1C}">
                <a14:useLocalDpi xmlns:a14="http://schemas.microsoft.com/office/drawing/2010/main" val="0"/>
              </a:ext>
            </a:extLst>
          </a:blip>
          <a:srcRect l="6590" t="6950" r="7834" b="4851"/>
          <a:stretch>
            <a:fillRect/>
          </a:stretch>
        </p:blipFill>
        <p:spPr bwMode="auto">
          <a:xfrm>
            <a:off x="6240464" y="188914"/>
            <a:ext cx="431958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30222247"/>
      </p:ext>
    </p:extLst>
  </p:cSld>
  <p:clrMapOvr>
    <a:masterClrMapping/>
  </p:clrMapOvr>
  <mc:AlternateContent xmlns:mc="http://schemas.openxmlformats.org/markup-compatibility/2006">
    <mc:Choice xmlns:p14="http://schemas.microsoft.com/office/powerpoint/2010/main" Requires="p14">
      <p:transition spd="slow" p14:dur="2000" advTm="13711"/>
    </mc:Choice>
    <mc:Fallback>
      <p:transition spd="slow" advTm="1371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edge">
                                      <p:cBhvr>
                                        <p:cTn id="9" dur="2000"/>
                                        <p:tgtEl>
                                          <p:spTgt spid="7"/>
                                        </p:tgtEl>
                                      </p:cBhvr>
                                    </p:animEffect>
                                  </p:childTnLst>
                                </p:cTn>
                              </p:par>
                            </p:childTnLst>
                          </p:cTn>
                        </p:par>
                        <p:par>
                          <p:cTn id="10" fill="hold" nodeType="afterGroup">
                            <p:stCondLst>
                              <p:cond delay="2000"/>
                            </p:stCondLst>
                            <p:childTnLst>
                              <p:par>
                                <p:cTn id="11" presetID="20" presetClass="entr" presetSubtype="0" fill="hold" nodeType="after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Fotolia_64558761_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387350"/>
            <a:ext cx="5345112"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ontent Placeholder 2"/>
          <p:cNvSpPr>
            <a:spLocks noGrp="1"/>
          </p:cNvSpPr>
          <p:nvPr>
            <p:ph idx="1"/>
          </p:nvPr>
        </p:nvSpPr>
        <p:spPr>
          <a:xfrm>
            <a:off x="2063750" y="2205039"/>
            <a:ext cx="8147050" cy="3921125"/>
          </a:xfrm>
        </p:spPr>
        <p:txBody>
          <a:bodyPr/>
          <a:lstStyle/>
          <a:p>
            <a:r>
              <a:rPr lang="en-GB" altLang="en-US" smtClean="0"/>
              <a:t>Families come in all shapes and sizes today.</a:t>
            </a:r>
          </a:p>
          <a:p>
            <a:r>
              <a:rPr lang="en-GB" altLang="en-US" smtClean="0"/>
              <a:t>Teachers do not ‘judge’ any family situation.</a:t>
            </a:r>
          </a:p>
          <a:p>
            <a:r>
              <a:rPr lang="en-GB" altLang="en-US" smtClean="0"/>
              <a:t>Marriage will be presented as the ideal setting for family life.</a:t>
            </a:r>
          </a:p>
          <a:p>
            <a:r>
              <a:rPr lang="en-GB" altLang="en-US" smtClean="0"/>
              <a:t>Children will learn how the Sacrament of Matrimony celebrates the loving and faithful commitment of a man and woman.</a:t>
            </a:r>
          </a:p>
        </p:txBody>
      </p:sp>
      <p:sp>
        <p:nvSpPr>
          <p:cNvPr id="4" name="Date Placeholder 3"/>
          <p:cNvSpPr>
            <a:spLocks noGrp="1"/>
          </p:cNvSpPr>
          <p:nvPr>
            <p:ph type="dt" sz="quarter" idx="10"/>
          </p:nvPr>
        </p:nvSpPr>
        <p:spPr/>
        <p:txBody>
          <a:bodyPr/>
          <a:lstStyle/>
          <a:p>
            <a:pPr>
              <a:defRPr/>
            </a:pPr>
            <a:r>
              <a:rPr lang="en-US"/>
              <a:t>Information for Parents</a:t>
            </a:r>
            <a:endParaRPr lang="en-GB" dirty="0"/>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648267A4-2BDB-4D57-8EB2-AA44BB06D9DD}" type="slidenum">
              <a:rPr lang="en-GB" altLang="en-US" sz="1200">
                <a:solidFill>
                  <a:srgbClr val="898989"/>
                </a:solidFill>
              </a:rPr>
              <a:pPr eaLnBrk="1" hangingPunct="1"/>
              <a:t>13</a:t>
            </a:fld>
            <a:endParaRPr lang="en-GB" altLang="en-US" sz="1200">
              <a:solidFill>
                <a:srgbClr val="898989"/>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31407552"/>
      </p:ext>
    </p:extLst>
  </p:cSld>
  <p:clrMapOvr>
    <a:masterClrMapping/>
  </p:clrMapOvr>
  <mc:AlternateContent xmlns:mc="http://schemas.openxmlformats.org/markup-compatibility/2006">
    <mc:Choice xmlns:p14="http://schemas.microsoft.com/office/powerpoint/2010/main" Requires="p14">
      <p:transition spd="slow" p14:dur="2000" advTm="10193"/>
    </mc:Choice>
    <mc:Fallback>
      <p:transition spd="slow" advTm="10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724B57B2-A378-4BA4-B6CE-072C56577FEA}" type="slidenum">
              <a:rPr lang="en-GB" altLang="en-US" sz="1200">
                <a:solidFill>
                  <a:srgbClr val="898989"/>
                </a:solidFill>
              </a:rPr>
              <a:pPr eaLnBrk="1" hangingPunct="1"/>
              <a:t>14</a:t>
            </a:fld>
            <a:endParaRPr lang="en-GB" altLang="en-US" sz="1200">
              <a:solidFill>
                <a:srgbClr val="898989"/>
              </a:solidFill>
            </a:endParaRPr>
          </a:p>
        </p:txBody>
      </p:sp>
      <p:pic>
        <p:nvPicPr>
          <p:cNvPr id="25603" name="Picture 5" descr="gods loving plan crayon_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2175" y="817563"/>
            <a:ext cx="52197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29335120"/>
      </p:ext>
    </p:extLst>
  </p:cSld>
  <p:clrMapOvr>
    <a:masterClrMapping/>
  </p:clrMapOvr>
  <mc:AlternateContent xmlns:mc="http://schemas.openxmlformats.org/markup-compatibility/2006">
    <mc:Choice xmlns:p14="http://schemas.microsoft.com/office/powerpoint/2010/main" Requires="p14">
      <p:transition spd="slow" p14:dur="2000" advTm="2145"/>
    </mc:Choice>
    <mc:Fallback>
      <p:transition spd="slow" advTm="2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208213" y="4941889"/>
            <a:ext cx="7772400" cy="1470025"/>
          </a:xfrm>
        </p:spPr>
        <p:txBody>
          <a:bodyPr/>
          <a:lstStyle/>
          <a:p>
            <a:pPr eaLnBrk="1" hangingPunct="1"/>
            <a:r>
              <a:rPr lang="en-GB" altLang="en-US" sz="5400"/>
              <a:t>What does this suggest?</a:t>
            </a:r>
            <a:endParaRPr lang="en-GB" altLang="en-US" smtClean="0"/>
          </a:p>
        </p:txBody>
      </p:sp>
      <p:sp>
        <p:nvSpPr>
          <p:cNvPr id="2" name="Slide Number Placeholder 1"/>
          <p:cNvSpPr>
            <a:spLocks noGrp="1"/>
          </p:cNvSpPr>
          <p:nvPr>
            <p:ph type="sldNum" sz="quarter" idx="12"/>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358FB4E2-DF51-4DF1-B2DC-83F81A608496}" type="slidenum">
              <a:rPr lang="en-GB" altLang="en-US" sz="1200">
                <a:solidFill>
                  <a:srgbClr val="898989"/>
                </a:solidFill>
              </a:rPr>
              <a:pPr eaLnBrk="1" hangingPunct="1"/>
              <a:t>2</a:t>
            </a:fld>
            <a:endParaRPr lang="en-GB" altLang="en-US" sz="1200">
              <a:solidFill>
                <a:srgbClr val="898989"/>
              </a:solidFill>
            </a:endParaRPr>
          </a:p>
        </p:txBody>
      </p:sp>
      <p:pic>
        <p:nvPicPr>
          <p:cNvPr id="13316" name="Picture 5" descr="gods loving plan crayon_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2175" y="404813"/>
            <a:ext cx="52197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58781329"/>
      </p:ext>
    </p:extLst>
  </p:cSld>
  <p:clrMapOvr>
    <a:masterClrMapping/>
  </p:clrMapOvr>
  <mc:AlternateContent xmlns:mc="http://schemas.openxmlformats.org/markup-compatibility/2006">
    <mc:Choice xmlns:p14="http://schemas.microsoft.com/office/powerpoint/2010/main" Requires="p14">
      <p:transition spd="slow" p14:dur="2000" advTm="3525"/>
    </mc:Choice>
    <mc:Fallback>
      <p:transition spd="slow" advTm="3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950" y="476250"/>
            <a:ext cx="7043738" cy="649288"/>
          </a:xfrm>
        </p:spPr>
        <p:txBody>
          <a:bodyPr>
            <a:normAutofit fontScale="90000"/>
          </a:bodyPr>
          <a:lstStyle/>
          <a:p>
            <a:pPr>
              <a:defRPr/>
            </a:pPr>
            <a:r>
              <a:rPr lang="en-GB" sz="5400" dirty="0"/>
              <a:t>Our approach</a:t>
            </a:r>
          </a:p>
        </p:txBody>
      </p:sp>
      <p:sp>
        <p:nvSpPr>
          <p:cNvPr id="14339" name="Content Placeholder 2"/>
          <p:cNvSpPr>
            <a:spLocks noGrp="1"/>
          </p:cNvSpPr>
          <p:nvPr>
            <p:ph idx="1"/>
          </p:nvPr>
        </p:nvSpPr>
        <p:spPr>
          <a:xfrm>
            <a:off x="1981200" y="1484313"/>
            <a:ext cx="8229600" cy="4641850"/>
          </a:xfrm>
        </p:spPr>
        <p:txBody>
          <a:bodyPr/>
          <a:lstStyle/>
          <a:p>
            <a:r>
              <a:rPr lang="en-GB" altLang="en-US" sz="3600"/>
              <a:t>A Loving plan</a:t>
            </a:r>
          </a:p>
          <a:p>
            <a:pPr lvl="1"/>
            <a:r>
              <a:rPr lang="en-GB" altLang="en-US" smtClean="0"/>
              <a:t>God loves us; our families love us; we love others</a:t>
            </a:r>
          </a:p>
          <a:p>
            <a:pPr lvl="1"/>
            <a:r>
              <a:rPr lang="en-GB" altLang="en-US" smtClean="0"/>
              <a:t>We are called by God to share love with others</a:t>
            </a:r>
          </a:p>
          <a:p>
            <a:r>
              <a:rPr lang="en-GB" altLang="en-US" sz="3600"/>
              <a:t>Building children’s confidence</a:t>
            </a:r>
          </a:p>
          <a:p>
            <a:pPr lvl="1"/>
            <a:r>
              <a:rPr lang="en-GB" altLang="en-US" smtClean="0"/>
              <a:t>encouraging healthy attitudes to our bodies</a:t>
            </a:r>
          </a:p>
          <a:p>
            <a:pPr lvl="1"/>
            <a:r>
              <a:rPr lang="en-GB" altLang="en-US" smtClean="0"/>
              <a:t>using appropriate words for parts of the body</a:t>
            </a:r>
          </a:p>
          <a:p>
            <a:r>
              <a:rPr lang="en-GB" altLang="en-US" sz="3600"/>
              <a:t>Careful and gradual</a:t>
            </a:r>
          </a:p>
          <a:p>
            <a:pPr lvl="1"/>
            <a:r>
              <a:rPr lang="en-GB" altLang="en-US" smtClean="0"/>
              <a:t>appropriate to age and stage of development</a:t>
            </a:r>
          </a:p>
        </p:txBody>
      </p:sp>
      <p:sp>
        <p:nvSpPr>
          <p:cNvPr id="4" name="Date Placeholder 3"/>
          <p:cNvSpPr>
            <a:spLocks noGrp="1"/>
          </p:cNvSpPr>
          <p:nvPr>
            <p:ph type="dt" sz="quarter" idx="10"/>
          </p:nvPr>
        </p:nvSpPr>
        <p:spPr/>
        <p:txBody>
          <a:bodyPr/>
          <a:lstStyle/>
          <a:p>
            <a:pPr>
              <a:defRPr/>
            </a:pPr>
            <a:r>
              <a:rPr lang="en-US"/>
              <a:t>Information for Parents</a:t>
            </a:r>
            <a:endParaRPr lang="en-GB" dirty="0"/>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20A8154B-29C6-48A2-BDAF-ECCC13C384B3}" type="slidenum">
              <a:rPr lang="en-GB" altLang="en-US" sz="1200">
                <a:solidFill>
                  <a:srgbClr val="898989"/>
                </a:solidFill>
              </a:rPr>
              <a:pPr eaLnBrk="1" hangingPunct="1"/>
              <a:t>3</a:t>
            </a:fld>
            <a:endParaRPr lang="en-GB" altLang="en-US" sz="1200">
              <a:solidFill>
                <a:srgbClr val="898989"/>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44122946"/>
      </p:ext>
    </p:extLst>
  </p:cSld>
  <p:clrMapOvr>
    <a:masterClrMapping/>
  </p:clrMapOvr>
  <mc:AlternateContent xmlns:mc="http://schemas.openxmlformats.org/markup-compatibility/2006">
    <mc:Choice xmlns:p14="http://schemas.microsoft.com/office/powerpoint/2010/main" Requires="p14">
      <p:transition spd="slow" p14:dur="2000" advTm="11708"/>
    </mc:Choice>
    <mc:Fallback>
      <p:transition spd="slow" advTm="11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4" y="549275"/>
            <a:ext cx="7043737" cy="647700"/>
          </a:xfrm>
        </p:spPr>
        <p:txBody>
          <a:bodyPr>
            <a:normAutofit fontScale="90000"/>
          </a:bodyPr>
          <a:lstStyle/>
          <a:p>
            <a:pPr>
              <a:defRPr/>
            </a:pPr>
            <a:r>
              <a:rPr lang="en-GB" sz="5400" dirty="0"/>
              <a:t>What will children learn?</a:t>
            </a:r>
          </a:p>
        </p:txBody>
      </p:sp>
      <p:sp>
        <p:nvSpPr>
          <p:cNvPr id="15363" name="Content Placeholder 2"/>
          <p:cNvSpPr>
            <a:spLocks noGrp="1"/>
          </p:cNvSpPr>
          <p:nvPr>
            <p:ph idx="1"/>
          </p:nvPr>
        </p:nvSpPr>
        <p:spPr>
          <a:xfrm>
            <a:off x="1847850" y="3068639"/>
            <a:ext cx="3671888" cy="1368425"/>
          </a:xfrm>
        </p:spPr>
        <p:txBody>
          <a:bodyPr/>
          <a:lstStyle/>
          <a:p>
            <a:r>
              <a:rPr lang="en-GB" altLang="en-US" smtClean="0"/>
              <a:t>how to take care of their bodies</a:t>
            </a:r>
          </a:p>
        </p:txBody>
      </p:sp>
      <p:sp>
        <p:nvSpPr>
          <p:cNvPr id="4" name="Date Placeholder 3"/>
          <p:cNvSpPr>
            <a:spLocks noGrp="1"/>
          </p:cNvSpPr>
          <p:nvPr>
            <p:ph type="dt" sz="quarter" idx="10"/>
          </p:nvPr>
        </p:nvSpPr>
        <p:spPr/>
        <p:txBody>
          <a:bodyPr/>
          <a:lstStyle/>
          <a:p>
            <a:pPr>
              <a:defRPr/>
            </a:pPr>
            <a:r>
              <a:rPr lang="en-US"/>
              <a:t>Information for Parents</a:t>
            </a:r>
            <a:endParaRPr lang="en-GB" dirty="0"/>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6949BC49-08D2-40F3-A7DA-9271FFC166AD}" type="slidenum">
              <a:rPr lang="en-GB" altLang="en-US" sz="1200">
                <a:solidFill>
                  <a:srgbClr val="898989"/>
                </a:solidFill>
              </a:rPr>
              <a:pPr eaLnBrk="1" hangingPunct="1"/>
              <a:t>4</a:t>
            </a:fld>
            <a:endParaRPr lang="en-GB" altLang="en-US" sz="1200">
              <a:solidFill>
                <a:srgbClr val="898989"/>
              </a:solidFill>
            </a:endParaRPr>
          </a:p>
        </p:txBody>
      </p:sp>
      <p:pic>
        <p:nvPicPr>
          <p:cNvPr id="15366" name="Picture 21" descr="cartoon bodi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5276" y="1341439"/>
            <a:ext cx="5292725"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919289" y="1484314"/>
            <a:ext cx="3455987" cy="64928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solidFill>
                  <a:schemeClr val="tx1"/>
                </a:solidFill>
              </a:rPr>
              <a:t>Early </a:t>
            </a:r>
            <a:r>
              <a:rPr lang="en-GB" b="1" dirty="0">
                <a:solidFill>
                  <a:schemeClr val="tx1"/>
                </a:solidFill>
                <a:sym typeface="Wingdings 3"/>
              </a:rPr>
              <a:t></a:t>
            </a:r>
            <a:r>
              <a:rPr lang="en-GB" b="1" dirty="0">
                <a:solidFill>
                  <a:schemeClr val="tx1"/>
                </a:solidFill>
              </a:rPr>
              <a:t> First </a:t>
            </a:r>
            <a:r>
              <a:rPr lang="en-GB" b="1" dirty="0">
                <a:solidFill>
                  <a:schemeClr val="tx1"/>
                </a:solidFill>
                <a:sym typeface="Wingdings 3"/>
              </a:rPr>
              <a:t></a:t>
            </a:r>
            <a:r>
              <a:rPr lang="en-GB" b="1" dirty="0">
                <a:solidFill>
                  <a:schemeClr val="tx1"/>
                </a:solidFill>
              </a:rPr>
              <a:t> Second levels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87010516"/>
      </p:ext>
    </p:extLst>
  </p:cSld>
  <p:clrMapOvr>
    <a:masterClrMapping/>
  </p:clrMapOvr>
  <mc:AlternateContent xmlns:mc="http://schemas.openxmlformats.org/markup-compatibility/2006">
    <mc:Choice xmlns:p14="http://schemas.microsoft.com/office/powerpoint/2010/main" Requires="p14">
      <p:transition spd="slow" p14:dur="2000" advTm="6105"/>
    </mc:Choice>
    <mc:Fallback>
      <p:transition spd="slow" advTm="6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175" y="476250"/>
            <a:ext cx="7164388" cy="649288"/>
          </a:xfrm>
        </p:spPr>
        <p:txBody>
          <a:bodyPr>
            <a:normAutofit fontScale="90000"/>
          </a:bodyPr>
          <a:lstStyle/>
          <a:p>
            <a:pPr>
              <a:defRPr/>
            </a:pPr>
            <a:r>
              <a:rPr lang="en-GB" sz="5400" dirty="0"/>
              <a:t>What will children learn?</a:t>
            </a:r>
          </a:p>
        </p:txBody>
      </p:sp>
      <p:sp>
        <p:nvSpPr>
          <p:cNvPr id="16387" name="Content Placeholder 2"/>
          <p:cNvSpPr>
            <a:spLocks noGrp="1"/>
          </p:cNvSpPr>
          <p:nvPr>
            <p:ph idx="1"/>
          </p:nvPr>
        </p:nvSpPr>
        <p:spPr>
          <a:xfrm>
            <a:off x="1774826" y="2492376"/>
            <a:ext cx="4105275" cy="1152525"/>
          </a:xfrm>
        </p:spPr>
        <p:txBody>
          <a:bodyPr/>
          <a:lstStyle/>
          <a:p>
            <a:r>
              <a:rPr lang="en-GB" altLang="en-US" smtClean="0"/>
              <a:t>their capacity to love family &amp; friends</a:t>
            </a:r>
          </a:p>
        </p:txBody>
      </p:sp>
      <p:sp>
        <p:nvSpPr>
          <p:cNvPr id="4" name="Date Placeholder 3"/>
          <p:cNvSpPr>
            <a:spLocks noGrp="1"/>
          </p:cNvSpPr>
          <p:nvPr>
            <p:ph type="dt" sz="quarter" idx="10"/>
          </p:nvPr>
        </p:nvSpPr>
        <p:spPr/>
        <p:txBody>
          <a:bodyPr/>
          <a:lstStyle/>
          <a:p>
            <a:pPr>
              <a:defRPr/>
            </a:pPr>
            <a:r>
              <a:rPr lang="en-US"/>
              <a:t>Information for Parents</a:t>
            </a:r>
            <a:endParaRPr lang="en-GB" dirty="0"/>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D94ECA84-E4FB-4341-AF3C-9C691BDB6CC2}" type="slidenum">
              <a:rPr lang="en-GB" altLang="en-US" sz="1200">
                <a:solidFill>
                  <a:srgbClr val="898989"/>
                </a:solidFill>
              </a:rPr>
              <a:pPr eaLnBrk="1" hangingPunct="1"/>
              <a:t>5</a:t>
            </a:fld>
            <a:endParaRPr lang="en-GB" altLang="en-US" sz="1200">
              <a:solidFill>
                <a:srgbClr val="898989"/>
              </a:solidFill>
            </a:endParaRPr>
          </a:p>
        </p:txBody>
      </p:sp>
      <p:pic>
        <p:nvPicPr>
          <p:cNvPr id="7" name="Picture 6" descr="baby &amp; child.jpg"/>
          <p:cNvPicPr>
            <a:picLocks noChangeAspect="1"/>
          </p:cNvPicPr>
          <p:nvPr/>
        </p:nvPicPr>
        <p:blipFill>
          <a:blip r:embed="rId4"/>
          <a:srcRect/>
          <a:stretch>
            <a:fillRect/>
          </a:stretch>
        </p:blipFill>
        <p:spPr bwMode="auto">
          <a:xfrm>
            <a:off x="6240464" y="2276475"/>
            <a:ext cx="3959225" cy="262413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919289" y="1484314"/>
            <a:ext cx="3455987" cy="64928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solidFill>
                  <a:schemeClr val="tx1"/>
                </a:solidFill>
              </a:rPr>
              <a:t>Early </a:t>
            </a:r>
            <a:r>
              <a:rPr lang="en-GB" b="1" dirty="0">
                <a:solidFill>
                  <a:schemeClr val="tx1"/>
                </a:solidFill>
                <a:sym typeface="Wingdings 3"/>
              </a:rPr>
              <a:t></a:t>
            </a:r>
            <a:r>
              <a:rPr lang="en-GB" b="1" dirty="0">
                <a:solidFill>
                  <a:schemeClr val="tx1"/>
                </a:solidFill>
              </a:rPr>
              <a:t> First </a:t>
            </a:r>
            <a:r>
              <a:rPr lang="en-GB" b="1" dirty="0">
                <a:solidFill>
                  <a:schemeClr val="tx1"/>
                </a:solidFill>
                <a:sym typeface="Wingdings 3"/>
              </a:rPr>
              <a:t></a:t>
            </a:r>
            <a:r>
              <a:rPr lang="en-GB" b="1" dirty="0">
                <a:solidFill>
                  <a:schemeClr val="tx1"/>
                </a:solidFill>
              </a:rPr>
              <a:t> Second levels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79491151"/>
      </p:ext>
    </p:extLst>
  </p:cSld>
  <p:clrMapOvr>
    <a:masterClrMapping/>
  </p:clrMapOvr>
  <mc:AlternateContent xmlns:mc="http://schemas.openxmlformats.org/markup-compatibility/2006">
    <mc:Choice xmlns:p14="http://schemas.microsoft.com/office/powerpoint/2010/main" Requires="p14">
      <p:transition spd="slow" p14:dur="2000" advTm="7800"/>
    </mc:Choice>
    <mc:Fallback>
      <p:transition spd="slow" advTm="78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4" y="549275"/>
            <a:ext cx="7043737" cy="647700"/>
          </a:xfrm>
        </p:spPr>
        <p:txBody>
          <a:bodyPr>
            <a:normAutofit fontScale="90000"/>
          </a:bodyPr>
          <a:lstStyle/>
          <a:p>
            <a:pPr>
              <a:defRPr/>
            </a:pPr>
            <a:r>
              <a:rPr lang="en-GB" sz="5400" dirty="0"/>
              <a:t>What will children learn?</a:t>
            </a:r>
          </a:p>
        </p:txBody>
      </p:sp>
      <p:sp>
        <p:nvSpPr>
          <p:cNvPr id="17411" name="Content Placeholder 2"/>
          <p:cNvSpPr>
            <a:spLocks noGrp="1"/>
          </p:cNvSpPr>
          <p:nvPr>
            <p:ph idx="1"/>
          </p:nvPr>
        </p:nvSpPr>
        <p:spPr>
          <a:xfrm>
            <a:off x="1919288" y="2492375"/>
            <a:ext cx="3529012" cy="1441450"/>
          </a:xfrm>
        </p:spPr>
        <p:txBody>
          <a:bodyPr/>
          <a:lstStyle/>
          <a:p>
            <a:r>
              <a:rPr lang="en-GB" altLang="en-US" smtClean="0"/>
              <a:t>how their bodies are changing at different rates</a:t>
            </a:r>
          </a:p>
        </p:txBody>
      </p:sp>
      <p:sp>
        <p:nvSpPr>
          <p:cNvPr id="4" name="Date Placeholder 3"/>
          <p:cNvSpPr>
            <a:spLocks noGrp="1"/>
          </p:cNvSpPr>
          <p:nvPr>
            <p:ph type="dt" sz="quarter" idx="10"/>
          </p:nvPr>
        </p:nvSpPr>
        <p:spPr/>
        <p:txBody>
          <a:bodyPr/>
          <a:lstStyle/>
          <a:p>
            <a:pPr>
              <a:defRPr/>
            </a:pPr>
            <a:r>
              <a:rPr lang="en-US"/>
              <a:t>Information for Parents</a:t>
            </a:r>
            <a:endParaRPr lang="en-GB" dirty="0"/>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37BF4B0F-9855-4E8B-BA0A-16F85146927A}" type="slidenum">
              <a:rPr lang="en-GB" altLang="en-US" sz="1200">
                <a:solidFill>
                  <a:srgbClr val="898989"/>
                </a:solidFill>
              </a:rPr>
              <a:pPr eaLnBrk="1" hangingPunct="1"/>
              <a:t>6</a:t>
            </a:fld>
            <a:endParaRPr lang="en-GB" altLang="en-US" sz="1200">
              <a:solidFill>
                <a:srgbClr val="898989"/>
              </a:solidFill>
            </a:endParaRPr>
          </a:p>
        </p:txBody>
      </p:sp>
      <p:pic>
        <p:nvPicPr>
          <p:cNvPr id="6" name="Picture 5" descr="fotolia_63923283 M.JPG"/>
          <p:cNvPicPr>
            <a:picLocks noChangeAspect="1"/>
          </p:cNvPicPr>
          <p:nvPr/>
        </p:nvPicPr>
        <p:blipFill>
          <a:blip r:embed="rId4"/>
          <a:stretch>
            <a:fillRect/>
          </a:stretch>
        </p:blipFill>
        <p:spPr>
          <a:xfrm>
            <a:off x="5808664" y="2420939"/>
            <a:ext cx="4427537" cy="295433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919289" y="1341438"/>
            <a:ext cx="3455987" cy="6477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solidFill>
                  <a:schemeClr val="tx1"/>
                </a:solidFill>
              </a:rPr>
              <a:t>First </a:t>
            </a:r>
            <a:r>
              <a:rPr lang="en-GB" b="1" dirty="0">
                <a:solidFill>
                  <a:schemeClr val="tx1"/>
                </a:solidFill>
                <a:sym typeface="Wingdings 3"/>
              </a:rPr>
              <a:t></a:t>
            </a:r>
            <a:r>
              <a:rPr lang="en-GB" b="1" dirty="0">
                <a:solidFill>
                  <a:schemeClr val="tx1"/>
                </a:solidFill>
              </a:rPr>
              <a:t> Second levels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9851752"/>
      </p:ext>
    </p:extLst>
  </p:cSld>
  <p:clrMapOvr>
    <a:masterClrMapping/>
  </p:clrMapOvr>
  <mc:AlternateContent xmlns:mc="http://schemas.openxmlformats.org/markup-compatibility/2006">
    <mc:Choice xmlns:p14="http://schemas.microsoft.com/office/powerpoint/2010/main" Requires="p14">
      <p:transition spd="slow" p14:dur="2000" advTm="4808"/>
    </mc:Choice>
    <mc:Fallback>
      <p:transition spd="slow" advTm="4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4" y="549275"/>
            <a:ext cx="7043737" cy="647700"/>
          </a:xfrm>
        </p:spPr>
        <p:txBody>
          <a:bodyPr>
            <a:normAutofit fontScale="90000"/>
          </a:bodyPr>
          <a:lstStyle/>
          <a:p>
            <a:pPr>
              <a:defRPr/>
            </a:pPr>
            <a:r>
              <a:rPr lang="en-GB" sz="5400" dirty="0"/>
              <a:t>What will children learn?</a:t>
            </a:r>
          </a:p>
        </p:txBody>
      </p:sp>
      <p:sp>
        <p:nvSpPr>
          <p:cNvPr id="18435" name="Content Placeholder 2"/>
          <p:cNvSpPr>
            <a:spLocks noGrp="1"/>
          </p:cNvSpPr>
          <p:nvPr>
            <p:ph idx="1"/>
          </p:nvPr>
        </p:nvSpPr>
        <p:spPr>
          <a:xfrm>
            <a:off x="1919288" y="2349501"/>
            <a:ext cx="4176712" cy="2519363"/>
          </a:xfrm>
        </p:spPr>
        <p:txBody>
          <a:bodyPr/>
          <a:lstStyle/>
          <a:p>
            <a:r>
              <a:rPr lang="en-GB" altLang="en-US" smtClean="0"/>
              <a:t>how, as adults, they may choose to marry</a:t>
            </a:r>
          </a:p>
          <a:p>
            <a:r>
              <a:rPr lang="en-GB" altLang="en-US" smtClean="0"/>
              <a:t>how we celebrate the Sacrament of Matrimony</a:t>
            </a:r>
          </a:p>
        </p:txBody>
      </p:sp>
      <p:sp>
        <p:nvSpPr>
          <p:cNvPr id="4" name="Date Placeholder 3"/>
          <p:cNvSpPr>
            <a:spLocks noGrp="1"/>
          </p:cNvSpPr>
          <p:nvPr>
            <p:ph type="dt" sz="quarter" idx="10"/>
          </p:nvPr>
        </p:nvSpPr>
        <p:spPr/>
        <p:txBody>
          <a:bodyPr/>
          <a:lstStyle/>
          <a:p>
            <a:pPr>
              <a:defRPr/>
            </a:pPr>
            <a:r>
              <a:rPr lang="en-US"/>
              <a:t>Information for Parents</a:t>
            </a:r>
            <a:endParaRPr lang="en-GB" dirty="0"/>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18189EDC-67A5-4343-B56E-FB52056FF448}" type="slidenum">
              <a:rPr lang="en-GB" altLang="en-US" sz="1200">
                <a:solidFill>
                  <a:srgbClr val="898989"/>
                </a:solidFill>
              </a:rPr>
              <a:pPr eaLnBrk="1" hangingPunct="1"/>
              <a:t>7</a:t>
            </a:fld>
            <a:endParaRPr lang="en-GB" altLang="en-US" sz="1200">
              <a:solidFill>
                <a:srgbClr val="898989"/>
              </a:solidFill>
            </a:endParaRPr>
          </a:p>
        </p:txBody>
      </p:sp>
      <p:pic>
        <p:nvPicPr>
          <p:cNvPr id="6" name="Picture 5" descr="Wedding.jpg"/>
          <p:cNvPicPr>
            <a:picLocks noChangeAspect="1"/>
          </p:cNvPicPr>
          <p:nvPr/>
        </p:nvPicPr>
        <p:blipFill>
          <a:blip r:embed="rId4"/>
          <a:stretch>
            <a:fillRect/>
          </a:stretch>
        </p:blipFill>
        <p:spPr>
          <a:xfrm>
            <a:off x="6959601" y="1773239"/>
            <a:ext cx="2879725" cy="431958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919289" y="1341438"/>
            <a:ext cx="3455987" cy="6477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solidFill>
                  <a:schemeClr val="tx1"/>
                </a:solidFill>
              </a:rPr>
              <a:t>Second level</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23334595"/>
      </p:ext>
    </p:extLst>
  </p:cSld>
  <p:clrMapOvr>
    <a:masterClrMapping/>
  </p:clrMapOvr>
  <mc:AlternateContent xmlns:mc="http://schemas.openxmlformats.org/markup-compatibility/2006">
    <mc:Choice xmlns:p14="http://schemas.microsoft.com/office/powerpoint/2010/main" Requires="p14">
      <p:transition spd="slow" p14:dur="2000" advTm="6165"/>
    </mc:Choice>
    <mc:Fallback>
      <p:transition spd="slow" advTm="6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4" y="549275"/>
            <a:ext cx="7043737" cy="647700"/>
          </a:xfrm>
        </p:spPr>
        <p:txBody>
          <a:bodyPr>
            <a:normAutofit fontScale="90000"/>
          </a:bodyPr>
          <a:lstStyle/>
          <a:p>
            <a:pPr>
              <a:defRPr/>
            </a:pPr>
            <a:r>
              <a:rPr lang="en-GB" sz="5400" dirty="0"/>
              <a:t>What will children learn?</a:t>
            </a:r>
          </a:p>
        </p:txBody>
      </p:sp>
      <p:sp>
        <p:nvSpPr>
          <p:cNvPr id="19459" name="Content Placeholder 2"/>
          <p:cNvSpPr>
            <a:spLocks noGrp="1"/>
          </p:cNvSpPr>
          <p:nvPr>
            <p:ph idx="1"/>
          </p:nvPr>
        </p:nvSpPr>
        <p:spPr>
          <a:xfrm>
            <a:off x="1524000" y="2349500"/>
            <a:ext cx="3887788" cy="1366838"/>
          </a:xfrm>
        </p:spPr>
        <p:txBody>
          <a:bodyPr/>
          <a:lstStyle/>
          <a:p>
            <a:r>
              <a:rPr lang="en-GB" altLang="en-US" smtClean="0"/>
              <a:t>how they may become a parent</a:t>
            </a:r>
          </a:p>
        </p:txBody>
      </p:sp>
      <p:sp>
        <p:nvSpPr>
          <p:cNvPr id="4" name="Date Placeholder 3"/>
          <p:cNvSpPr>
            <a:spLocks noGrp="1"/>
          </p:cNvSpPr>
          <p:nvPr>
            <p:ph type="dt" sz="quarter" idx="10"/>
          </p:nvPr>
        </p:nvSpPr>
        <p:spPr/>
        <p:txBody>
          <a:bodyPr/>
          <a:lstStyle/>
          <a:p>
            <a:pPr>
              <a:defRPr/>
            </a:pPr>
            <a:r>
              <a:rPr lang="en-US"/>
              <a:t>Information for Parents</a:t>
            </a:r>
            <a:endParaRPr lang="en-GB" dirty="0"/>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C43BF878-53B7-43E3-A6B4-56520DCF9BB1}" type="slidenum">
              <a:rPr lang="en-GB" altLang="en-US" sz="1200">
                <a:solidFill>
                  <a:srgbClr val="898989"/>
                </a:solidFill>
              </a:rPr>
              <a:pPr eaLnBrk="1" hangingPunct="1"/>
              <a:t>8</a:t>
            </a:fld>
            <a:endParaRPr lang="en-GB" altLang="en-US" sz="1200">
              <a:solidFill>
                <a:srgbClr val="898989"/>
              </a:solidFill>
            </a:endParaRPr>
          </a:p>
        </p:txBody>
      </p:sp>
      <p:pic>
        <p:nvPicPr>
          <p:cNvPr id="7" name="Picture 6" descr="fotolia_63233584 M.JPG"/>
          <p:cNvPicPr>
            <a:picLocks noChangeAspect="1"/>
          </p:cNvPicPr>
          <p:nvPr/>
        </p:nvPicPr>
        <p:blipFill>
          <a:blip r:embed="rId4"/>
          <a:stretch>
            <a:fillRect/>
          </a:stretch>
        </p:blipFill>
        <p:spPr>
          <a:xfrm>
            <a:off x="5448300" y="1989138"/>
            <a:ext cx="4859338" cy="39624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919289" y="1341438"/>
            <a:ext cx="3455987" cy="6477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Second levels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85118250"/>
      </p:ext>
    </p:extLst>
  </p:cSld>
  <p:clrMapOvr>
    <a:masterClrMapping/>
  </p:clrMapOvr>
  <mc:AlternateContent xmlns:mc="http://schemas.openxmlformats.org/markup-compatibility/2006">
    <mc:Choice xmlns:p14="http://schemas.microsoft.com/office/powerpoint/2010/main" Requires="p14">
      <p:transition spd="slow" p14:dur="2000" advTm="5025"/>
    </mc:Choice>
    <mc:Fallback>
      <p:transition spd="slow" advTm="5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4" y="549275"/>
            <a:ext cx="7043737" cy="647700"/>
          </a:xfrm>
        </p:spPr>
        <p:txBody>
          <a:bodyPr>
            <a:normAutofit fontScale="90000"/>
          </a:bodyPr>
          <a:lstStyle/>
          <a:p>
            <a:pPr>
              <a:defRPr/>
            </a:pPr>
            <a:r>
              <a:rPr lang="en-GB" sz="5400" dirty="0"/>
              <a:t>What will children learn?</a:t>
            </a:r>
          </a:p>
        </p:txBody>
      </p:sp>
      <p:sp>
        <p:nvSpPr>
          <p:cNvPr id="20483" name="Content Placeholder 2"/>
          <p:cNvSpPr>
            <a:spLocks noGrp="1"/>
          </p:cNvSpPr>
          <p:nvPr>
            <p:ph idx="1"/>
          </p:nvPr>
        </p:nvSpPr>
        <p:spPr>
          <a:xfrm>
            <a:off x="1919289" y="2205039"/>
            <a:ext cx="3889375" cy="3921125"/>
          </a:xfrm>
        </p:spPr>
        <p:txBody>
          <a:bodyPr/>
          <a:lstStyle/>
          <a:p>
            <a:r>
              <a:rPr lang="en-GB" altLang="en-US" smtClean="0"/>
              <a:t>how a child is conceived and grows in womb.</a:t>
            </a:r>
          </a:p>
        </p:txBody>
      </p:sp>
      <p:sp>
        <p:nvSpPr>
          <p:cNvPr id="4" name="Date Placeholder 3"/>
          <p:cNvSpPr>
            <a:spLocks noGrp="1"/>
          </p:cNvSpPr>
          <p:nvPr>
            <p:ph type="dt" sz="quarter" idx="10"/>
          </p:nvPr>
        </p:nvSpPr>
        <p:spPr/>
        <p:txBody>
          <a:bodyPr/>
          <a:lstStyle/>
          <a:p>
            <a:pPr>
              <a:defRPr/>
            </a:pPr>
            <a:r>
              <a:rPr lang="en-US"/>
              <a:t>Information for Parents</a:t>
            </a:r>
            <a:endParaRPr lang="en-GB" dirty="0"/>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eaLnBrk="1" hangingPunct="1"/>
            <a:fld id="{55DDEF81-A10F-4018-8294-E4DDA2E6FD1D}" type="slidenum">
              <a:rPr lang="en-GB" altLang="en-US" sz="1200">
                <a:solidFill>
                  <a:srgbClr val="898989"/>
                </a:solidFill>
              </a:rPr>
              <a:pPr eaLnBrk="1" hangingPunct="1"/>
              <a:t>9</a:t>
            </a:fld>
            <a:endParaRPr lang="en-GB" altLang="en-US" sz="1200">
              <a:solidFill>
                <a:srgbClr val="898989"/>
              </a:solidFill>
            </a:endParaRPr>
          </a:p>
        </p:txBody>
      </p:sp>
      <p:pic>
        <p:nvPicPr>
          <p:cNvPr id="6" name="Picture 5"/>
          <p:cNvPicPr>
            <a:picLocks noChangeAspect="1"/>
          </p:cNvPicPr>
          <p:nvPr/>
        </p:nvPicPr>
        <p:blipFill>
          <a:blip r:embed="rId5"/>
          <a:srcRect/>
          <a:stretch>
            <a:fillRect/>
          </a:stretch>
        </p:blipFill>
        <p:spPr bwMode="auto">
          <a:xfrm>
            <a:off x="5808664" y="1501775"/>
            <a:ext cx="4319587" cy="43751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919289" y="1341438"/>
            <a:ext cx="3455987" cy="6477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solidFill>
                  <a:schemeClr val="tx1"/>
                </a:solidFill>
              </a:rPr>
              <a:t>Second level – Primary 7</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73383444"/>
      </p:ext>
    </p:extLst>
  </p:cSld>
  <p:clrMapOvr>
    <a:masterClrMapping/>
  </p:clrMapOvr>
  <mc:AlternateContent xmlns:mc="http://schemas.openxmlformats.org/markup-compatibility/2006">
    <mc:Choice xmlns:p14="http://schemas.microsoft.com/office/powerpoint/2010/main" Requires="p14">
      <p:transition spd="slow" p14:dur="2000" advTm="4673"/>
    </mc:Choice>
    <mc:Fallback>
      <p:transition spd="slow" advTm="46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1012</Words>
  <Application>Microsoft Office PowerPoint</Application>
  <PresentationFormat>Widescreen</PresentationFormat>
  <Paragraphs>110</Paragraphs>
  <Slides>14</Slides>
  <Notes>8</Notes>
  <HiddenSlides>0</HiddenSlides>
  <MMClips>13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Calibri Light</vt:lpstr>
      <vt:lpstr>Comic Sans MS</vt:lpstr>
      <vt:lpstr>Wingdings</vt:lpstr>
      <vt:lpstr>Wingdings 3</vt:lpstr>
      <vt:lpstr>Office Theme</vt:lpstr>
      <vt:lpstr>Themes</vt:lpstr>
      <vt:lpstr>What does this suggest?</vt:lpstr>
      <vt:lpstr>Our approach</vt:lpstr>
      <vt:lpstr>What will children learn?</vt:lpstr>
      <vt:lpstr>What will children learn?</vt:lpstr>
      <vt:lpstr>What will children learn?</vt:lpstr>
      <vt:lpstr>What will children learn?</vt:lpstr>
      <vt:lpstr>What will children learn?</vt:lpstr>
      <vt:lpstr>What will children learn?</vt:lpstr>
      <vt:lpstr>How can parents help?</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Themes</dc:title>
  <dc:creator>Mr Connick</dc:creator>
  <cp:lastModifiedBy>Mr Connick</cp:lastModifiedBy>
  <cp:revision>2</cp:revision>
  <dcterms:created xsi:type="dcterms:W3CDTF">2025-05-28T11:23:03Z</dcterms:created>
  <dcterms:modified xsi:type="dcterms:W3CDTF">2025-05-28T11:27:37Z</dcterms:modified>
</cp:coreProperties>
</file>