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5"/>
  </p:notesMasterIdLst>
  <p:sldIdLst>
    <p:sldId id="2123259299" r:id="rId5"/>
    <p:sldId id="2123259196" r:id="rId6"/>
    <p:sldId id="4996" r:id="rId7"/>
    <p:sldId id="2123259161" r:id="rId8"/>
    <p:sldId id="2123259294" r:id="rId9"/>
    <p:sldId id="2123259286" r:id="rId10"/>
    <p:sldId id="2123259162" r:id="rId11"/>
    <p:sldId id="2123259165" r:id="rId12"/>
    <p:sldId id="2123259169" r:id="rId13"/>
    <p:sldId id="2123259159" r:id="rId14"/>
    <p:sldId id="2123259194" r:id="rId15"/>
    <p:sldId id="2123259170" r:id="rId16"/>
    <p:sldId id="2123259171" r:id="rId17"/>
    <p:sldId id="2123259172" r:id="rId18"/>
    <p:sldId id="2123259160" r:id="rId19"/>
    <p:sldId id="2123259166" r:id="rId20"/>
    <p:sldId id="2123259301" r:id="rId21"/>
    <p:sldId id="2123259302" r:id="rId22"/>
    <p:sldId id="2123259297" r:id="rId23"/>
    <p:sldId id="2123259295" r:id="rId24"/>
    <p:sldId id="2123259190" r:id="rId25"/>
    <p:sldId id="395" r:id="rId26"/>
    <p:sldId id="388" r:id="rId27"/>
    <p:sldId id="392" r:id="rId28"/>
    <p:sldId id="397" r:id="rId29"/>
    <p:sldId id="399" r:id="rId30"/>
    <p:sldId id="2123259288" r:id="rId31"/>
    <p:sldId id="2123259289" r:id="rId32"/>
    <p:sldId id="2123259292" r:id="rId33"/>
    <p:sldId id="408"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07" autoAdjust="0"/>
    <p:restoredTop sz="56980" autoAdjust="0"/>
  </p:normalViewPr>
  <p:slideViewPr>
    <p:cSldViewPr snapToGrid="0">
      <p:cViewPr varScale="1">
        <p:scale>
          <a:sx n="36" d="100"/>
          <a:sy n="36" d="100"/>
        </p:scale>
        <p:origin x="1876"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s>
</file>

<file path=ppt/diagrams/_rels/data2.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svg"/><Relationship Id="rId1" Type="http://schemas.openxmlformats.org/officeDocument/2006/relationships/image" Target="../media/image30.svg"/><Relationship Id="rId5" Type="http://schemas.openxmlformats.org/officeDocument/2006/relationships/image" Target="../media/image34.svg"/><Relationship Id="rId4" Type="http://schemas.openxmlformats.org/officeDocument/2006/relationships/image" Target="../media/image33.svg"/></Relationships>
</file>

<file path=ppt/diagrams/_rels/data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svg"/><Relationship Id="rId1" Type="http://schemas.openxmlformats.org/officeDocument/2006/relationships/image" Target="../media/image35.svg"/><Relationship Id="rId4" Type="http://schemas.openxmlformats.org/officeDocument/2006/relationships/image" Target="../media/image38.svg"/></Relationships>
</file>

<file path=ppt/diagrams/_rels/data4.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svg"/><Relationship Id="rId1" Type="http://schemas.openxmlformats.org/officeDocument/2006/relationships/image" Target="../media/image39.svg"/><Relationship Id="rId4" Type="http://schemas.openxmlformats.org/officeDocument/2006/relationships/image" Target="../media/image42.svg"/></Relationships>
</file>

<file path=ppt/diagrams/_rels/drawing2.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svg"/><Relationship Id="rId1" Type="http://schemas.openxmlformats.org/officeDocument/2006/relationships/image" Target="../media/image30.svg"/><Relationship Id="rId5" Type="http://schemas.openxmlformats.org/officeDocument/2006/relationships/image" Target="../media/image34.svg"/><Relationship Id="rId4" Type="http://schemas.openxmlformats.org/officeDocument/2006/relationships/image" Target="../media/image33.svg"/></Relationships>
</file>

<file path=ppt/diagrams/_rels/drawing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svg"/><Relationship Id="rId1" Type="http://schemas.openxmlformats.org/officeDocument/2006/relationships/image" Target="../media/image35.svg"/><Relationship Id="rId4" Type="http://schemas.openxmlformats.org/officeDocument/2006/relationships/image" Target="../media/image38.svg"/></Relationships>
</file>

<file path=ppt/diagrams/_rels/drawing4.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svg"/><Relationship Id="rId1" Type="http://schemas.openxmlformats.org/officeDocument/2006/relationships/image" Target="../media/image39.svg"/><Relationship Id="rId4" Type="http://schemas.openxmlformats.org/officeDocument/2006/relationships/image" Target="../media/image42.svg"/></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bg1"/>
    </dgm:fillClrLst>
    <dgm:linClrLst meth="repeat">
      <a:schemeClr val="lt2">
        <a:alpha val="0"/>
      </a:schemeClr>
    </dgm:linClrLst>
    <dgm:effectClrLst/>
    <dgm:txLinClrLst/>
    <dgm:txFillClrLst meth="repeat">
      <a:schemeClr val="dk1"/>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dgm:fillClrLst>
    <dgm:linClrLst meth="repeat">
      <a:schemeClr val="lt2">
        <a:alpha val="0"/>
      </a:schemeClr>
    </dgm:linClrLst>
    <dgm:effectClrLst/>
    <dgm:txLinClrLst/>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13347E9-A654-400D-8C4A-D6D5209ABFE5}" type="doc">
      <dgm:prSet loTypeId="urn:microsoft.com/office/officeart/2016/7/layout/VerticalDownArrowProcess" loCatId="process" qsTypeId="urn:microsoft.com/office/officeart/2005/8/quickstyle/simple1#1" qsCatId="simple" csTypeId="urn:microsoft.com/office/officeart/2005/8/colors/accent1_2#1" csCatId="accent1" phldr="1"/>
      <dgm:spPr/>
      <dgm:t>
        <a:bodyPr/>
        <a:lstStyle/>
        <a:p>
          <a:endParaRPr lang="en-US"/>
        </a:p>
      </dgm:t>
    </dgm:pt>
    <dgm:pt modelId="{F81E243B-A73E-41D4-8FFF-85DA6BDB45AF}">
      <dgm:prSet/>
      <dgm:spPr/>
      <dgm:t>
        <a:bodyPr/>
        <a:lstStyle/>
        <a:p>
          <a:pPr rtl="0">
            <a:buFont typeface="Wingdings" panose="05000000000000000000" pitchFamily="2" charset="2"/>
            <a:buNone/>
          </a:pPr>
          <a:r>
            <a:rPr lang="en-GB" dirty="0">
              <a:latin typeface="Comic Sans MS"/>
            </a:rPr>
            <a:t>Leaders and practitioners have the knowledge and confidence to act on CIC outcomes</a:t>
          </a:r>
        </a:p>
        <a:p>
          <a:pPr>
            <a:buFont typeface="Wingdings" panose="05000000000000000000" pitchFamily="2" charset="2"/>
            <a:buNone/>
          </a:pPr>
          <a:endParaRPr lang="en-GB" dirty="0">
            <a:latin typeface="Comic Sans MS"/>
          </a:endParaRPr>
        </a:p>
        <a:p>
          <a:pPr>
            <a:buFont typeface="Wingdings" panose="05000000000000000000" pitchFamily="2" charset="2"/>
            <a:buNone/>
          </a:pPr>
          <a:r>
            <a:rPr lang="en-GB" dirty="0">
              <a:latin typeface="Comic Sans MS"/>
            </a:rPr>
            <a:t>A shared, consistent understanding of CIC across all establishments</a:t>
          </a:r>
          <a:endParaRPr lang="en-US" dirty="0">
            <a:latin typeface="Comic Sans MS"/>
          </a:endParaRPr>
        </a:p>
      </dgm:t>
    </dgm:pt>
    <dgm:pt modelId="{39A0D05E-9C33-4B26-AB86-3A8480061842}" type="parTrans" cxnId="{64A38291-C0A6-4077-A86C-1C025859402C}">
      <dgm:prSet/>
      <dgm:spPr/>
      <dgm:t>
        <a:bodyPr/>
        <a:lstStyle/>
        <a:p>
          <a:endParaRPr lang="en-US"/>
        </a:p>
      </dgm:t>
    </dgm:pt>
    <dgm:pt modelId="{BF29C8BF-68F4-4008-B679-C249308077A8}" type="sibTrans" cxnId="{64A38291-C0A6-4077-A86C-1C025859402C}">
      <dgm:prSet/>
      <dgm:spPr/>
      <dgm:t>
        <a:bodyPr/>
        <a:lstStyle/>
        <a:p>
          <a:endParaRPr lang="en-US"/>
        </a:p>
      </dgm:t>
    </dgm:pt>
    <dgm:pt modelId="{8D470DCD-2B92-480A-BF48-B64AA32C0B7A}">
      <dgm:prSet/>
      <dgm:spPr/>
      <dgm:t>
        <a:bodyPr/>
        <a:lstStyle/>
        <a:p>
          <a:pPr>
            <a:buFont typeface="Wingdings" panose="05000000000000000000" pitchFamily="2" charset="2"/>
            <a:buNone/>
          </a:pPr>
          <a:endParaRPr lang="en-GB">
            <a:latin typeface="Comic Sans MS"/>
          </a:endParaRPr>
        </a:p>
        <a:p>
          <a:pPr rtl="0">
            <a:buFont typeface="Wingdings" panose="05000000000000000000" pitchFamily="2" charset="2"/>
            <a:buNone/>
          </a:pPr>
          <a:r>
            <a:rPr lang="en-GB">
              <a:latin typeface="Comic Sans MS"/>
            </a:rPr>
            <a:t>Leaders and practitioners leading improvement within their own context</a:t>
          </a:r>
          <a:endParaRPr lang="en-US">
            <a:latin typeface="Comic Sans MS"/>
          </a:endParaRPr>
        </a:p>
      </dgm:t>
    </dgm:pt>
    <dgm:pt modelId="{C1AFB61B-2A8A-4061-B3BD-A870A1AC10F0}" type="parTrans" cxnId="{172FC268-48EC-4A56-9F98-F9AECCC84753}">
      <dgm:prSet/>
      <dgm:spPr/>
      <dgm:t>
        <a:bodyPr/>
        <a:lstStyle/>
        <a:p>
          <a:endParaRPr lang="en-GB"/>
        </a:p>
      </dgm:t>
    </dgm:pt>
    <dgm:pt modelId="{80714A76-D5A0-4EF2-AC71-C9836F643652}" type="sibTrans" cxnId="{172FC268-48EC-4A56-9F98-F9AECCC84753}">
      <dgm:prSet/>
      <dgm:spPr/>
      <dgm:t>
        <a:bodyPr/>
        <a:lstStyle/>
        <a:p>
          <a:endParaRPr lang="en-GB"/>
        </a:p>
      </dgm:t>
    </dgm:pt>
    <dgm:pt modelId="{77F122CD-B2EB-4B08-9B92-9121CD396DFA}">
      <dgm:prSet phldrT="[Text]" phldr="0"/>
      <dgm:spPr/>
      <dgm:t>
        <a:bodyPr/>
        <a:lstStyle/>
        <a:p>
          <a:pPr algn="ctr"/>
          <a:r>
            <a:rPr lang="en-US" sz="3000" b="1">
              <a:latin typeface="Comic Sans MS"/>
            </a:rPr>
            <a:t>Capacity</a:t>
          </a:r>
          <a:endParaRPr lang="en-US" sz="3000" b="1"/>
        </a:p>
        <a:p>
          <a:pPr algn="ctr" rtl="0"/>
          <a:r>
            <a:rPr lang="en-US" sz="3000" b="1"/>
            <a:t>  </a:t>
          </a:r>
          <a:endParaRPr lang="en-US" sz="3000" b="1">
            <a:latin typeface="Aptos Display" panose="02110004020202020204"/>
          </a:endParaRPr>
        </a:p>
        <a:p>
          <a:pPr algn="ctr"/>
          <a:r>
            <a:rPr lang="en-US" sz="3000" b="1">
              <a:latin typeface="Comic Sans MS"/>
            </a:rPr>
            <a:t>Coherence</a:t>
          </a:r>
          <a:endParaRPr lang="en-US" sz="3000" b="1">
            <a:latin typeface="Comic Sans MS" panose="030F0702030302020204" pitchFamily="66" charset="0"/>
          </a:endParaRPr>
        </a:p>
        <a:p>
          <a:pPr algn="ctr"/>
          <a:r>
            <a:rPr lang="en-US" sz="3000" b="1">
              <a:latin typeface="Comic Sans MS" panose="030F0702030302020204" pitchFamily="66" charset="0"/>
            </a:rPr>
            <a:t> Confidence</a:t>
          </a:r>
          <a:endParaRPr lang="en-US"/>
        </a:p>
      </dgm:t>
    </dgm:pt>
    <dgm:pt modelId="{1725996A-B6AF-4F43-A943-634DBB43C11B}" type="parTrans" cxnId="{83B34F71-27FF-4617-BE93-787F3D6796A5}">
      <dgm:prSet/>
      <dgm:spPr/>
      <dgm:t>
        <a:bodyPr/>
        <a:lstStyle/>
        <a:p>
          <a:endParaRPr lang="en-GB"/>
        </a:p>
      </dgm:t>
    </dgm:pt>
    <dgm:pt modelId="{E2C91EEC-2092-4494-8C6E-8B6DDD054156}" type="sibTrans" cxnId="{83B34F71-27FF-4617-BE93-787F3D6796A5}">
      <dgm:prSet/>
      <dgm:spPr/>
      <dgm:t>
        <a:bodyPr/>
        <a:lstStyle/>
        <a:p>
          <a:endParaRPr lang="en-GB"/>
        </a:p>
      </dgm:t>
    </dgm:pt>
    <dgm:pt modelId="{5B4CE0FF-B4FC-456A-94D6-4F5CC8AB4BDF}" type="pres">
      <dgm:prSet presAssocID="{413347E9-A654-400D-8C4A-D6D5209ABFE5}" presName="Name0" presStyleCnt="0">
        <dgm:presLayoutVars>
          <dgm:dir/>
          <dgm:animLvl val="lvl"/>
          <dgm:resizeHandles val="exact"/>
        </dgm:presLayoutVars>
      </dgm:prSet>
      <dgm:spPr/>
    </dgm:pt>
    <dgm:pt modelId="{22AED777-7715-4743-BFFF-55D5ED2D91BE}" type="pres">
      <dgm:prSet presAssocID="{77F122CD-B2EB-4B08-9B92-9121CD396DFA}" presName="boxAndChildren" presStyleCnt="0"/>
      <dgm:spPr/>
    </dgm:pt>
    <dgm:pt modelId="{07E2E0E7-FD9E-4047-9E94-339AB4613B69}" type="pres">
      <dgm:prSet presAssocID="{77F122CD-B2EB-4B08-9B92-9121CD396DFA}" presName="parentTextBox" presStyleLbl="alignNode1" presStyleIdx="0" presStyleCnt="1"/>
      <dgm:spPr/>
    </dgm:pt>
    <dgm:pt modelId="{B6697EEC-86EC-4A2C-A0BC-D210E2AE5B47}" type="pres">
      <dgm:prSet presAssocID="{77F122CD-B2EB-4B08-9B92-9121CD396DFA}" presName="descendantBox" presStyleLbl="bgAccFollowNode1" presStyleIdx="0" presStyleCnt="1"/>
      <dgm:spPr/>
    </dgm:pt>
  </dgm:ptLst>
  <dgm:cxnLst>
    <dgm:cxn modelId="{172FC268-48EC-4A56-9F98-F9AECCC84753}" srcId="{77F122CD-B2EB-4B08-9B92-9121CD396DFA}" destId="{8D470DCD-2B92-480A-BF48-B64AA32C0B7A}" srcOrd="1" destOrd="0" parTransId="{C1AFB61B-2A8A-4061-B3BD-A870A1AC10F0}" sibTransId="{80714A76-D5A0-4EF2-AC71-C9836F643652}"/>
    <dgm:cxn modelId="{B9F16F4E-876A-45C0-B0E7-61FF7276EB4B}" type="presOf" srcId="{77F122CD-B2EB-4B08-9B92-9121CD396DFA}" destId="{07E2E0E7-FD9E-4047-9E94-339AB4613B69}" srcOrd="0" destOrd="0" presId="urn:microsoft.com/office/officeart/2016/7/layout/VerticalDownArrowProcess"/>
    <dgm:cxn modelId="{83B34F71-27FF-4617-BE93-787F3D6796A5}" srcId="{413347E9-A654-400D-8C4A-D6D5209ABFE5}" destId="{77F122CD-B2EB-4B08-9B92-9121CD396DFA}" srcOrd="0" destOrd="0" parTransId="{1725996A-B6AF-4F43-A943-634DBB43C11B}" sibTransId="{E2C91EEC-2092-4494-8C6E-8B6DDD054156}"/>
    <dgm:cxn modelId="{462FC259-8A8C-408A-9548-2264464DB1BF}" type="presOf" srcId="{413347E9-A654-400D-8C4A-D6D5209ABFE5}" destId="{5B4CE0FF-B4FC-456A-94D6-4F5CC8AB4BDF}" srcOrd="0" destOrd="0" presId="urn:microsoft.com/office/officeart/2016/7/layout/VerticalDownArrowProcess"/>
    <dgm:cxn modelId="{64A38291-C0A6-4077-A86C-1C025859402C}" srcId="{77F122CD-B2EB-4B08-9B92-9121CD396DFA}" destId="{F81E243B-A73E-41D4-8FFF-85DA6BDB45AF}" srcOrd="0" destOrd="0" parTransId="{39A0D05E-9C33-4B26-AB86-3A8480061842}" sibTransId="{BF29C8BF-68F4-4008-B679-C249308077A8}"/>
    <dgm:cxn modelId="{A233BA9C-90DF-4577-B5CF-A33F3B23412B}" type="presOf" srcId="{F81E243B-A73E-41D4-8FFF-85DA6BDB45AF}" destId="{B6697EEC-86EC-4A2C-A0BC-D210E2AE5B47}" srcOrd="0" destOrd="0" presId="urn:microsoft.com/office/officeart/2016/7/layout/VerticalDownArrowProcess"/>
    <dgm:cxn modelId="{5FD276CD-72A2-42E4-817A-B151819B4AA3}" type="presOf" srcId="{8D470DCD-2B92-480A-BF48-B64AA32C0B7A}" destId="{B6697EEC-86EC-4A2C-A0BC-D210E2AE5B47}" srcOrd="0" destOrd="1" presId="urn:microsoft.com/office/officeart/2016/7/layout/VerticalDownArrowProcess"/>
    <dgm:cxn modelId="{5E77EC9C-F994-43A9-A84B-14132C27E36B}" type="presParOf" srcId="{5B4CE0FF-B4FC-456A-94D6-4F5CC8AB4BDF}" destId="{22AED777-7715-4743-BFFF-55D5ED2D91BE}" srcOrd="0" destOrd="0" presId="urn:microsoft.com/office/officeart/2016/7/layout/VerticalDownArrowProcess"/>
    <dgm:cxn modelId="{A5BD09E2-5AA1-48D8-9837-AAB9864DC6D5}" type="presParOf" srcId="{22AED777-7715-4743-BFFF-55D5ED2D91BE}" destId="{07E2E0E7-FD9E-4047-9E94-339AB4613B69}" srcOrd="0" destOrd="0" presId="urn:microsoft.com/office/officeart/2016/7/layout/VerticalDownArrowProcess"/>
    <dgm:cxn modelId="{8D03B3F1-84F6-4163-AA3F-5FEB82ACDF1F}" type="presParOf" srcId="{22AED777-7715-4743-BFFF-55D5ED2D91BE}" destId="{B6697EEC-86EC-4A2C-A0BC-D210E2AE5B47}" srcOrd="1" destOrd="0" presId="urn:microsoft.com/office/officeart/2016/7/layout/VerticalDown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A0D7560-B744-4315-AC38-714DA3A4D7E0}" type="doc">
      <dgm:prSet loTypeId="urn:microsoft.com/office/officeart/2018/2/layout/IconLabelList" loCatId="icon" qsTypeId="urn:microsoft.com/office/officeart/2005/8/quickstyle/simple1#2" qsCatId="simple" csTypeId="urn:microsoft.com/office/officeart/2018/5/colors/Iconchunking_neutralbg_accent1_2" csCatId="accent1" phldr="1"/>
      <dgm:spPr/>
      <dgm:t>
        <a:bodyPr/>
        <a:lstStyle/>
        <a:p>
          <a:endParaRPr lang="en-US"/>
        </a:p>
      </dgm:t>
    </dgm:pt>
    <dgm:pt modelId="{D5F4CEC9-8EEF-416B-B1A5-588211BBFF2D}">
      <dgm:prSet/>
      <dgm:spPr/>
      <dgm:t>
        <a:bodyPr/>
        <a:lstStyle/>
        <a:p>
          <a:pPr>
            <a:lnSpc>
              <a:spcPct val="100000"/>
            </a:lnSpc>
          </a:pPr>
          <a:r>
            <a:rPr lang="en-US" dirty="0">
              <a:latin typeface="Comic Sans MS" panose="030F0702030302020204" pitchFamily="66" charset="0"/>
            </a:rPr>
            <a:t>Communication &amp; Engagement</a:t>
          </a:r>
        </a:p>
      </dgm:t>
    </dgm:pt>
    <dgm:pt modelId="{893BD769-885D-4BA0-911F-67979228BAA1}" type="parTrans" cxnId="{CEF431B7-CEF5-43E4-B591-AF2BBE82B8C3}">
      <dgm:prSet/>
      <dgm:spPr/>
      <dgm:t>
        <a:bodyPr/>
        <a:lstStyle/>
        <a:p>
          <a:endParaRPr lang="en-US"/>
        </a:p>
      </dgm:t>
    </dgm:pt>
    <dgm:pt modelId="{127E72C0-C825-40CB-9404-2EFE37FB6BA0}" type="sibTrans" cxnId="{CEF431B7-CEF5-43E4-B591-AF2BBE82B8C3}">
      <dgm:prSet/>
      <dgm:spPr/>
      <dgm:t>
        <a:bodyPr/>
        <a:lstStyle/>
        <a:p>
          <a:endParaRPr lang="en-US"/>
        </a:p>
      </dgm:t>
    </dgm:pt>
    <dgm:pt modelId="{1E79DD7A-48A5-497C-9F46-0088B1BEC8D7}">
      <dgm:prSet/>
      <dgm:spPr/>
      <dgm:t>
        <a:bodyPr/>
        <a:lstStyle/>
        <a:p>
          <a:pPr>
            <a:lnSpc>
              <a:spcPct val="100000"/>
            </a:lnSpc>
          </a:pPr>
          <a:r>
            <a:rPr lang="en-US" dirty="0">
              <a:latin typeface="Comic Sans MS" panose="030F0702030302020204" pitchFamily="66" charset="0"/>
            </a:rPr>
            <a:t>Curriculum Rationale</a:t>
          </a:r>
        </a:p>
      </dgm:t>
    </dgm:pt>
    <dgm:pt modelId="{007D66E0-1B8D-4CBE-B74B-20D039807C43}" type="parTrans" cxnId="{0832D3B2-763C-47FB-AFF3-7B6396082BDA}">
      <dgm:prSet/>
      <dgm:spPr/>
      <dgm:t>
        <a:bodyPr/>
        <a:lstStyle/>
        <a:p>
          <a:endParaRPr lang="en-US"/>
        </a:p>
      </dgm:t>
    </dgm:pt>
    <dgm:pt modelId="{F0C2B9BF-B3B0-44F2-B59E-79B4AD23012F}" type="sibTrans" cxnId="{0832D3B2-763C-47FB-AFF3-7B6396082BDA}">
      <dgm:prSet/>
      <dgm:spPr/>
      <dgm:t>
        <a:bodyPr/>
        <a:lstStyle/>
        <a:p>
          <a:endParaRPr lang="en-US"/>
        </a:p>
      </dgm:t>
    </dgm:pt>
    <dgm:pt modelId="{1AB49FF1-EA7F-4FBD-BF0D-A1D74AF02EFE}">
      <dgm:prSet/>
      <dgm:spPr/>
      <dgm:t>
        <a:bodyPr/>
        <a:lstStyle/>
        <a:p>
          <a:pPr>
            <a:lnSpc>
              <a:spcPct val="100000"/>
            </a:lnSpc>
          </a:pPr>
          <a:r>
            <a:rPr lang="en-US" dirty="0">
              <a:latin typeface="Comic Sans MS" panose="030F0702030302020204" pitchFamily="66" charset="0"/>
            </a:rPr>
            <a:t>Leading Curriculum Improvement</a:t>
          </a:r>
        </a:p>
      </dgm:t>
    </dgm:pt>
    <dgm:pt modelId="{12C3F345-9066-4E14-B93E-B64BD0A21DE7}" type="parTrans" cxnId="{4EEE650E-670C-46B5-A447-0A5154DD4A9F}">
      <dgm:prSet/>
      <dgm:spPr/>
      <dgm:t>
        <a:bodyPr/>
        <a:lstStyle/>
        <a:p>
          <a:endParaRPr lang="en-US"/>
        </a:p>
      </dgm:t>
    </dgm:pt>
    <dgm:pt modelId="{8E7E23AA-A596-4517-ADDC-02B17F7A9CA1}" type="sibTrans" cxnId="{4EEE650E-670C-46B5-A447-0A5154DD4A9F}">
      <dgm:prSet/>
      <dgm:spPr/>
      <dgm:t>
        <a:bodyPr/>
        <a:lstStyle/>
        <a:p>
          <a:endParaRPr lang="en-US"/>
        </a:p>
      </dgm:t>
    </dgm:pt>
    <dgm:pt modelId="{A8959D4D-6A1D-4E8C-AFF3-7477FFCF8EA8}">
      <dgm:prSet/>
      <dgm:spPr/>
      <dgm:t>
        <a:bodyPr/>
        <a:lstStyle/>
        <a:p>
          <a:pPr>
            <a:lnSpc>
              <a:spcPct val="100000"/>
            </a:lnSpc>
          </a:pPr>
          <a:r>
            <a:rPr lang="en-US" dirty="0">
              <a:latin typeface="Comic Sans MS" panose="030F0702030302020204" pitchFamily="66" charset="0"/>
            </a:rPr>
            <a:t>Pedagogical Development</a:t>
          </a:r>
        </a:p>
      </dgm:t>
    </dgm:pt>
    <dgm:pt modelId="{3E48489B-AFB5-4631-998D-3799837B5053}" type="parTrans" cxnId="{D224D12E-629F-4B4F-9609-4F9A700BD02A}">
      <dgm:prSet/>
      <dgm:spPr/>
      <dgm:t>
        <a:bodyPr/>
        <a:lstStyle/>
        <a:p>
          <a:endParaRPr lang="en-GB"/>
        </a:p>
      </dgm:t>
    </dgm:pt>
    <dgm:pt modelId="{11B2D44A-C3FA-437D-A6B5-7822AA3B6C8E}" type="sibTrans" cxnId="{D224D12E-629F-4B4F-9609-4F9A700BD02A}">
      <dgm:prSet/>
      <dgm:spPr/>
      <dgm:t>
        <a:bodyPr/>
        <a:lstStyle/>
        <a:p>
          <a:endParaRPr lang="en-GB"/>
        </a:p>
      </dgm:t>
    </dgm:pt>
    <dgm:pt modelId="{F9104DE9-34A5-4436-AF1E-9CFC98FB8600}">
      <dgm:prSet/>
      <dgm:spPr/>
      <dgm:t>
        <a:bodyPr/>
        <a:lstStyle/>
        <a:p>
          <a:pPr>
            <a:lnSpc>
              <a:spcPct val="100000"/>
            </a:lnSpc>
          </a:pPr>
          <a:r>
            <a:rPr lang="en-US" dirty="0">
              <a:latin typeface="Comic Sans MS" panose="030F0702030302020204" pitchFamily="66" charset="0"/>
            </a:rPr>
            <a:t>CIC Understanding</a:t>
          </a:r>
        </a:p>
      </dgm:t>
    </dgm:pt>
    <dgm:pt modelId="{C86E181C-5417-4027-A327-906BEB27B620}" type="sibTrans" cxnId="{5B8D95A6-4510-4520-95A2-3CF35EB5242C}">
      <dgm:prSet/>
      <dgm:spPr/>
      <dgm:t>
        <a:bodyPr/>
        <a:lstStyle/>
        <a:p>
          <a:endParaRPr lang="en-US"/>
        </a:p>
      </dgm:t>
    </dgm:pt>
    <dgm:pt modelId="{6ECA4A42-42E4-4D88-8432-2DEDFD716186}" type="parTrans" cxnId="{5B8D95A6-4510-4520-95A2-3CF35EB5242C}">
      <dgm:prSet/>
      <dgm:spPr/>
      <dgm:t>
        <a:bodyPr/>
        <a:lstStyle/>
        <a:p>
          <a:endParaRPr lang="en-US"/>
        </a:p>
      </dgm:t>
    </dgm:pt>
    <dgm:pt modelId="{46176170-72C4-4643-88E8-3B4C3D30ADF0}" type="pres">
      <dgm:prSet presAssocID="{5A0D7560-B744-4315-AC38-714DA3A4D7E0}" presName="root" presStyleCnt="0">
        <dgm:presLayoutVars>
          <dgm:dir/>
          <dgm:resizeHandles val="exact"/>
        </dgm:presLayoutVars>
      </dgm:prSet>
      <dgm:spPr/>
    </dgm:pt>
    <dgm:pt modelId="{D0D5EC5F-5004-4F15-900F-79ED5826828A}" type="pres">
      <dgm:prSet presAssocID="{D5F4CEC9-8EEF-416B-B1A5-588211BBFF2D}" presName="compNode" presStyleCnt="0"/>
      <dgm:spPr/>
    </dgm:pt>
    <dgm:pt modelId="{FF4BD535-1EC7-4315-8625-8447646E1EA9}" type="pres">
      <dgm:prSet presAssocID="{D5F4CEC9-8EEF-416B-B1A5-588211BBFF2D}"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Tick"/>
        </a:ext>
      </dgm:extLst>
    </dgm:pt>
    <dgm:pt modelId="{7A768929-09E8-4FDB-A327-64B683BADB6E}" type="pres">
      <dgm:prSet presAssocID="{D5F4CEC9-8EEF-416B-B1A5-588211BBFF2D}" presName="spaceRect" presStyleCnt="0"/>
      <dgm:spPr/>
    </dgm:pt>
    <dgm:pt modelId="{563682EB-894D-4A0F-9A1D-C660433AE525}" type="pres">
      <dgm:prSet presAssocID="{D5F4CEC9-8EEF-416B-B1A5-588211BBFF2D}" presName="textRect" presStyleLbl="revTx" presStyleIdx="0" presStyleCnt="5">
        <dgm:presLayoutVars>
          <dgm:chMax val="1"/>
          <dgm:chPref val="1"/>
        </dgm:presLayoutVars>
      </dgm:prSet>
      <dgm:spPr/>
    </dgm:pt>
    <dgm:pt modelId="{C516C318-82E8-4325-931E-4231033456F3}" type="pres">
      <dgm:prSet presAssocID="{127E72C0-C825-40CB-9404-2EFE37FB6BA0}" presName="sibTrans" presStyleCnt="0"/>
      <dgm:spPr/>
    </dgm:pt>
    <dgm:pt modelId="{2646B4C5-50AA-40D3-BE3F-9049EAF52B80}" type="pres">
      <dgm:prSet presAssocID="{F9104DE9-34A5-4436-AF1E-9CFC98FB8600}" presName="compNode" presStyleCnt="0"/>
      <dgm:spPr/>
    </dgm:pt>
    <dgm:pt modelId="{0C38C447-6CEF-47EB-A50F-68D06D418919}" type="pres">
      <dgm:prSet presAssocID="{F9104DE9-34A5-4436-AF1E-9CFC98FB8600}" presName="iconRect" presStyleLbl="node1" presStyleIdx="1" presStyleCnt="5"/>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Head with gears with solid fill"/>
        </a:ext>
      </dgm:extLst>
    </dgm:pt>
    <dgm:pt modelId="{4E8366F4-588E-4640-A0A9-482A6C9D54F0}" type="pres">
      <dgm:prSet presAssocID="{F9104DE9-34A5-4436-AF1E-9CFC98FB8600}" presName="spaceRect" presStyleCnt="0"/>
      <dgm:spPr/>
    </dgm:pt>
    <dgm:pt modelId="{F5505C3F-D3C2-4D97-94C7-A1AEF3162D41}" type="pres">
      <dgm:prSet presAssocID="{F9104DE9-34A5-4436-AF1E-9CFC98FB8600}" presName="textRect" presStyleLbl="revTx" presStyleIdx="1" presStyleCnt="5">
        <dgm:presLayoutVars>
          <dgm:chMax val="1"/>
          <dgm:chPref val="1"/>
        </dgm:presLayoutVars>
      </dgm:prSet>
      <dgm:spPr/>
    </dgm:pt>
    <dgm:pt modelId="{B81DF2D9-74C5-41A2-9EB1-085F5F9480E1}" type="pres">
      <dgm:prSet presAssocID="{C86E181C-5417-4027-A327-906BEB27B620}" presName="sibTrans" presStyleCnt="0"/>
      <dgm:spPr/>
    </dgm:pt>
    <dgm:pt modelId="{B1D13838-70E7-42B5-860A-E0B0528C1FC2}" type="pres">
      <dgm:prSet presAssocID="{1E79DD7A-48A5-497C-9F46-0088B1BEC8D7}" presName="compNode" presStyleCnt="0"/>
      <dgm:spPr/>
    </dgm:pt>
    <dgm:pt modelId="{8DCE49ED-6167-4735-8A08-8E4643F32726}" type="pres">
      <dgm:prSet presAssocID="{1E79DD7A-48A5-497C-9F46-0088B1BEC8D7}"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Network"/>
        </a:ext>
      </dgm:extLst>
    </dgm:pt>
    <dgm:pt modelId="{06B9FF9B-B58A-4E37-A217-9D50474076E4}" type="pres">
      <dgm:prSet presAssocID="{1E79DD7A-48A5-497C-9F46-0088B1BEC8D7}" presName="spaceRect" presStyleCnt="0"/>
      <dgm:spPr/>
    </dgm:pt>
    <dgm:pt modelId="{1DF63440-CD17-430F-9995-FDEE92776BD6}" type="pres">
      <dgm:prSet presAssocID="{1E79DD7A-48A5-497C-9F46-0088B1BEC8D7}" presName="textRect" presStyleLbl="revTx" presStyleIdx="2" presStyleCnt="5">
        <dgm:presLayoutVars>
          <dgm:chMax val="1"/>
          <dgm:chPref val="1"/>
        </dgm:presLayoutVars>
      </dgm:prSet>
      <dgm:spPr/>
    </dgm:pt>
    <dgm:pt modelId="{3EB04391-5EBD-44F0-8EB9-19EF30BF2666}" type="pres">
      <dgm:prSet presAssocID="{F0C2B9BF-B3B0-44F2-B59E-79B4AD23012F}" presName="sibTrans" presStyleCnt="0"/>
      <dgm:spPr/>
    </dgm:pt>
    <dgm:pt modelId="{BD324C28-8A8E-47F9-9BFB-202046998B9A}" type="pres">
      <dgm:prSet presAssocID="{1AB49FF1-EA7F-4FBD-BF0D-A1D74AF02EFE}" presName="compNode" presStyleCnt="0"/>
      <dgm:spPr/>
    </dgm:pt>
    <dgm:pt modelId="{DB5AE625-DFA1-495C-B16B-BD4B462352FD}" type="pres">
      <dgm:prSet presAssocID="{1AB49FF1-EA7F-4FBD-BF0D-A1D74AF02EFE}" presName="iconRect" presStyleLbl="node1" presStyleIdx="3" presStyleCnt="5"/>
      <dgm:spPr>
        <a:blipFill>
          <a:blip xmlns:r="http://schemas.openxmlformats.org/officeDocument/2006/relationships">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Arrow circle with solid fill"/>
        </a:ext>
      </dgm:extLst>
    </dgm:pt>
    <dgm:pt modelId="{3A16D36B-1EB7-450B-B074-A200B07ACC62}" type="pres">
      <dgm:prSet presAssocID="{1AB49FF1-EA7F-4FBD-BF0D-A1D74AF02EFE}" presName="spaceRect" presStyleCnt="0"/>
      <dgm:spPr/>
    </dgm:pt>
    <dgm:pt modelId="{6108B9CE-678D-430C-B55B-D418BA56694C}" type="pres">
      <dgm:prSet presAssocID="{1AB49FF1-EA7F-4FBD-BF0D-A1D74AF02EFE}" presName="textRect" presStyleLbl="revTx" presStyleIdx="3" presStyleCnt="5">
        <dgm:presLayoutVars>
          <dgm:chMax val="1"/>
          <dgm:chPref val="1"/>
        </dgm:presLayoutVars>
      </dgm:prSet>
      <dgm:spPr/>
    </dgm:pt>
    <dgm:pt modelId="{AB950896-AE87-4AA8-8261-0DEA71B479AD}" type="pres">
      <dgm:prSet presAssocID="{8E7E23AA-A596-4517-ADDC-02B17F7A9CA1}" presName="sibTrans" presStyleCnt="0"/>
      <dgm:spPr/>
    </dgm:pt>
    <dgm:pt modelId="{79062225-E0C4-43F6-B6E9-C440F80DAFA3}" type="pres">
      <dgm:prSet presAssocID="{A8959D4D-6A1D-4E8C-AFF3-7477FFCF8EA8}" presName="compNode" presStyleCnt="0"/>
      <dgm:spPr/>
    </dgm:pt>
    <dgm:pt modelId="{13AAAE1D-7C68-46FD-A53C-F9D27D866A39}" type="pres">
      <dgm:prSet presAssocID="{A8959D4D-6A1D-4E8C-AFF3-7477FFCF8EA8}" presName="iconRect" presStyleLbl="node1" presStyleIdx="4" presStyleCnt="5"/>
      <dgm:spPr>
        <a:blipFill>
          <a:blip xmlns:r="http://schemas.openxmlformats.org/officeDocument/2006/relationships">
            <a:extLst>
              <a:ext uri="{96DAC541-7B7A-43D3-8B79-37D633B846F1}">
                <asvg:svgBlip xmlns:asvg="http://schemas.microsoft.com/office/drawing/2016/SVG/main" r:embed="rId5"/>
              </a:ext>
            </a:extLst>
          </a:blip>
          <a:srcRect/>
          <a:stretch>
            <a:fillRect/>
          </a:stretch>
        </a:blipFill>
      </dgm:spPr>
      <dgm:extLst>
        <a:ext uri="{E40237B7-FDA0-4F09-8148-C483321AD2D9}">
          <dgm14:cNvPr xmlns:dgm14="http://schemas.microsoft.com/office/drawing/2010/diagram" id="0" name="" descr="Classroom with solid fill"/>
        </a:ext>
      </dgm:extLst>
    </dgm:pt>
    <dgm:pt modelId="{1F71CAE6-4FA7-4297-8B34-AAFDFD653289}" type="pres">
      <dgm:prSet presAssocID="{A8959D4D-6A1D-4E8C-AFF3-7477FFCF8EA8}" presName="spaceRect" presStyleCnt="0"/>
      <dgm:spPr/>
    </dgm:pt>
    <dgm:pt modelId="{0D13E50A-216C-4585-9ABD-91B8EE945AB6}" type="pres">
      <dgm:prSet presAssocID="{A8959D4D-6A1D-4E8C-AFF3-7477FFCF8EA8}" presName="textRect" presStyleLbl="revTx" presStyleIdx="4" presStyleCnt="5">
        <dgm:presLayoutVars>
          <dgm:chMax val="1"/>
          <dgm:chPref val="1"/>
        </dgm:presLayoutVars>
      </dgm:prSet>
      <dgm:spPr/>
    </dgm:pt>
  </dgm:ptLst>
  <dgm:cxnLst>
    <dgm:cxn modelId="{4EEE650E-670C-46B5-A447-0A5154DD4A9F}" srcId="{5A0D7560-B744-4315-AC38-714DA3A4D7E0}" destId="{1AB49FF1-EA7F-4FBD-BF0D-A1D74AF02EFE}" srcOrd="3" destOrd="0" parTransId="{12C3F345-9066-4E14-B93E-B64BD0A21DE7}" sibTransId="{8E7E23AA-A596-4517-ADDC-02B17F7A9CA1}"/>
    <dgm:cxn modelId="{1B0BD92A-87C5-4763-B98B-A55BD4EBCF96}" type="presOf" srcId="{1E79DD7A-48A5-497C-9F46-0088B1BEC8D7}" destId="{1DF63440-CD17-430F-9995-FDEE92776BD6}" srcOrd="0" destOrd="0" presId="urn:microsoft.com/office/officeart/2018/2/layout/IconLabelList"/>
    <dgm:cxn modelId="{D224D12E-629F-4B4F-9609-4F9A700BD02A}" srcId="{5A0D7560-B744-4315-AC38-714DA3A4D7E0}" destId="{A8959D4D-6A1D-4E8C-AFF3-7477FFCF8EA8}" srcOrd="4" destOrd="0" parTransId="{3E48489B-AFB5-4631-998D-3799837B5053}" sibTransId="{11B2D44A-C3FA-437D-A6B5-7822AA3B6C8E}"/>
    <dgm:cxn modelId="{2944E835-A09E-4982-97A6-61BD37518479}" type="presOf" srcId="{A8959D4D-6A1D-4E8C-AFF3-7477FFCF8EA8}" destId="{0D13E50A-216C-4585-9ABD-91B8EE945AB6}" srcOrd="0" destOrd="0" presId="urn:microsoft.com/office/officeart/2018/2/layout/IconLabelList"/>
    <dgm:cxn modelId="{3DA90D40-F86C-4468-A490-470CDF14DAC1}" type="presOf" srcId="{1AB49FF1-EA7F-4FBD-BF0D-A1D74AF02EFE}" destId="{6108B9CE-678D-430C-B55B-D418BA56694C}" srcOrd="0" destOrd="0" presId="urn:microsoft.com/office/officeart/2018/2/layout/IconLabelList"/>
    <dgm:cxn modelId="{525B4B7A-05A2-47BE-8DF0-45CCD4219526}" type="presOf" srcId="{5A0D7560-B744-4315-AC38-714DA3A4D7E0}" destId="{46176170-72C4-4643-88E8-3B4C3D30ADF0}" srcOrd="0" destOrd="0" presId="urn:microsoft.com/office/officeart/2018/2/layout/IconLabelList"/>
    <dgm:cxn modelId="{5B8D95A6-4510-4520-95A2-3CF35EB5242C}" srcId="{5A0D7560-B744-4315-AC38-714DA3A4D7E0}" destId="{F9104DE9-34A5-4436-AF1E-9CFC98FB8600}" srcOrd="1" destOrd="0" parTransId="{6ECA4A42-42E4-4D88-8432-2DEDFD716186}" sibTransId="{C86E181C-5417-4027-A327-906BEB27B620}"/>
    <dgm:cxn modelId="{0832D3B2-763C-47FB-AFF3-7B6396082BDA}" srcId="{5A0D7560-B744-4315-AC38-714DA3A4D7E0}" destId="{1E79DD7A-48A5-497C-9F46-0088B1BEC8D7}" srcOrd="2" destOrd="0" parTransId="{007D66E0-1B8D-4CBE-B74B-20D039807C43}" sibTransId="{F0C2B9BF-B3B0-44F2-B59E-79B4AD23012F}"/>
    <dgm:cxn modelId="{CEF431B7-CEF5-43E4-B591-AF2BBE82B8C3}" srcId="{5A0D7560-B744-4315-AC38-714DA3A4D7E0}" destId="{D5F4CEC9-8EEF-416B-B1A5-588211BBFF2D}" srcOrd="0" destOrd="0" parTransId="{893BD769-885D-4BA0-911F-67979228BAA1}" sibTransId="{127E72C0-C825-40CB-9404-2EFE37FB6BA0}"/>
    <dgm:cxn modelId="{D004C9F4-AAB9-4C15-9F5F-65AFA5ED9EA5}" type="presOf" srcId="{D5F4CEC9-8EEF-416B-B1A5-588211BBFF2D}" destId="{563682EB-894D-4A0F-9A1D-C660433AE525}" srcOrd="0" destOrd="0" presId="urn:microsoft.com/office/officeart/2018/2/layout/IconLabelList"/>
    <dgm:cxn modelId="{CCE7FEFA-DE35-4147-848F-3D1DE514162D}" type="presOf" srcId="{F9104DE9-34A5-4436-AF1E-9CFC98FB8600}" destId="{F5505C3F-D3C2-4D97-94C7-A1AEF3162D41}" srcOrd="0" destOrd="0" presId="urn:microsoft.com/office/officeart/2018/2/layout/IconLabelList"/>
    <dgm:cxn modelId="{E830900C-B698-4F69-8492-2EFC919BD42C}" type="presParOf" srcId="{46176170-72C4-4643-88E8-3B4C3D30ADF0}" destId="{D0D5EC5F-5004-4F15-900F-79ED5826828A}" srcOrd="0" destOrd="0" presId="urn:microsoft.com/office/officeart/2018/2/layout/IconLabelList"/>
    <dgm:cxn modelId="{5C20754A-5D1A-486E-8997-C1D69B63AC2B}" type="presParOf" srcId="{D0D5EC5F-5004-4F15-900F-79ED5826828A}" destId="{FF4BD535-1EC7-4315-8625-8447646E1EA9}" srcOrd="0" destOrd="0" presId="urn:microsoft.com/office/officeart/2018/2/layout/IconLabelList"/>
    <dgm:cxn modelId="{552F0DCE-67CD-4BF9-9D99-1C0986415EF1}" type="presParOf" srcId="{D0D5EC5F-5004-4F15-900F-79ED5826828A}" destId="{7A768929-09E8-4FDB-A327-64B683BADB6E}" srcOrd="1" destOrd="0" presId="urn:microsoft.com/office/officeart/2018/2/layout/IconLabelList"/>
    <dgm:cxn modelId="{D30574EF-53CB-47E5-8527-AA33170280EE}" type="presParOf" srcId="{D0D5EC5F-5004-4F15-900F-79ED5826828A}" destId="{563682EB-894D-4A0F-9A1D-C660433AE525}" srcOrd="2" destOrd="0" presId="urn:microsoft.com/office/officeart/2018/2/layout/IconLabelList"/>
    <dgm:cxn modelId="{2CF2E5E5-A428-4297-B5D5-F36E20ABE67C}" type="presParOf" srcId="{46176170-72C4-4643-88E8-3B4C3D30ADF0}" destId="{C516C318-82E8-4325-931E-4231033456F3}" srcOrd="1" destOrd="0" presId="urn:microsoft.com/office/officeart/2018/2/layout/IconLabelList"/>
    <dgm:cxn modelId="{15306639-916D-4BB6-ACED-3ECC40843812}" type="presParOf" srcId="{46176170-72C4-4643-88E8-3B4C3D30ADF0}" destId="{2646B4C5-50AA-40D3-BE3F-9049EAF52B80}" srcOrd="2" destOrd="0" presId="urn:microsoft.com/office/officeart/2018/2/layout/IconLabelList"/>
    <dgm:cxn modelId="{A2F971B4-4A6D-4B45-9EAC-1964DE6A3DF6}" type="presParOf" srcId="{2646B4C5-50AA-40D3-BE3F-9049EAF52B80}" destId="{0C38C447-6CEF-47EB-A50F-68D06D418919}" srcOrd="0" destOrd="0" presId="urn:microsoft.com/office/officeart/2018/2/layout/IconLabelList"/>
    <dgm:cxn modelId="{7CC70558-37A3-4E48-8493-AC6A8A8C1999}" type="presParOf" srcId="{2646B4C5-50AA-40D3-BE3F-9049EAF52B80}" destId="{4E8366F4-588E-4640-A0A9-482A6C9D54F0}" srcOrd="1" destOrd="0" presId="urn:microsoft.com/office/officeart/2018/2/layout/IconLabelList"/>
    <dgm:cxn modelId="{1D28CC78-566B-4EE3-BE0C-BB873AF0A839}" type="presParOf" srcId="{2646B4C5-50AA-40D3-BE3F-9049EAF52B80}" destId="{F5505C3F-D3C2-4D97-94C7-A1AEF3162D41}" srcOrd="2" destOrd="0" presId="urn:microsoft.com/office/officeart/2018/2/layout/IconLabelList"/>
    <dgm:cxn modelId="{D8992AF7-8C06-40C6-B8E2-1984D4EF3A91}" type="presParOf" srcId="{46176170-72C4-4643-88E8-3B4C3D30ADF0}" destId="{B81DF2D9-74C5-41A2-9EB1-085F5F9480E1}" srcOrd="3" destOrd="0" presId="urn:microsoft.com/office/officeart/2018/2/layout/IconLabelList"/>
    <dgm:cxn modelId="{C05745C4-216B-4850-A6C7-82B044ABB4CB}" type="presParOf" srcId="{46176170-72C4-4643-88E8-3B4C3D30ADF0}" destId="{B1D13838-70E7-42B5-860A-E0B0528C1FC2}" srcOrd="4" destOrd="0" presId="urn:microsoft.com/office/officeart/2018/2/layout/IconLabelList"/>
    <dgm:cxn modelId="{F3FCA2EF-3873-416A-9CAA-CEF2227B4D78}" type="presParOf" srcId="{B1D13838-70E7-42B5-860A-E0B0528C1FC2}" destId="{8DCE49ED-6167-4735-8A08-8E4643F32726}" srcOrd="0" destOrd="0" presId="urn:microsoft.com/office/officeart/2018/2/layout/IconLabelList"/>
    <dgm:cxn modelId="{1262EBF3-E4D4-4BC7-BBD7-922C73C20F34}" type="presParOf" srcId="{B1D13838-70E7-42B5-860A-E0B0528C1FC2}" destId="{06B9FF9B-B58A-4E37-A217-9D50474076E4}" srcOrd="1" destOrd="0" presId="urn:microsoft.com/office/officeart/2018/2/layout/IconLabelList"/>
    <dgm:cxn modelId="{5BBE062F-C181-40FD-BA17-91F6819BB118}" type="presParOf" srcId="{B1D13838-70E7-42B5-860A-E0B0528C1FC2}" destId="{1DF63440-CD17-430F-9995-FDEE92776BD6}" srcOrd="2" destOrd="0" presId="urn:microsoft.com/office/officeart/2018/2/layout/IconLabelList"/>
    <dgm:cxn modelId="{DF278532-7C11-4DFF-A33D-ACA6C70688B7}" type="presParOf" srcId="{46176170-72C4-4643-88E8-3B4C3D30ADF0}" destId="{3EB04391-5EBD-44F0-8EB9-19EF30BF2666}" srcOrd="5" destOrd="0" presId="urn:microsoft.com/office/officeart/2018/2/layout/IconLabelList"/>
    <dgm:cxn modelId="{C900A18F-66B1-4716-9B89-31E69DC7A1F2}" type="presParOf" srcId="{46176170-72C4-4643-88E8-3B4C3D30ADF0}" destId="{BD324C28-8A8E-47F9-9BFB-202046998B9A}" srcOrd="6" destOrd="0" presId="urn:microsoft.com/office/officeart/2018/2/layout/IconLabelList"/>
    <dgm:cxn modelId="{B82DAF9F-EA3F-48FC-833E-7E36527D2A0B}" type="presParOf" srcId="{BD324C28-8A8E-47F9-9BFB-202046998B9A}" destId="{DB5AE625-DFA1-495C-B16B-BD4B462352FD}" srcOrd="0" destOrd="0" presId="urn:microsoft.com/office/officeart/2018/2/layout/IconLabelList"/>
    <dgm:cxn modelId="{7A6CE2DC-5380-4831-BA19-1219694DBB44}" type="presParOf" srcId="{BD324C28-8A8E-47F9-9BFB-202046998B9A}" destId="{3A16D36B-1EB7-450B-B074-A200B07ACC62}" srcOrd="1" destOrd="0" presId="urn:microsoft.com/office/officeart/2018/2/layout/IconLabelList"/>
    <dgm:cxn modelId="{102F8595-66BB-4D1A-B9F9-D15D02D066F0}" type="presParOf" srcId="{BD324C28-8A8E-47F9-9BFB-202046998B9A}" destId="{6108B9CE-678D-430C-B55B-D418BA56694C}" srcOrd="2" destOrd="0" presId="urn:microsoft.com/office/officeart/2018/2/layout/IconLabelList"/>
    <dgm:cxn modelId="{84577CEF-02D5-437A-91A8-E6110AC8EF66}" type="presParOf" srcId="{46176170-72C4-4643-88E8-3B4C3D30ADF0}" destId="{AB950896-AE87-4AA8-8261-0DEA71B479AD}" srcOrd="7" destOrd="0" presId="urn:microsoft.com/office/officeart/2018/2/layout/IconLabelList"/>
    <dgm:cxn modelId="{6F5D78EC-70AD-4209-862B-A58F6EAB2321}" type="presParOf" srcId="{46176170-72C4-4643-88E8-3B4C3D30ADF0}" destId="{79062225-E0C4-43F6-B6E9-C440F80DAFA3}" srcOrd="8" destOrd="0" presId="urn:microsoft.com/office/officeart/2018/2/layout/IconLabelList"/>
    <dgm:cxn modelId="{60A1B891-4AB1-4E90-9987-36D5319AE6E8}" type="presParOf" srcId="{79062225-E0C4-43F6-B6E9-C440F80DAFA3}" destId="{13AAAE1D-7C68-46FD-A53C-F9D27D866A39}" srcOrd="0" destOrd="0" presId="urn:microsoft.com/office/officeart/2018/2/layout/IconLabelList"/>
    <dgm:cxn modelId="{4FA77A78-CA98-4EDB-99D8-9F58C9352350}" type="presParOf" srcId="{79062225-E0C4-43F6-B6E9-C440F80DAFA3}" destId="{1F71CAE6-4FA7-4297-8B34-AAFDFD653289}" srcOrd="1" destOrd="0" presId="urn:microsoft.com/office/officeart/2018/2/layout/IconLabelList"/>
    <dgm:cxn modelId="{3266805D-CFF6-4649-AAAB-E5F9C4B778EC}" type="presParOf" srcId="{79062225-E0C4-43F6-B6E9-C440F80DAFA3}" destId="{0D13E50A-216C-4585-9ABD-91B8EE945AB6}"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C85C2A7-9D08-4E9B-A482-F2C7D8AF7C20}" type="doc">
      <dgm:prSet loTypeId="urn:microsoft.com/office/officeart/2018/2/layout/IconLabelList" loCatId="icon" qsTypeId="urn:microsoft.com/office/officeart/2005/8/quickstyle/simple1#3" qsCatId="simple" csTypeId="urn:microsoft.com/office/officeart/2005/8/colors/accent1_2#2" csCatId="accent1" phldr="1"/>
      <dgm:spPr/>
      <dgm:t>
        <a:bodyPr/>
        <a:lstStyle/>
        <a:p>
          <a:endParaRPr lang="en-US"/>
        </a:p>
      </dgm:t>
    </dgm:pt>
    <dgm:pt modelId="{989AA889-7649-462E-844E-5669F8B801C2}">
      <dgm:prSet custT="1"/>
      <dgm:spPr/>
      <dgm:t>
        <a:bodyPr/>
        <a:lstStyle/>
        <a:p>
          <a:pPr>
            <a:lnSpc>
              <a:spcPct val="100000"/>
            </a:lnSpc>
          </a:pPr>
          <a:r>
            <a:rPr lang="en-US" sz="1600">
              <a:latin typeface="Comic Sans MS" panose="030F0702030302020204" pitchFamily="66" charset="0"/>
            </a:rPr>
            <a:t>Leaders confidently leading curriculum design</a:t>
          </a:r>
        </a:p>
      </dgm:t>
    </dgm:pt>
    <dgm:pt modelId="{4A4657D2-87B4-40F8-9FB0-4FADDDC6D164}" type="parTrans" cxnId="{35726E1F-9A10-4E1F-8B07-39F737EBBF0C}">
      <dgm:prSet/>
      <dgm:spPr/>
      <dgm:t>
        <a:bodyPr/>
        <a:lstStyle/>
        <a:p>
          <a:endParaRPr lang="en-US"/>
        </a:p>
      </dgm:t>
    </dgm:pt>
    <dgm:pt modelId="{2B9D65DE-8F34-427C-A559-2BEA6E5BD012}" type="sibTrans" cxnId="{35726E1F-9A10-4E1F-8B07-39F737EBBF0C}">
      <dgm:prSet/>
      <dgm:spPr/>
      <dgm:t>
        <a:bodyPr/>
        <a:lstStyle/>
        <a:p>
          <a:endParaRPr lang="en-US"/>
        </a:p>
      </dgm:t>
    </dgm:pt>
    <dgm:pt modelId="{FC5C2CFF-9E65-4402-8269-7BD124586063}">
      <dgm:prSet custT="1"/>
      <dgm:spPr/>
      <dgm:t>
        <a:bodyPr/>
        <a:lstStyle/>
        <a:p>
          <a:pPr rtl="0">
            <a:lnSpc>
              <a:spcPct val="100000"/>
            </a:lnSpc>
          </a:pPr>
          <a:r>
            <a:rPr lang="en-US" sz="1600" dirty="0">
              <a:latin typeface="Comic Sans MS"/>
            </a:rPr>
            <a:t>Effective approaches to learning, teaching and assessment</a:t>
          </a:r>
        </a:p>
      </dgm:t>
    </dgm:pt>
    <dgm:pt modelId="{CC171A77-B6D1-43D6-A875-201345901763}" type="parTrans" cxnId="{CB96DD17-4C3A-4C2D-914E-B7D7FB3BFC0A}">
      <dgm:prSet/>
      <dgm:spPr/>
      <dgm:t>
        <a:bodyPr/>
        <a:lstStyle/>
        <a:p>
          <a:endParaRPr lang="en-US"/>
        </a:p>
      </dgm:t>
    </dgm:pt>
    <dgm:pt modelId="{67A63281-2A03-4E9F-AE96-9AC03E0A9A81}" type="sibTrans" cxnId="{CB96DD17-4C3A-4C2D-914E-B7D7FB3BFC0A}">
      <dgm:prSet/>
      <dgm:spPr/>
      <dgm:t>
        <a:bodyPr/>
        <a:lstStyle/>
        <a:p>
          <a:endParaRPr lang="en-US"/>
        </a:p>
      </dgm:t>
    </dgm:pt>
    <dgm:pt modelId="{8B50BDF1-AC4C-492C-AE9B-98CA7278F90F}">
      <dgm:prSet custT="1"/>
      <dgm:spPr/>
      <dgm:t>
        <a:bodyPr/>
        <a:lstStyle/>
        <a:p>
          <a:pPr rtl="0">
            <a:lnSpc>
              <a:spcPct val="100000"/>
            </a:lnSpc>
          </a:pPr>
          <a:r>
            <a:rPr lang="en-US" sz="1600">
              <a:latin typeface="Comic Sans MS"/>
            </a:rPr>
            <a:t>Strong curriculum networks and cluster collaboration</a:t>
          </a:r>
        </a:p>
      </dgm:t>
    </dgm:pt>
    <dgm:pt modelId="{ED9B07F0-B71A-4FD2-87B4-56B0E18D519E}" type="parTrans" cxnId="{B4A421B7-A2F5-4732-8B28-079FF2A9585F}">
      <dgm:prSet/>
      <dgm:spPr/>
      <dgm:t>
        <a:bodyPr/>
        <a:lstStyle/>
        <a:p>
          <a:endParaRPr lang="en-US"/>
        </a:p>
      </dgm:t>
    </dgm:pt>
    <dgm:pt modelId="{9D967795-626C-4025-B128-4DB1ADA0CCF7}" type="sibTrans" cxnId="{B4A421B7-A2F5-4732-8B28-079FF2A9585F}">
      <dgm:prSet/>
      <dgm:spPr/>
      <dgm:t>
        <a:bodyPr/>
        <a:lstStyle/>
        <a:p>
          <a:endParaRPr lang="en-US"/>
        </a:p>
      </dgm:t>
    </dgm:pt>
    <dgm:pt modelId="{3E5FD07B-ADDD-403E-A35F-F8B461BC2509}">
      <dgm:prSet custT="1"/>
      <dgm:spPr/>
      <dgm:t>
        <a:bodyPr/>
        <a:lstStyle/>
        <a:p>
          <a:pPr>
            <a:lnSpc>
              <a:spcPct val="100000"/>
            </a:lnSpc>
          </a:pPr>
          <a:r>
            <a:rPr lang="en-US" sz="1600" dirty="0">
              <a:latin typeface="Comic Sans MS" panose="030F0702030302020204" pitchFamily="66" charset="0"/>
            </a:rPr>
            <a:t>Staff engaging meaningfully with CIC outcomes</a:t>
          </a:r>
        </a:p>
      </dgm:t>
    </dgm:pt>
    <dgm:pt modelId="{492B974F-90AF-4A9D-B936-F9B3870BC826}" type="parTrans" cxnId="{25A93F4B-C7BA-4DEB-A36F-AF2B85517BE7}">
      <dgm:prSet/>
      <dgm:spPr/>
      <dgm:t>
        <a:bodyPr/>
        <a:lstStyle/>
        <a:p>
          <a:endParaRPr lang="en-US"/>
        </a:p>
      </dgm:t>
    </dgm:pt>
    <dgm:pt modelId="{5C2A712F-8E6C-4A3C-9A76-696A69F59DAB}" type="sibTrans" cxnId="{25A93F4B-C7BA-4DEB-A36F-AF2B85517BE7}">
      <dgm:prSet/>
      <dgm:spPr/>
      <dgm:t>
        <a:bodyPr/>
        <a:lstStyle/>
        <a:p>
          <a:endParaRPr lang="en-US"/>
        </a:p>
      </dgm:t>
    </dgm:pt>
    <dgm:pt modelId="{619FA538-6255-4865-B53D-9E51C3C1C286}" type="pres">
      <dgm:prSet presAssocID="{CC85C2A7-9D08-4E9B-A482-F2C7D8AF7C20}" presName="root" presStyleCnt="0">
        <dgm:presLayoutVars>
          <dgm:dir/>
          <dgm:resizeHandles val="exact"/>
        </dgm:presLayoutVars>
      </dgm:prSet>
      <dgm:spPr/>
    </dgm:pt>
    <dgm:pt modelId="{2DA944F8-7421-4FC3-8544-5B955F94F934}" type="pres">
      <dgm:prSet presAssocID="{989AA889-7649-462E-844E-5669F8B801C2}" presName="compNode" presStyleCnt="0"/>
      <dgm:spPr/>
    </dgm:pt>
    <dgm:pt modelId="{09F882A1-9F6B-4EBE-AF65-515E72C53824}" type="pres">
      <dgm:prSet presAssocID="{989AA889-7649-462E-844E-5669F8B801C2}"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Teacher"/>
        </a:ext>
      </dgm:extLst>
    </dgm:pt>
    <dgm:pt modelId="{BB2AC528-0DF0-4F7F-9451-8787923CB3DF}" type="pres">
      <dgm:prSet presAssocID="{989AA889-7649-462E-844E-5669F8B801C2}" presName="spaceRect" presStyleCnt="0"/>
      <dgm:spPr/>
    </dgm:pt>
    <dgm:pt modelId="{D4892B27-DE9F-4EA7-9290-17EEB51A829F}" type="pres">
      <dgm:prSet presAssocID="{989AA889-7649-462E-844E-5669F8B801C2}" presName="textRect" presStyleLbl="revTx" presStyleIdx="0" presStyleCnt="4">
        <dgm:presLayoutVars>
          <dgm:chMax val="1"/>
          <dgm:chPref val="1"/>
        </dgm:presLayoutVars>
      </dgm:prSet>
      <dgm:spPr/>
    </dgm:pt>
    <dgm:pt modelId="{3B37D3B6-04C2-4853-B5BE-74ED78E34293}" type="pres">
      <dgm:prSet presAssocID="{2B9D65DE-8F34-427C-A559-2BEA6E5BD012}" presName="sibTrans" presStyleCnt="0"/>
      <dgm:spPr/>
    </dgm:pt>
    <dgm:pt modelId="{BA9B919F-69C9-4842-B7D2-1FE59D3619EA}" type="pres">
      <dgm:prSet presAssocID="{FC5C2CFF-9E65-4402-8269-7BD124586063}" presName="compNode" presStyleCnt="0"/>
      <dgm:spPr/>
    </dgm:pt>
    <dgm:pt modelId="{FC9C8D50-7D8E-46B5-864C-D6458ADA218A}" type="pres">
      <dgm:prSet presAssocID="{FC5C2CFF-9E65-4402-8269-7BD124586063}"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Arrow Circle"/>
        </a:ext>
      </dgm:extLst>
    </dgm:pt>
    <dgm:pt modelId="{48DDA00F-4A10-40EE-859F-4F30997FA54B}" type="pres">
      <dgm:prSet presAssocID="{FC5C2CFF-9E65-4402-8269-7BD124586063}" presName="spaceRect" presStyleCnt="0"/>
      <dgm:spPr/>
    </dgm:pt>
    <dgm:pt modelId="{B8C13379-65C1-467E-886D-0765430A221F}" type="pres">
      <dgm:prSet presAssocID="{FC5C2CFF-9E65-4402-8269-7BD124586063}" presName="textRect" presStyleLbl="revTx" presStyleIdx="1" presStyleCnt="4">
        <dgm:presLayoutVars>
          <dgm:chMax val="1"/>
          <dgm:chPref val="1"/>
        </dgm:presLayoutVars>
      </dgm:prSet>
      <dgm:spPr/>
    </dgm:pt>
    <dgm:pt modelId="{40C26B21-2082-45D5-8F57-BE0DFA7A706A}" type="pres">
      <dgm:prSet presAssocID="{67A63281-2A03-4E9F-AE96-9AC03E0A9A81}" presName="sibTrans" presStyleCnt="0"/>
      <dgm:spPr/>
    </dgm:pt>
    <dgm:pt modelId="{CA31B890-CB1C-4279-AA6A-E80A6CA3F888}" type="pres">
      <dgm:prSet presAssocID="{8B50BDF1-AC4C-492C-AE9B-98CA7278F90F}" presName="compNode" presStyleCnt="0"/>
      <dgm:spPr/>
    </dgm:pt>
    <dgm:pt modelId="{A9BDDC44-A981-4142-B0A2-2C286EFA295B}" type="pres">
      <dgm:prSet presAssocID="{8B50BDF1-AC4C-492C-AE9B-98CA7278F90F}"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Network"/>
        </a:ext>
      </dgm:extLst>
    </dgm:pt>
    <dgm:pt modelId="{A9ABA863-28D8-48B3-BD63-91F13AF8C955}" type="pres">
      <dgm:prSet presAssocID="{8B50BDF1-AC4C-492C-AE9B-98CA7278F90F}" presName="spaceRect" presStyleCnt="0"/>
      <dgm:spPr/>
    </dgm:pt>
    <dgm:pt modelId="{16EF13BA-2837-4408-BA60-C8F4A2B904A2}" type="pres">
      <dgm:prSet presAssocID="{8B50BDF1-AC4C-492C-AE9B-98CA7278F90F}" presName="textRect" presStyleLbl="revTx" presStyleIdx="2" presStyleCnt="4">
        <dgm:presLayoutVars>
          <dgm:chMax val="1"/>
          <dgm:chPref val="1"/>
        </dgm:presLayoutVars>
      </dgm:prSet>
      <dgm:spPr/>
    </dgm:pt>
    <dgm:pt modelId="{2E64647A-714B-41A9-B45C-0ECCE5930EBE}" type="pres">
      <dgm:prSet presAssocID="{9D967795-626C-4025-B128-4DB1ADA0CCF7}" presName="sibTrans" presStyleCnt="0"/>
      <dgm:spPr/>
    </dgm:pt>
    <dgm:pt modelId="{E3E72E3B-7B4B-4E9C-BA4D-1C1020DDE06C}" type="pres">
      <dgm:prSet presAssocID="{3E5FD07B-ADDD-403E-A35F-F8B461BC2509}" presName="compNode" presStyleCnt="0"/>
      <dgm:spPr/>
    </dgm:pt>
    <dgm:pt modelId="{3472FDA8-A016-4E07-891C-460C8AE41891}" type="pres">
      <dgm:prSet presAssocID="{3E5FD07B-ADDD-403E-A35F-F8B461BC2509}"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Tick"/>
        </a:ext>
      </dgm:extLst>
    </dgm:pt>
    <dgm:pt modelId="{4AB016D7-226A-42D2-936E-10132904070D}" type="pres">
      <dgm:prSet presAssocID="{3E5FD07B-ADDD-403E-A35F-F8B461BC2509}" presName="spaceRect" presStyleCnt="0"/>
      <dgm:spPr/>
    </dgm:pt>
    <dgm:pt modelId="{F9B21438-0FAE-4D52-B87F-4FEBAF4B4D26}" type="pres">
      <dgm:prSet presAssocID="{3E5FD07B-ADDD-403E-A35F-F8B461BC2509}" presName="textRect" presStyleLbl="revTx" presStyleIdx="3" presStyleCnt="4">
        <dgm:presLayoutVars>
          <dgm:chMax val="1"/>
          <dgm:chPref val="1"/>
        </dgm:presLayoutVars>
      </dgm:prSet>
      <dgm:spPr/>
    </dgm:pt>
  </dgm:ptLst>
  <dgm:cxnLst>
    <dgm:cxn modelId="{30AB2D13-5B29-4E12-894E-6D7505780870}" type="presOf" srcId="{CC85C2A7-9D08-4E9B-A482-F2C7D8AF7C20}" destId="{619FA538-6255-4865-B53D-9E51C3C1C286}" srcOrd="0" destOrd="0" presId="urn:microsoft.com/office/officeart/2018/2/layout/IconLabelList"/>
    <dgm:cxn modelId="{CB96DD17-4C3A-4C2D-914E-B7D7FB3BFC0A}" srcId="{CC85C2A7-9D08-4E9B-A482-F2C7D8AF7C20}" destId="{FC5C2CFF-9E65-4402-8269-7BD124586063}" srcOrd="1" destOrd="0" parTransId="{CC171A77-B6D1-43D6-A875-201345901763}" sibTransId="{67A63281-2A03-4E9F-AE96-9AC03E0A9A81}"/>
    <dgm:cxn modelId="{3199C11B-C537-4318-81CA-E12394ED3D22}" type="presOf" srcId="{8B50BDF1-AC4C-492C-AE9B-98CA7278F90F}" destId="{16EF13BA-2837-4408-BA60-C8F4A2B904A2}" srcOrd="0" destOrd="0" presId="urn:microsoft.com/office/officeart/2018/2/layout/IconLabelList"/>
    <dgm:cxn modelId="{35726E1F-9A10-4E1F-8B07-39F737EBBF0C}" srcId="{CC85C2A7-9D08-4E9B-A482-F2C7D8AF7C20}" destId="{989AA889-7649-462E-844E-5669F8B801C2}" srcOrd="0" destOrd="0" parTransId="{4A4657D2-87B4-40F8-9FB0-4FADDDC6D164}" sibTransId="{2B9D65DE-8F34-427C-A559-2BEA6E5BD012}"/>
    <dgm:cxn modelId="{CAC6F826-473D-4850-93C8-E882A10287DC}" type="presOf" srcId="{3E5FD07B-ADDD-403E-A35F-F8B461BC2509}" destId="{F9B21438-0FAE-4D52-B87F-4FEBAF4B4D26}" srcOrd="0" destOrd="0" presId="urn:microsoft.com/office/officeart/2018/2/layout/IconLabelList"/>
    <dgm:cxn modelId="{25A93F4B-C7BA-4DEB-A36F-AF2B85517BE7}" srcId="{CC85C2A7-9D08-4E9B-A482-F2C7D8AF7C20}" destId="{3E5FD07B-ADDD-403E-A35F-F8B461BC2509}" srcOrd="3" destOrd="0" parTransId="{492B974F-90AF-4A9D-B936-F9B3870BC826}" sibTransId="{5C2A712F-8E6C-4A3C-9A76-696A69F59DAB}"/>
    <dgm:cxn modelId="{B4A421B7-A2F5-4732-8B28-079FF2A9585F}" srcId="{CC85C2A7-9D08-4E9B-A482-F2C7D8AF7C20}" destId="{8B50BDF1-AC4C-492C-AE9B-98CA7278F90F}" srcOrd="2" destOrd="0" parTransId="{ED9B07F0-B71A-4FD2-87B4-56B0E18D519E}" sibTransId="{9D967795-626C-4025-B128-4DB1ADA0CCF7}"/>
    <dgm:cxn modelId="{C5F0EEC6-2FF1-40F7-905B-2DF96C8413D4}" type="presOf" srcId="{989AA889-7649-462E-844E-5669F8B801C2}" destId="{D4892B27-DE9F-4EA7-9290-17EEB51A829F}" srcOrd="0" destOrd="0" presId="urn:microsoft.com/office/officeart/2018/2/layout/IconLabelList"/>
    <dgm:cxn modelId="{5D5B36D7-454B-4215-A90F-29F3BF9241D2}" type="presOf" srcId="{FC5C2CFF-9E65-4402-8269-7BD124586063}" destId="{B8C13379-65C1-467E-886D-0765430A221F}" srcOrd="0" destOrd="0" presId="urn:microsoft.com/office/officeart/2018/2/layout/IconLabelList"/>
    <dgm:cxn modelId="{9B974F4E-8ED5-4920-8957-4333E16A6775}" type="presParOf" srcId="{619FA538-6255-4865-B53D-9E51C3C1C286}" destId="{2DA944F8-7421-4FC3-8544-5B955F94F934}" srcOrd="0" destOrd="0" presId="urn:microsoft.com/office/officeart/2018/2/layout/IconLabelList"/>
    <dgm:cxn modelId="{C0568C37-66EE-4A02-9280-8360CC4C3ABB}" type="presParOf" srcId="{2DA944F8-7421-4FC3-8544-5B955F94F934}" destId="{09F882A1-9F6B-4EBE-AF65-515E72C53824}" srcOrd="0" destOrd="0" presId="urn:microsoft.com/office/officeart/2018/2/layout/IconLabelList"/>
    <dgm:cxn modelId="{C333C5A2-17C5-4ED3-9ED8-5D7E2AAF6BB9}" type="presParOf" srcId="{2DA944F8-7421-4FC3-8544-5B955F94F934}" destId="{BB2AC528-0DF0-4F7F-9451-8787923CB3DF}" srcOrd="1" destOrd="0" presId="urn:microsoft.com/office/officeart/2018/2/layout/IconLabelList"/>
    <dgm:cxn modelId="{66D152E2-326D-41B2-A32D-F81AA4CA1CAB}" type="presParOf" srcId="{2DA944F8-7421-4FC3-8544-5B955F94F934}" destId="{D4892B27-DE9F-4EA7-9290-17EEB51A829F}" srcOrd="2" destOrd="0" presId="urn:microsoft.com/office/officeart/2018/2/layout/IconLabelList"/>
    <dgm:cxn modelId="{3CEC389D-BA49-41F3-96EF-B8356DB620C3}" type="presParOf" srcId="{619FA538-6255-4865-B53D-9E51C3C1C286}" destId="{3B37D3B6-04C2-4853-B5BE-74ED78E34293}" srcOrd="1" destOrd="0" presId="urn:microsoft.com/office/officeart/2018/2/layout/IconLabelList"/>
    <dgm:cxn modelId="{9C6D575C-709E-4622-84DC-158FD0C0AE6E}" type="presParOf" srcId="{619FA538-6255-4865-B53D-9E51C3C1C286}" destId="{BA9B919F-69C9-4842-B7D2-1FE59D3619EA}" srcOrd="2" destOrd="0" presId="urn:microsoft.com/office/officeart/2018/2/layout/IconLabelList"/>
    <dgm:cxn modelId="{F877E084-D77C-4D45-B49C-A31CF0A05A45}" type="presParOf" srcId="{BA9B919F-69C9-4842-B7D2-1FE59D3619EA}" destId="{FC9C8D50-7D8E-46B5-864C-D6458ADA218A}" srcOrd="0" destOrd="0" presId="urn:microsoft.com/office/officeart/2018/2/layout/IconLabelList"/>
    <dgm:cxn modelId="{BF6C9366-760E-4126-B206-F947A563851B}" type="presParOf" srcId="{BA9B919F-69C9-4842-B7D2-1FE59D3619EA}" destId="{48DDA00F-4A10-40EE-859F-4F30997FA54B}" srcOrd="1" destOrd="0" presId="urn:microsoft.com/office/officeart/2018/2/layout/IconLabelList"/>
    <dgm:cxn modelId="{1CE22B51-2ACD-4756-AC3F-12379F130A8D}" type="presParOf" srcId="{BA9B919F-69C9-4842-B7D2-1FE59D3619EA}" destId="{B8C13379-65C1-467E-886D-0765430A221F}" srcOrd="2" destOrd="0" presId="urn:microsoft.com/office/officeart/2018/2/layout/IconLabelList"/>
    <dgm:cxn modelId="{F661B41F-FAA1-4419-86CB-BDE36A8E363E}" type="presParOf" srcId="{619FA538-6255-4865-B53D-9E51C3C1C286}" destId="{40C26B21-2082-45D5-8F57-BE0DFA7A706A}" srcOrd="3" destOrd="0" presId="urn:microsoft.com/office/officeart/2018/2/layout/IconLabelList"/>
    <dgm:cxn modelId="{65335719-94A5-4312-ACE7-619CAB109276}" type="presParOf" srcId="{619FA538-6255-4865-B53D-9E51C3C1C286}" destId="{CA31B890-CB1C-4279-AA6A-E80A6CA3F888}" srcOrd="4" destOrd="0" presId="urn:microsoft.com/office/officeart/2018/2/layout/IconLabelList"/>
    <dgm:cxn modelId="{763FE5F5-44F6-466E-AA32-94133890C210}" type="presParOf" srcId="{CA31B890-CB1C-4279-AA6A-E80A6CA3F888}" destId="{A9BDDC44-A981-4142-B0A2-2C286EFA295B}" srcOrd="0" destOrd="0" presId="urn:microsoft.com/office/officeart/2018/2/layout/IconLabelList"/>
    <dgm:cxn modelId="{95B1155A-D5C2-4666-BE0C-3441359D7E4A}" type="presParOf" srcId="{CA31B890-CB1C-4279-AA6A-E80A6CA3F888}" destId="{A9ABA863-28D8-48B3-BD63-91F13AF8C955}" srcOrd="1" destOrd="0" presId="urn:microsoft.com/office/officeart/2018/2/layout/IconLabelList"/>
    <dgm:cxn modelId="{0471F1F8-6AC0-48AC-8E4B-6460120E8947}" type="presParOf" srcId="{CA31B890-CB1C-4279-AA6A-E80A6CA3F888}" destId="{16EF13BA-2837-4408-BA60-C8F4A2B904A2}" srcOrd="2" destOrd="0" presId="urn:microsoft.com/office/officeart/2018/2/layout/IconLabelList"/>
    <dgm:cxn modelId="{D10CA79A-4385-436A-923D-0A5586988338}" type="presParOf" srcId="{619FA538-6255-4865-B53D-9E51C3C1C286}" destId="{2E64647A-714B-41A9-B45C-0ECCE5930EBE}" srcOrd="5" destOrd="0" presId="urn:microsoft.com/office/officeart/2018/2/layout/IconLabelList"/>
    <dgm:cxn modelId="{67AC1619-9C94-4590-B0D9-2F53EED17E00}" type="presParOf" srcId="{619FA538-6255-4865-B53D-9E51C3C1C286}" destId="{E3E72E3B-7B4B-4E9C-BA4D-1C1020DDE06C}" srcOrd="6" destOrd="0" presId="urn:microsoft.com/office/officeart/2018/2/layout/IconLabelList"/>
    <dgm:cxn modelId="{108A24CF-B59A-4CB3-B5EC-CCB5465DDDC7}" type="presParOf" srcId="{E3E72E3B-7B4B-4E9C-BA4D-1C1020DDE06C}" destId="{3472FDA8-A016-4E07-891C-460C8AE41891}" srcOrd="0" destOrd="0" presId="urn:microsoft.com/office/officeart/2018/2/layout/IconLabelList"/>
    <dgm:cxn modelId="{6C47AA80-DC4C-4C25-B61A-412D8C6E54D2}" type="presParOf" srcId="{E3E72E3B-7B4B-4E9C-BA4D-1C1020DDE06C}" destId="{4AB016D7-226A-42D2-936E-10132904070D}" srcOrd="1" destOrd="0" presId="urn:microsoft.com/office/officeart/2018/2/layout/IconLabelList"/>
    <dgm:cxn modelId="{7C9F2D62-982C-4EF7-9060-224E69984400}" type="presParOf" srcId="{E3E72E3B-7B4B-4E9C-BA4D-1C1020DDE06C}" destId="{F9B21438-0FAE-4D52-B87F-4FEBAF4B4D26}"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410A3AA-EA89-4147-BEB2-5301DA47ADF9}" type="doc">
      <dgm:prSet loTypeId="urn:microsoft.com/office/officeart/2018/5/layout/IconCircleLabelList" loCatId="icon" qsTypeId="urn:microsoft.com/office/officeart/2005/8/quickstyle/simple1#4" qsCatId="simple" csTypeId="urn:microsoft.com/office/officeart/2018/5/colors/Iconchunking_neutralicon_accent0_3" csCatId="mainScheme" phldr="1"/>
      <dgm:spPr/>
      <dgm:t>
        <a:bodyPr/>
        <a:lstStyle/>
        <a:p>
          <a:endParaRPr lang="en-US"/>
        </a:p>
      </dgm:t>
    </dgm:pt>
    <dgm:pt modelId="{343692EA-41EB-4F36-8108-05CC59DE10A3}">
      <dgm:prSet/>
      <dgm:spPr/>
      <dgm:t>
        <a:bodyPr/>
        <a:lstStyle/>
        <a:p>
          <a:pPr>
            <a:lnSpc>
              <a:spcPct val="100000"/>
            </a:lnSpc>
            <a:defRPr cap="all"/>
          </a:pPr>
          <a:endParaRPr lang="en-US">
            <a:latin typeface="Comic Sans MS" panose="030F0702030302020204" pitchFamily="66" charset="0"/>
          </a:endParaRPr>
        </a:p>
      </dgm:t>
    </dgm:pt>
    <dgm:pt modelId="{6BE75EEA-5FB8-489A-964C-EFAE9B436793}" type="parTrans" cxnId="{728296BD-3954-4C20-95F4-8DE4ED0D9849}">
      <dgm:prSet/>
      <dgm:spPr/>
      <dgm:t>
        <a:bodyPr/>
        <a:lstStyle/>
        <a:p>
          <a:endParaRPr lang="en-US"/>
        </a:p>
      </dgm:t>
    </dgm:pt>
    <dgm:pt modelId="{CDFD8AEF-7A6E-4ECB-B974-ECE00B8AD8CE}" type="sibTrans" cxnId="{728296BD-3954-4C20-95F4-8DE4ED0D9849}">
      <dgm:prSet/>
      <dgm:spPr/>
      <dgm:t>
        <a:bodyPr/>
        <a:lstStyle/>
        <a:p>
          <a:endParaRPr lang="en-US"/>
        </a:p>
      </dgm:t>
    </dgm:pt>
    <dgm:pt modelId="{E48B1BE2-FC19-4FDC-B0B9-7A3840DCB552}">
      <dgm:prSet/>
      <dgm:spPr/>
      <dgm:t>
        <a:bodyPr/>
        <a:lstStyle/>
        <a:p>
          <a:pPr>
            <a:lnSpc>
              <a:spcPct val="100000"/>
            </a:lnSpc>
            <a:defRPr cap="all"/>
          </a:pPr>
          <a:endParaRPr lang="en-US">
            <a:latin typeface="Comic Sans MS" panose="030F0702030302020204" pitchFamily="66" charset="0"/>
          </a:endParaRPr>
        </a:p>
      </dgm:t>
    </dgm:pt>
    <dgm:pt modelId="{1EC35AB1-5A06-4598-8932-606FE44FBB48}" type="parTrans" cxnId="{C4118632-2ED8-4A1E-A50B-FA9E68B7B5DB}">
      <dgm:prSet/>
      <dgm:spPr/>
      <dgm:t>
        <a:bodyPr/>
        <a:lstStyle/>
        <a:p>
          <a:endParaRPr lang="en-US"/>
        </a:p>
      </dgm:t>
    </dgm:pt>
    <dgm:pt modelId="{A7498C47-80CA-4066-AA82-C88283EFCA89}" type="sibTrans" cxnId="{C4118632-2ED8-4A1E-A50B-FA9E68B7B5DB}">
      <dgm:prSet/>
      <dgm:spPr/>
      <dgm:t>
        <a:bodyPr/>
        <a:lstStyle/>
        <a:p>
          <a:endParaRPr lang="en-US"/>
        </a:p>
      </dgm:t>
    </dgm:pt>
    <dgm:pt modelId="{84A7751F-B011-4AEE-B592-F2417D7CAB7B}">
      <dgm:prSet/>
      <dgm:spPr/>
      <dgm:t>
        <a:bodyPr/>
        <a:lstStyle/>
        <a:p>
          <a:pPr>
            <a:lnSpc>
              <a:spcPct val="100000"/>
            </a:lnSpc>
            <a:defRPr cap="all"/>
          </a:pPr>
          <a:endParaRPr lang="en-US">
            <a:latin typeface="Comic Sans MS" panose="030F0702030302020204" pitchFamily="66" charset="0"/>
          </a:endParaRPr>
        </a:p>
      </dgm:t>
    </dgm:pt>
    <dgm:pt modelId="{E8AAB96C-AF7C-4139-B3D8-7C3CDCA38BB3}" type="parTrans" cxnId="{354E8C1A-6464-4F4C-B118-BDE49D6F2002}">
      <dgm:prSet/>
      <dgm:spPr/>
      <dgm:t>
        <a:bodyPr/>
        <a:lstStyle/>
        <a:p>
          <a:endParaRPr lang="en-US"/>
        </a:p>
      </dgm:t>
    </dgm:pt>
    <dgm:pt modelId="{7B628F46-4D5F-4F24-9A44-67AEB2E21C2F}" type="sibTrans" cxnId="{354E8C1A-6464-4F4C-B118-BDE49D6F2002}">
      <dgm:prSet/>
      <dgm:spPr/>
      <dgm:t>
        <a:bodyPr/>
        <a:lstStyle/>
        <a:p>
          <a:endParaRPr lang="en-US"/>
        </a:p>
      </dgm:t>
    </dgm:pt>
    <dgm:pt modelId="{C2288A0C-3C7C-4312-B869-B15EA8C09032}">
      <dgm:prSet/>
      <dgm:spPr/>
      <dgm:t>
        <a:bodyPr/>
        <a:lstStyle/>
        <a:p>
          <a:pPr>
            <a:lnSpc>
              <a:spcPct val="100000"/>
            </a:lnSpc>
            <a:defRPr cap="all"/>
          </a:pPr>
          <a:endParaRPr lang="en-US">
            <a:latin typeface="Comic Sans MS" panose="030F0702030302020204" pitchFamily="66" charset="0"/>
          </a:endParaRPr>
        </a:p>
      </dgm:t>
    </dgm:pt>
    <dgm:pt modelId="{0F207620-D1DC-4352-8E35-0ACCDD2CADEC}" type="parTrans" cxnId="{618808E1-5D09-4C57-9E93-87A00DEC5500}">
      <dgm:prSet/>
      <dgm:spPr/>
      <dgm:t>
        <a:bodyPr/>
        <a:lstStyle/>
        <a:p>
          <a:endParaRPr lang="en-US"/>
        </a:p>
      </dgm:t>
    </dgm:pt>
    <dgm:pt modelId="{63ADB558-674F-42AE-8C9B-F6D465444EEE}" type="sibTrans" cxnId="{618808E1-5D09-4C57-9E93-87A00DEC5500}">
      <dgm:prSet/>
      <dgm:spPr/>
      <dgm:t>
        <a:bodyPr/>
        <a:lstStyle/>
        <a:p>
          <a:endParaRPr lang="en-US"/>
        </a:p>
      </dgm:t>
    </dgm:pt>
    <dgm:pt modelId="{F9498885-8214-43E6-9137-86085A3CFD70}" type="pres">
      <dgm:prSet presAssocID="{E410A3AA-EA89-4147-BEB2-5301DA47ADF9}" presName="root" presStyleCnt="0">
        <dgm:presLayoutVars>
          <dgm:dir/>
          <dgm:resizeHandles val="exact"/>
        </dgm:presLayoutVars>
      </dgm:prSet>
      <dgm:spPr/>
    </dgm:pt>
    <dgm:pt modelId="{D9FA0783-8DDD-4F9B-AE7A-F5649C76EB30}" type="pres">
      <dgm:prSet presAssocID="{343692EA-41EB-4F36-8108-05CC59DE10A3}" presName="compNode" presStyleCnt="0"/>
      <dgm:spPr/>
    </dgm:pt>
    <dgm:pt modelId="{C7256224-1B4E-4ABD-B7BB-6D39CDEB74AA}" type="pres">
      <dgm:prSet presAssocID="{343692EA-41EB-4F36-8108-05CC59DE10A3}" presName="iconBgRect" presStyleLbl="bgShp" presStyleIdx="0" presStyleCnt="4"/>
      <dgm:spPr/>
    </dgm:pt>
    <dgm:pt modelId="{EC3CEEC0-3EE1-427C-9877-3B7B7911909C}" type="pres">
      <dgm:prSet presAssocID="{343692EA-41EB-4F36-8108-05CC59DE10A3}"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Schoolhouse"/>
        </a:ext>
      </dgm:extLst>
    </dgm:pt>
    <dgm:pt modelId="{A1EBF2DD-C4B3-4FF2-BC56-97F9E3B06F85}" type="pres">
      <dgm:prSet presAssocID="{343692EA-41EB-4F36-8108-05CC59DE10A3}" presName="spaceRect" presStyleCnt="0"/>
      <dgm:spPr/>
    </dgm:pt>
    <dgm:pt modelId="{E8493240-D095-4F86-8209-0A1B71D4500F}" type="pres">
      <dgm:prSet presAssocID="{343692EA-41EB-4F36-8108-05CC59DE10A3}" presName="textRect" presStyleLbl="revTx" presStyleIdx="0" presStyleCnt="4">
        <dgm:presLayoutVars>
          <dgm:chMax val="1"/>
          <dgm:chPref val="1"/>
        </dgm:presLayoutVars>
      </dgm:prSet>
      <dgm:spPr/>
    </dgm:pt>
    <dgm:pt modelId="{27831CDD-F3E4-441C-BF7F-1174C71305A7}" type="pres">
      <dgm:prSet presAssocID="{CDFD8AEF-7A6E-4ECB-B974-ECE00B8AD8CE}" presName="sibTrans" presStyleCnt="0"/>
      <dgm:spPr/>
    </dgm:pt>
    <dgm:pt modelId="{76B9DD3B-58A5-4AE3-9840-B70B201E3BC1}" type="pres">
      <dgm:prSet presAssocID="{E48B1BE2-FC19-4FDC-B0B9-7A3840DCB552}" presName="compNode" presStyleCnt="0"/>
      <dgm:spPr/>
    </dgm:pt>
    <dgm:pt modelId="{1993BFF4-DC62-4A19-93FC-7E5C6C2E44D7}" type="pres">
      <dgm:prSet presAssocID="{E48B1BE2-FC19-4FDC-B0B9-7A3840DCB552}" presName="iconBgRect" presStyleLbl="bgShp" presStyleIdx="1" presStyleCnt="4"/>
      <dgm:spPr/>
    </dgm:pt>
    <dgm:pt modelId="{DD4CA86E-B678-4B9F-9862-056149CD77C4}" type="pres">
      <dgm:prSet presAssocID="{E48B1BE2-FC19-4FDC-B0B9-7A3840DCB552}"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ooks"/>
        </a:ext>
      </dgm:extLst>
    </dgm:pt>
    <dgm:pt modelId="{8C9D5F0B-83B9-46E3-870B-7FCB619FDE7B}" type="pres">
      <dgm:prSet presAssocID="{E48B1BE2-FC19-4FDC-B0B9-7A3840DCB552}" presName="spaceRect" presStyleCnt="0"/>
      <dgm:spPr/>
    </dgm:pt>
    <dgm:pt modelId="{59F3D51F-0E8B-43C1-8C11-1B5738D82688}" type="pres">
      <dgm:prSet presAssocID="{E48B1BE2-FC19-4FDC-B0B9-7A3840DCB552}" presName="textRect" presStyleLbl="revTx" presStyleIdx="1" presStyleCnt="4">
        <dgm:presLayoutVars>
          <dgm:chMax val="1"/>
          <dgm:chPref val="1"/>
        </dgm:presLayoutVars>
      </dgm:prSet>
      <dgm:spPr/>
    </dgm:pt>
    <dgm:pt modelId="{E533F38F-D4FE-46DD-9D65-139D95474277}" type="pres">
      <dgm:prSet presAssocID="{A7498C47-80CA-4066-AA82-C88283EFCA89}" presName="sibTrans" presStyleCnt="0"/>
      <dgm:spPr/>
    </dgm:pt>
    <dgm:pt modelId="{3658D935-0FAB-412D-A6B1-5619A4F1763B}" type="pres">
      <dgm:prSet presAssocID="{84A7751F-B011-4AEE-B592-F2417D7CAB7B}" presName="compNode" presStyleCnt="0"/>
      <dgm:spPr/>
    </dgm:pt>
    <dgm:pt modelId="{AAB8A8DE-A249-4EA6-9AC0-D054624838DA}" type="pres">
      <dgm:prSet presAssocID="{84A7751F-B011-4AEE-B592-F2417D7CAB7B}" presName="iconBgRect" presStyleLbl="bgShp" presStyleIdx="2" presStyleCnt="4"/>
      <dgm:spPr/>
    </dgm:pt>
    <dgm:pt modelId="{A38F692C-EA6C-46E3-809C-24D9F266D424}" type="pres">
      <dgm:prSet presAssocID="{84A7751F-B011-4AEE-B592-F2417D7CAB7B}"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Doctor"/>
        </a:ext>
      </dgm:extLst>
    </dgm:pt>
    <dgm:pt modelId="{66BF32DE-DCA8-4EFC-84FF-F4CCF9ABA8EC}" type="pres">
      <dgm:prSet presAssocID="{84A7751F-B011-4AEE-B592-F2417D7CAB7B}" presName="spaceRect" presStyleCnt="0"/>
      <dgm:spPr/>
    </dgm:pt>
    <dgm:pt modelId="{75578911-BD29-46FC-AA3A-2C4E8EDE6AB3}" type="pres">
      <dgm:prSet presAssocID="{84A7751F-B011-4AEE-B592-F2417D7CAB7B}" presName="textRect" presStyleLbl="revTx" presStyleIdx="2" presStyleCnt="4">
        <dgm:presLayoutVars>
          <dgm:chMax val="1"/>
          <dgm:chPref val="1"/>
        </dgm:presLayoutVars>
      </dgm:prSet>
      <dgm:spPr/>
    </dgm:pt>
    <dgm:pt modelId="{29B49B38-9F2A-48B9-A0CC-FE1235896726}" type="pres">
      <dgm:prSet presAssocID="{7B628F46-4D5F-4F24-9A44-67AEB2E21C2F}" presName="sibTrans" presStyleCnt="0"/>
      <dgm:spPr/>
    </dgm:pt>
    <dgm:pt modelId="{373A17AF-05FB-4299-8BB1-151BCC9DB7F9}" type="pres">
      <dgm:prSet presAssocID="{C2288A0C-3C7C-4312-B869-B15EA8C09032}" presName="compNode" presStyleCnt="0"/>
      <dgm:spPr/>
    </dgm:pt>
    <dgm:pt modelId="{5289EE56-1A1A-4825-AF91-84D37A0C5489}" type="pres">
      <dgm:prSet presAssocID="{C2288A0C-3C7C-4312-B869-B15EA8C09032}" presName="iconBgRect" presStyleLbl="bgShp" presStyleIdx="3" presStyleCnt="4"/>
      <dgm:spPr/>
    </dgm:pt>
    <dgm:pt modelId="{5E92C2EC-8B27-437F-A58B-ADF61FB3B6CE}" type="pres">
      <dgm:prSet presAssocID="{C2288A0C-3C7C-4312-B869-B15EA8C09032}"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d with Gears"/>
        </a:ext>
      </dgm:extLst>
    </dgm:pt>
    <dgm:pt modelId="{212440C0-F5AE-4A7C-A35D-7F3650B6C6BC}" type="pres">
      <dgm:prSet presAssocID="{C2288A0C-3C7C-4312-B869-B15EA8C09032}" presName="spaceRect" presStyleCnt="0"/>
      <dgm:spPr/>
    </dgm:pt>
    <dgm:pt modelId="{62B56AA2-8570-4194-842F-9EADF18E17E8}" type="pres">
      <dgm:prSet presAssocID="{C2288A0C-3C7C-4312-B869-B15EA8C09032}" presName="textRect" presStyleLbl="revTx" presStyleIdx="3" presStyleCnt="4">
        <dgm:presLayoutVars>
          <dgm:chMax val="1"/>
          <dgm:chPref val="1"/>
        </dgm:presLayoutVars>
      </dgm:prSet>
      <dgm:spPr/>
    </dgm:pt>
  </dgm:ptLst>
  <dgm:cxnLst>
    <dgm:cxn modelId="{3F6AB204-C467-4A92-BC37-B2A9816E2248}" type="presOf" srcId="{E410A3AA-EA89-4147-BEB2-5301DA47ADF9}" destId="{F9498885-8214-43E6-9137-86085A3CFD70}" srcOrd="0" destOrd="0" presId="urn:microsoft.com/office/officeart/2018/5/layout/IconCircleLabelList"/>
    <dgm:cxn modelId="{F932C307-B16E-45CD-B63D-46FAD63E5124}" type="presOf" srcId="{343692EA-41EB-4F36-8108-05CC59DE10A3}" destId="{E8493240-D095-4F86-8209-0A1B71D4500F}" srcOrd="0" destOrd="0" presId="urn:microsoft.com/office/officeart/2018/5/layout/IconCircleLabelList"/>
    <dgm:cxn modelId="{354E8C1A-6464-4F4C-B118-BDE49D6F2002}" srcId="{E410A3AA-EA89-4147-BEB2-5301DA47ADF9}" destId="{84A7751F-B011-4AEE-B592-F2417D7CAB7B}" srcOrd="2" destOrd="0" parTransId="{E8AAB96C-AF7C-4139-B3D8-7C3CDCA38BB3}" sibTransId="{7B628F46-4D5F-4F24-9A44-67AEB2E21C2F}"/>
    <dgm:cxn modelId="{C4118632-2ED8-4A1E-A50B-FA9E68B7B5DB}" srcId="{E410A3AA-EA89-4147-BEB2-5301DA47ADF9}" destId="{E48B1BE2-FC19-4FDC-B0B9-7A3840DCB552}" srcOrd="1" destOrd="0" parTransId="{1EC35AB1-5A06-4598-8932-606FE44FBB48}" sibTransId="{A7498C47-80CA-4066-AA82-C88283EFCA89}"/>
    <dgm:cxn modelId="{A0A33EBB-CE37-448A-94F0-8BDEDE3ADB6F}" type="presOf" srcId="{C2288A0C-3C7C-4312-B869-B15EA8C09032}" destId="{62B56AA2-8570-4194-842F-9EADF18E17E8}" srcOrd="0" destOrd="0" presId="urn:microsoft.com/office/officeart/2018/5/layout/IconCircleLabelList"/>
    <dgm:cxn modelId="{728296BD-3954-4C20-95F4-8DE4ED0D9849}" srcId="{E410A3AA-EA89-4147-BEB2-5301DA47ADF9}" destId="{343692EA-41EB-4F36-8108-05CC59DE10A3}" srcOrd="0" destOrd="0" parTransId="{6BE75EEA-5FB8-489A-964C-EFAE9B436793}" sibTransId="{CDFD8AEF-7A6E-4ECB-B974-ECE00B8AD8CE}"/>
    <dgm:cxn modelId="{BEAF0AC7-0EFE-493B-89A0-BA615D89CDEA}" type="presOf" srcId="{84A7751F-B011-4AEE-B592-F2417D7CAB7B}" destId="{75578911-BD29-46FC-AA3A-2C4E8EDE6AB3}" srcOrd="0" destOrd="0" presId="urn:microsoft.com/office/officeart/2018/5/layout/IconCircleLabelList"/>
    <dgm:cxn modelId="{618808E1-5D09-4C57-9E93-87A00DEC5500}" srcId="{E410A3AA-EA89-4147-BEB2-5301DA47ADF9}" destId="{C2288A0C-3C7C-4312-B869-B15EA8C09032}" srcOrd="3" destOrd="0" parTransId="{0F207620-D1DC-4352-8E35-0ACCDD2CADEC}" sibTransId="{63ADB558-674F-42AE-8C9B-F6D465444EEE}"/>
    <dgm:cxn modelId="{B7D68CEA-2030-41C9-8E9B-CE3A0470F332}" type="presOf" srcId="{E48B1BE2-FC19-4FDC-B0B9-7A3840DCB552}" destId="{59F3D51F-0E8B-43C1-8C11-1B5738D82688}" srcOrd="0" destOrd="0" presId="urn:microsoft.com/office/officeart/2018/5/layout/IconCircleLabelList"/>
    <dgm:cxn modelId="{6636523B-2185-48C5-922C-54FD20BC2E98}" type="presParOf" srcId="{F9498885-8214-43E6-9137-86085A3CFD70}" destId="{D9FA0783-8DDD-4F9B-AE7A-F5649C76EB30}" srcOrd="0" destOrd="0" presId="urn:microsoft.com/office/officeart/2018/5/layout/IconCircleLabelList"/>
    <dgm:cxn modelId="{A7150D75-7F26-4C86-81C3-1E8A8CC05783}" type="presParOf" srcId="{D9FA0783-8DDD-4F9B-AE7A-F5649C76EB30}" destId="{C7256224-1B4E-4ABD-B7BB-6D39CDEB74AA}" srcOrd="0" destOrd="0" presId="urn:microsoft.com/office/officeart/2018/5/layout/IconCircleLabelList"/>
    <dgm:cxn modelId="{E6C846AA-9C16-4A06-A754-9E31EEDAE56A}" type="presParOf" srcId="{D9FA0783-8DDD-4F9B-AE7A-F5649C76EB30}" destId="{EC3CEEC0-3EE1-427C-9877-3B7B7911909C}" srcOrd="1" destOrd="0" presId="urn:microsoft.com/office/officeart/2018/5/layout/IconCircleLabelList"/>
    <dgm:cxn modelId="{982DB0A9-DCB6-432F-9499-64EF4DD4BBA6}" type="presParOf" srcId="{D9FA0783-8DDD-4F9B-AE7A-F5649C76EB30}" destId="{A1EBF2DD-C4B3-4FF2-BC56-97F9E3B06F85}" srcOrd="2" destOrd="0" presId="urn:microsoft.com/office/officeart/2018/5/layout/IconCircleLabelList"/>
    <dgm:cxn modelId="{159C98D5-9939-42C6-A54B-F7F028AC2C4A}" type="presParOf" srcId="{D9FA0783-8DDD-4F9B-AE7A-F5649C76EB30}" destId="{E8493240-D095-4F86-8209-0A1B71D4500F}" srcOrd="3" destOrd="0" presId="urn:microsoft.com/office/officeart/2018/5/layout/IconCircleLabelList"/>
    <dgm:cxn modelId="{255B5D5F-0CC7-45D6-B4E2-AAE2F12BBA0A}" type="presParOf" srcId="{F9498885-8214-43E6-9137-86085A3CFD70}" destId="{27831CDD-F3E4-441C-BF7F-1174C71305A7}" srcOrd="1" destOrd="0" presId="urn:microsoft.com/office/officeart/2018/5/layout/IconCircleLabelList"/>
    <dgm:cxn modelId="{C4F048FC-75C2-42E6-96B5-FA168A649BA9}" type="presParOf" srcId="{F9498885-8214-43E6-9137-86085A3CFD70}" destId="{76B9DD3B-58A5-4AE3-9840-B70B201E3BC1}" srcOrd="2" destOrd="0" presId="urn:microsoft.com/office/officeart/2018/5/layout/IconCircleLabelList"/>
    <dgm:cxn modelId="{6A34704B-DDAC-4E2A-8F16-9648D81D20A8}" type="presParOf" srcId="{76B9DD3B-58A5-4AE3-9840-B70B201E3BC1}" destId="{1993BFF4-DC62-4A19-93FC-7E5C6C2E44D7}" srcOrd="0" destOrd="0" presId="urn:microsoft.com/office/officeart/2018/5/layout/IconCircleLabelList"/>
    <dgm:cxn modelId="{4D11B2ED-F925-4EFB-A9CC-67DD2E81A340}" type="presParOf" srcId="{76B9DD3B-58A5-4AE3-9840-B70B201E3BC1}" destId="{DD4CA86E-B678-4B9F-9862-056149CD77C4}" srcOrd="1" destOrd="0" presId="urn:microsoft.com/office/officeart/2018/5/layout/IconCircleLabelList"/>
    <dgm:cxn modelId="{E8FCC77E-322E-4479-B4FC-A1EA72E9A6C9}" type="presParOf" srcId="{76B9DD3B-58A5-4AE3-9840-B70B201E3BC1}" destId="{8C9D5F0B-83B9-46E3-870B-7FCB619FDE7B}" srcOrd="2" destOrd="0" presId="urn:microsoft.com/office/officeart/2018/5/layout/IconCircleLabelList"/>
    <dgm:cxn modelId="{2B37B1B6-9897-409C-B117-94CA40D13E39}" type="presParOf" srcId="{76B9DD3B-58A5-4AE3-9840-B70B201E3BC1}" destId="{59F3D51F-0E8B-43C1-8C11-1B5738D82688}" srcOrd="3" destOrd="0" presId="urn:microsoft.com/office/officeart/2018/5/layout/IconCircleLabelList"/>
    <dgm:cxn modelId="{725413E1-8AB9-41CD-9D91-CB04BAA887AE}" type="presParOf" srcId="{F9498885-8214-43E6-9137-86085A3CFD70}" destId="{E533F38F-D4FE-46DD-9D65-139D95474277}" srcOrd="3" destOrd="0" presId="urn:microsoft.com/office/officeart/2018/5/layout/IconCircleLabelList"/>
    <dgm:cxn modelId="{4E39CC55-FAB0-4CC9-8EBB-DF3EDE75AA6E}" type="presParOf" srcId="{F9498885-8214-43E6-9137-86085A3CFD70}" destId="{3658D935-0FAB-412D-A6B1-5619A4F1763B}" srcOrd="4" destOrd="0" presId="urn:microsoft.com/office/officeart/2018/5/layout/IconCircleLabelList"/>
    <dgm:cxn modelId="{A236604D-1B24-4F2E-A707-6D54D5100E81}" type="presParOf" srcId="{3658D935-0FAB-412D-A6B1-5619A4F1763B}" destId="{AAB8A8DE-A249-4EA6-9AC0-D054624838DA}" srcOrd="0" destOrd="0" presId="urn:microsoft.com/office/officeart/2018/5/layout/IconCircleLabelList"/>
    <dgm:cxn modelId="{29365A9C-8634-4835-B2C4-155A008B8888}" type="presParOf" srcId="{3658D935-0FAB-412D-A6B1-5619A4F1763B}" destId="{A38F692C-EA6C-46E3-809C-24D9F266D424}" srcOrd="1" destOrd="0" presId="urn:microsoft.com/office/officeart/2018/5/layout/IconCircleLabelList"/>
    <dgm:cxn modelId="{F745382C-E2F0-4264-B042-2CF7FE256C05}" type="presParOf" srcId="{3658D935-0FAB-412D-A6B1-5619A4F1763B}" destId="{66BF32DE-DCA8-4EFC-84FF-F4CCF9ABA8EC}" srcOrd="2" destOrd="0" presId="urn:microsoft.com/office/officeart/2018/5/layout/IconCircleLabelList"/>
    <dgm:cxn modelId="{7A941E94-09C5-402B-BC3C-684E91F51EB5}" type="presParOf" srcId="{3658D935-0FAB-412D-A6B1-5619A4F1763B}" destId="{75578911-BD29-46FC-AA3A-2C4E8EDE6AB3}" srcOrd="3" destOrd="0" presId="urn:microsoft.com/office/officeart/2018/5/layout/IconCircleLabelList"/>
    <dgm:cxn modelId="{51AC0318-FD07-4D49-9474-E173EB80F6D9}" type="presParOf" srcId="{F9498885-8214-43E6-9137-86085A3CFD70}" destId="{29B49B38-9F2A-48B9-A0CC-FE1235896726}" srcOrd="5" destOrd="0" presId="urn:microsoft.com/office/officeart/2018/5/layout/IconCircleLabelList"/>
    <dgm:cxn modelId="{F984633B-67BC-42BA-986E-B293B51F1836}" type="presParOf" srcId="{F9498885-8214-43E6-9137-86085A3CFD70}" destId="{373A17AF-05FB-4299-8BB1-151BCC9DB7F9}" srcOrd="6" destOrd="0" presId="urn:microsoft.com/office/officeart/2018/5/layout/IconCircleLabelList"/>
    <dgm:cxn modelId="{BE66AFAE-7729-4837-A6BB-E39150204BE9}" type="presParOf" srcId="{373A17AF-05FB-4299-8BB1-151BCC9DB7F9}" destId="{5289EE56-1A1A-4825-AF91-84D37A0C5489}" srcOrd="0" destOrd="0" presId="urn:microsoft.com/office/officeart/2018/5/layout/IconCircleLabelList"/>
    <dgm:cxn modelId="{8D840548-644E-45C3-9F29-5653AC033BC4}" type="presParOf" srcId="{373A17AF-05FB-4299-8BB1-151BCC9DB7F9}" destId="{5E92C2EC-8B27-437F-A58B-ADF61FB3B6CE}" srcOrd="1" destOrd="0" presId="urn:microsoft.com/office/officeart/2018/5/layout/IconCircleLabelList"/>
    <dgm:cxn modelId="{E6E45FE4-DE2B-4D04-90C4-B88960F1DE09}" type="presParOf" srcId="{373A17AF-05FB-4299-8BB1-151BCC9DB7F9}" destId="{212440C0-F5AE-4A7C-A35D-7F3650B6C6BC}" srcOrd="2" destOrd="0" presId="urn:microsoft.com/office/officeart/2018/5/layout/IconCircleLabelList"/>
    <dgm:cxn modelId="{379F8C97-93DA-4418-989C-72957424D8CE}" type="presParOf" srcId="{373A17AF-05FB-4299-8BB1-151BCC9DB7F9}" destId="{62B56AA2-8570-4194-842F-9EADF18E17E8}"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E2E0E7-FD9E-4047-9E94-339AB4613B69}">
      <dsp:nvSpPr>
        <dsp:cNvPr id="0" name=""/>
        <dsp:cNvSpPr/>
      </dsp:nvSpPr>
      <dsp:spPr>
        <a:xfrm>
          <a:off x="0" y="0"/>
          <a:ext cx="2628900" cy="4351338"/>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967" tIns="241808" rIns="186967" bIns="241808" numCol="1" spcCol="1270" anchor="ctr" anchorCtr="0">
          <a:noAutofit/>
        </a:bodyPr>
        <a:lstStyle/>
        <a:p>
          <a:pPr marL="0" lvl="0" indent="0" algn="ctr" defTabSz="1511300">
            <a:lnSpc>
              <a:spcPct val="90000"/>
            </a:lnSpc>
            <a:spcBef>
              <a:spcPct val="0"/>
            </a:spcBef>
            <a:spcAft>
              <a:spcPct val="35000"/>
            </a:spcAft>
            <a:buNone/>
          </a:pPr>
          <a:r>
            <a:rPr lang="en-US" sz="3400" b="1" kern="1200">
              <a:latin typeface="Comic Sans MS"/>
            </a:rPr>
            <a:t>Capacity</a:t>
          </a:r>
          <a:endParaRPr lang="en-US" sz="3400" b="1" kern="1200"/>
        </a:p>
        <a:p>
          <a:pPr marL="0" lvl="0" indent="0" algn="ctr" defTabSz="1511300" rtl="0">
            <a:lnSpc>
              <a:spcPct val="90000"/>
            </a:lnSpc>
            <a:spcBef>
              <a:spcPct val="0"/>
            </a:spcBef>
            <a:spcAft>
              <a:spcPct val="35000"/>
            </a:spcAft>
            <a:buNone/>
          </a:pPr>
          <a:r>
            <a:rPr lang="en-US" sz="3400" b="1" kern="1200"/>
            <a:t>  </a:t>
          </a:r>
          <a:endParaRPr lang="en-US" sz="3400" b="1" kern="1200">
            <a:latin typeface="Aptos Display" panose="02110004020202020204"/>
          </a:endParaRPr>
        </a:p>
        <a:p>
          <a:pPr marL="0" lvl="0" indent="0" algn="ctr" defTabSz="1511300">
            <a:lnSpc>
              <a:spcPct val="90000"/>
            </a:lnSpc>
            <a:spcBef>
              <a:spcPct val="0"/>
            </a:spcBef>
            <a:spcAft>
              <a:spcPct val="35000"/>
            </a:spcAft>
            <a:buNone/>
          </a:pPr>
          <a:r>
            <a:rPr lang="en-US" sz="3400" b="1" kern="1200">
              <a:latin typeface="Comic Sans MS"/>
            </a:rPr>
            <a:t>Coherence</a:t>
          </a:r>
          <a:endParaRPr lang="en-US" sz="3400" b="1" kern="1200">
            <a:latin typeface="Comic Sans MS" panose="030F0702030302020204" pitchFamily="66" charset="0"/>
          </a:endParaRPr>
        </a:p>
        <a:p>
          <a:pPr marL="0" lvl="0" indent="0" algn="ctr" defTabSz="1511300">
            <a:lnSpc>
              <a:spcPct val="90000"/>
            </a:lnSpc>
            <a:spcBef>
              <a:spcPct val="0"/>
            </a:spcBef>
            <a:spcAft>
              <a:spcPct val="35000"/>
            </a:spcAft>
            <a:buNone/>
          </a:pPr>
          <a:r>
            <a:rPr lang="en-US" sz="3400" b="1" kern="1200">
              <a:latin typeface="Comic Sans MS" panose="030F0702030302020204" pitchFamily="66" charset="0"/>
            </a:rPr>
            <a:t> Confidence</a:t>
          </a:r>
          <a:endParaRPr lang="en-US" sz="3400" kern="1200"/>
        </a:p>
      </dsp:txBody>
      <dsp:txXfrm>
        <a:off x="0" y="0"/>
        <a:ext cx="2628900" cy="4351338"/>
      </dsp:txXfrm>
    </dsp:sp>
    <dsp:sp modelId="{B6697EEC-86EC-4A2C-A0BC-D210E2AE5B47}">
      <dsp:nvSpPr>
        <dsp:cNvPr id="0" name=""/>
        <dsp:cNvSpPr/>
      </dsp:nvSpPr>
      <dsp:spPr>
        <a:xfrm>
          <a:off x="2628900" y="0"/>
          <a:ext cx="7886700" cy="4351338"/>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9980" tIns="304800" rIns="159980" bIns="304800" numCol="1" spcCol="1270" anchor="ctr" anchorCtr="0">
          <a:noAutofit/>
        </a:bodyPr>
        <a:lstStyle/>
        <a:p>
          <a:pPr marL="0" lvl="0" indent="0" algn="l" defTabSz="1066800" rtl="0">
            <a:lnSpc>
              <a:spcPct val="90000"/>
            </a:lnSpc>
            <a:spcBef>
              <a:spcPct val="0"/>
            </a:spcBef>
            <a:spcAft>
              <a:spcPct val="35000"/>
            </a:spcAft>
            <a:buFont typeface="Wingdings" panose="05000000000000000000" pitchFamily="2" charset="2"/>
            <a:buNone/>
          </a:pPr>
          <a:r>
            <a:rPr lang="en-GB" sz="2400" kern="1200" dirty="0">
              <a:latin typeface="Comic Sans MS"/>
            </a:rPr>
            <a:t>Leaders and practitioners have the knowledge and confidence to act on CIC outcomes</a:t>
          </a:r>
        </a:p>
        <a:p>
          <a:pPr marL="0" lvl="0" indent="0" algn="l" defTabSz="1066800">
            <a:lnSpc>
              <a:spcPct val="90000"/>
            </a:lnSpc>
            <a:spcBef>
              <a:spcPct val="0"/>
            </a:spcBef>
            <a:spcAft>
              <a:spcPct val="35000"/>
            </a:spcAft>
            <a:buFont typeface="Wingdings" panose="05000000000000000000" pitchFamily="2" charset="2"/>
            <a:buNone/>
          </a:pPr>
          <a:endParaRPr lang="en-GB" sz="2400" kern="1200" dirty="0">
            <a:latin typeface="Comic Sans MS"/>
          </a:endParaRPr>
        </a:p>
        <a:p>
          <a:pPr marL="0" lvl="0" indent="0" algn="l" defTabSz="1066800">
            <a:lnSpc>
              <a:spcPct val="90000"/>
            </a:lnSpc>
            <a:spcBef>
              <a:spcPct val="0"/>
            </a:spcBef>
            <a:spcAft>
              <a:spcPct val="35000"/>
            </a:spcAft>
            <a:buFont typeface="Wingdings" panose="05000000000000000000" pitchFamily="2" charset="2"/>
            <a:buNone/>
          </a:pPr>
          <a:r>
            <a:rPr lang="en-GB" sz="2400" kern="1200" dirty="0">
              <a:latin typeface="Comic Sans MS"/>
            </a:rPr>
            <a:t>A shared, consistent understanding of CIC across all establishments</a:t>
          </a:r>
          <a:endParaRPr lang="en-US" sz="2400" kern="1200" dirty="0">
            <a:latin typeface="Comic Sans MS"/>
          </a:endParaRPr>
        </a:p>
        <a:p>
          <a:pPr marL="0" lvl="0" indent="0" algn="l" defTabSz="1066800">
            <a:lnSpc>
              <a:spcPct val="90000"/>
            </a:lnSpc>
            <a:spcBef>
              <a:spcPct val="0"/>
            </a:spcBef>
            <a:spcAft>
              <a:spcPct val="35000"/>
            </a:spcAft>
            <a:buFont typeface="Wingdings" panose="05000000000000000000" pitchFamily="2" charset="2"/>
            <a:buNone/>
          </a:pPr>
          <a:endParaRPr lang="en-GB" sz="2400" kern="1200">
            <a:latin typeface="Comic Sans MS"/>
          </a:endParaRPr>
        </a:p>
        <a:p>
          <a:pPr marL="0" lvl="0" indent="0" algn="l" defTabSz="1066800" rtl="0">
            <a:lnSpc>
              <a:spcPct val="90000"/>
            </a:lnSpc>
            <a:spcBef>
              <a:spcPct val="0"/>
            </a:spcBef>
            <a:spcAft>
              <a:spcPct val="35000"/>
            </a:spcAft>
            <a:buFont typeface="Wingdings" panose="05000000000000000000" pitchFamily="2" charset="2"/>
            <a:buNone/>
          </a:pPr>
          <a:r>
            <a:rPr lang="en-GB" sz="2400" kern="1200">
              <a:latin typeface="Comic Sans MS"/>
            </a:rPr>
            <a:t>Leaders and practitioners leading improvement within their own context</a:t>
          </a:r>
          <a:endParaRPr lang="en-US" sz="2400" kern="1200">
            <a:latin typeface="Comic Sans MS"/>
          </a:endParaRPr>
        </a:p>
      </dsp:txBody>
      <dsp:txXfrm>
        <a:off x="2628900" y="0"/>
        <a:ext cx="7886700" cy="435133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4BD535-1EC7-4315-8625-8447646E1EA9}">
      <dsp:nvSpPr>
        <dsp:cNvPr id="0" name=""/>
        <dsp:cNvSpPr/>
      </dsp:nvSpPr>
      <dsp:spPr>
        <a:xfrm>
          <a:off x="866128" y="1806200"/>
          <a:ext cx="964227" cy="96422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63682EB-894D-4A0F-9A1D-C660433AE525}">
      <dsp:nvSpPr>
        <dsp:cNvPr id="0" name=""/>
        <dsp:cNvSpPr/>
      </dsp:nvSpPr>
      <dsp:spPr>
        <a:xfrm>
          <a:off x="276878" y="3108510"/>
          <a:ext cx="2142728"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pPr>
          <a:r>
            <a:rPr lang="en-US" sz="1900" kern="1200" dirty="0">
              <a:latin typeface="Comic Sans MS" panose="030F0702030302020204" pitchFamily="66" charset="0"/>
            </a:rPr>
            <a:t>Communication &amp; Engagement</a:t>
          </a:r>
        </a:p>
      </dsp:txBody>
      <dsp:txXfrm>
        <a:off x="276878" y="3108510"/>
        <a:ext cx="2142728" cy="720000"/>
      </dsp:txXfrm>
    </dsp:sp>
    <dsp:sp modelId="{0C38C447-6CEF-47EB-A50F-68D06D418919}">
      <dsp:nvSpPr>
        <dsp:cNvPr id="0" name=""/>
        <dsp:cNvSpPr/>
      </dsp:nvSpPr>
      <dsp:spPr>
        <a:xfrm>
          <a:off x="3383834" y="1806200"/>
          <a:ext cx="964227" cy="964227"/>
        </a:xfrm>
        <a:prstGeom prst="rect">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5505C3F-D3C2-4D97-94C7-A1AEF3162D41}">
      <dsp:nvSpPr>
        <dsp:cNvPr id="0" name=""/>
        <dsp:cNvSpPr/>
      </dsp:nvSpPr>
      <dsp:spPr>
        <a:xfrm>
          <a:off x="2794584" y="3108510"/>
          <a:ext cx="2142728"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pPr>
          <a:r>
            <a:rPr lang="en-US" sz="1900" kern="1200" dirty="0">
              <a:latin typeface="Comic Sans MS" panose="030F0702030302020204" pitchFamily="66" charset="0"/>
            </a:rPr>
            <a:t>CIC Understanding</a:t>
          </a:r>
        </a:p>
      </dsp:txBody>
      <dsp:txXfrm>
        <a:off x="2794584" y="3108510"/>
        <a:ext cx="2142728" cy="720000"/>
      </dsp:txXfrm>
    </dsp:sp>
    <dsp:sp modelId="{8DCE49ED-6167-4735-8A08-8E4643F32726}">
      <dsp:nvSpPr>
        <dsp:cNvPr id="0" name=""/>
        <dsp:cNvSpPr/>
      </dsp:nvSpPr>
      <dsp:spPr>
        <a:xfrm>
          <a:off x="5901540" y="1806200"/>
          <a:ext cx="964227" cy="96422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DF63440-CD17-430F-9995-FDEE92776BD6}">
      <dsp:nvSpPr>
        <dsp:cNvPr id="0" name=""/>
        <dsp:cNvSpPr/>
      </dsp:nvSpPr>
      <dsp:spPr>
        <a:xfrm>
          <a:off x="5312290" y="3108510"/>
          <a:ext cx="2142728"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pPr>
          <a:r>
            <a:rPr lang="en-US" sz="1900" kern="1200" dirty="0">
              <a:latin typeface="Comic Sans MS" panose="030F0702030302020204" pitchFamily="66" charset="0"/>
            </a:rPr>
            <a:t>Curriculum Rationale</a:t>
          </a:r>
        </a:p>
      </dsp:txBody>
      <dsp:txXfrm>
        <a:off x="5312290" y="3108510"/>
        <a:ext cx="2142728" cy="720000"/>
      </dsp:txXfrm>
    </dsp:sp>
    <dsp:sp modelId="{DB5AE625-DFA1-495C-B16B-BD4B462352FD}">
      <dsp:nvSpPr>
        <dsp:cNvPr id="0" name=""/>
        <dsp:cNvSpPr/>
      </dsp:nvSpPr>
      <dsp:spPr>
        <a:xfrm>
          <a:off x="8419246" y="1806200"/>
          <a:ext cx="964227" cy="964227"/>
        </a:xfrm>
        <a:prstGeom prst="rect">
          <a:avLst/>
        </a:prstGeom>
        <a:blipFill>
          <a:blip xmlns:r="http://schemas.openxmlformats.org/officeDocument/2006/relationships">
            <a:extLst>
              <a:ext uri="{96DAC541-7B7A-43D3-8B79-37D633B846F1}">
                <asvg:svgBlip xmlns:asvg="http://schemas.microsoft.com/office/drawing/2016/SVG/main" r:embed="rId4"/>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108B9CE-678D-430C-B55B-D418BA56694C}">
      <dsp:nvSpPr>
        <dsp:cNvPr id="0" name=""/>
        <dsp:cNvSpPr/>
      </dsp:nvSpPr>
      <dsp:spPr>
        <a:xfrm>
          <a:off x="7829996" y="3108510"/>
          <a:ext cx="2142728"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pPr>
          <a:r>
            <a:rPr lang="en-US" sz="1900" kern="1200" dirty="0">
              <a:latin typeface="Comic Sans MS" panose="030F0702030302020204" pitchFamily="66" charset="0"/>
            </a:rPr>
            <a:t>Leading Curriculum Improvement</a:t>
          </a:r>
        </a:p>
      </dsp:txBody>
      <dsp:txXfrm>
        <a:off x="7829996" y="3108510"/>
        <a:ext cx="2142728" cy="720000"/>
      </dsp:txXfrm>
    </dsp:sp>
    <dsp:sp modelId="{13AAAE1D-7C68-46FD-A53C-F9D27D866A39}">
      <dsp:nvSpPr>
        <dsp:cNvPr id="0" name=""/>
        <dsp:cNvSpPr/>
      </dsp:nvSpPr>
      <dsp:spPr>
        <a:xfrm>
          <a:off x="10936952" y="1806200"/>
          <a:ext cx="964227" cy="964227"/>
        </a:xfrm>
        <a:prstGeom prst="rect">
          <a:avLst/>
        </a:prstGeom>
        <a:blipFill>
          <a:blip xmlns:r="http://schemas.openxmlformats.org/officeDocument/2006/relationships">
            <a:extLst>
              <a:ext uri="{96DAC541-7B7A-43D3-8B79-37D633B846F1}">
                <asvg:svgBlip xmlns:asvg="http://schemas.microsoft.com/office/drawing/2016/SVG/main" r:embed="rId5"/>
              </a:ext>
            </a:extLst>
          </a:blip>
          <a:srcRect/>
          <a:stretch>
            <a:fillRect/>
          </a:stretch>
        </a:blipFill>
        <a:ln w="1905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D13E50A-216C-4585-9ABD-91B8EE945AB6}">
      <dsp:nvSpPr>
        <dsp:cNvPr id="0" name=""/>
        <dsp:cNvSpPr/>
      </dsp:nvSpPr>
      <dsp:spPr>
        <a:xfrm>
          <a:off x="10347702" y="3108510"/>
          <a:ext cx="2142728"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pPr>
          <a:r>
            <a:rPr lang="en-US" sz="1900" kern="1200" dirty="0">
              <a:latin typeface="Comic Sans MS" panose="030F0702030302020204" pitchFamily="66" charset="0"/>
            </a:rPr>
            <a:t>Pedagogical Development</a:t>
          </a:r>
        </a:p>
      </dsp:txBody>
      <dsp:txXfrm>
        <a:off x="10347702" y="3108510"/>
        <a:ext cx="2142728" cy="72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F882A1-9F6B-4EBE-AF65-515E72C53824}">
      <dsp:nvSpPr>
        <dsp:cNvPr id="0" name=""/>
        <dsp:cNvSpPr/>
      </dsp:nvSpPr>
      <dsp:spPr>
        <a:xfrm>
          <a:off x="1227617" y="1863203"/>
          <a:ext cx="1102274" cy="110227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4892B27-DE9F-4EA7-9290-17EEB51A829F}">
      <dsp:nvSpPr>
        <dsp:cNvPr id="0" name=""/>
        <dsp:cNvSpPr/>
      </dsp:nvSpPr>
      <dsp:spPr>
        <a:xfrm>
          <a:off x="554005" y="3328266"/>
          <a:ext cx="2449499" cy="85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US" sz="1600" kern="1200">
              <a:latin typeface="Comic Sans MS" panose="030F0702030302020204" pitchFamily="66" charset="0"/>
            </a:rPr>
            <a:t>Leaders confidently leading curriculum design</a:t>
          </a:r>
        </a:p>
      </dsp:txBody>
      <dsp:txXfrm>
        <a:off x="554005" y="3328266"/>
        <a:ext cx="2449499" cy="855000"/>
      </dsp:txXfrm>
    </dsp:sp>
    <dsp:sp modelId="{FC9C8D50-7D8E-46B5-864C-D6458ADA218A}">
      <dsp:nvSpPr>
        <dsp:cNvPr id="0" name=""/>
        <dsp:cNvSpPr/>
      </dsp:nvSpPr>
      <dsp:spPr>
        <a:xfrm>
          <a:off x="4105780" y="1863203"/>
          <a:ext cx="1102274" cy="110227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8C13379-65C1-467E-886D-0765430A221F}">
      <dsp:nvSpPr>
        <dsp:cNvPr id="0" name=""/>
        <dsp:cNvSpPr/>
      </dsp:nvSpPr>
      <dsp:spPr>
        <a:xfrm>
          <a:off x="3432167" y="3328266"/>
          <a:ext cx="2449499" cy="85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rtl="0">
            <a:lnSpc>
              <a:spcPct val="100000"/>
            </a:lnSpc>
            <a:spcBef>
              <a:spcPct val="0"/>
            </a:spcBef>
            <a:spcAft>
              <a:spcPct val="35000"/>
            </a:spcAft>
            <a:buNone/>
          </a:pPr>
          <a:r>
            <a:rPr lang="en-US" sz="1600" kern="1200" dirty="0">
              <a:latin typeface="Comic Sans MS"/>
            </a:rPr>
            <a:t>Effective approaches to learning, teaching and assessment</a:t>
          </a:r>
        </a:p>
      </dsp:txBody>
      <dsp:txXfrm>
        <a:off x="3432167" y="3328266"/>
        <a:ext cx="2449499" cy="855000"/>
      </dsp:txXfrm>
    </dsp:sp>
    <dsp:sp modelId="{A9BDDC44-A981-4142-B0A2-2C286EFA295B}">
      <dsp:nvSpPr>
        <dsp:cNvPr id="0" name=""/>
        <dsp:cNvSpPr/>
      </dsp:nvSpPr>
      <dsp:spPr>
        <a:xfrm>
          <a:off x="6983942" y="1863203"/>
          <a:ext cx="1102274" cy="110227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EF13BA-2837-4408-BA60-C8F4A2B904A2}">
      <dsp:nvSpPr>
        <dsp:cNvPr id="0" name=""/>
        <dsp:cNvSpPr/>
      </dsp:nvSpPr>
      <dsp:spPr>
        <a:xfrm>
          <a:off x="6310330" y="3328266"/>
          <a:ext cx="2449499" cy="85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rtl="0">
            <a:lnSpc>
              <a:spcPct val="100000"/>
            </a:lnSpc>
            <a:spcBef>
              <a:spcPct val="0"/>
            </a:spcBef>
            <a:spcAft>
              <a:spcPct val="35000"/>
            </a:spcAft>
            <a:buNone/>
          </a:pPr>
          <a:r>
            <a:rPr lang="en-US" sz="1600" kern="1200">
              <a:latin typeface="Comic Sans MS"/>
            </a:rPr>
            <a:t>Strong curriculum networks and cluster collaboration</a:t>
          </a:r>
        </a:p>
      </dsp:txBody>
      <dsp:txXfrm>
        <a:off x="6310330" y="3328266"/>
        <a:ext cx="2449499" cy="855000"/>
      </dsp:txXfrm>
    </dsp:sp>
    <dsp:sp modelId="{3472FDA8-A016-4E07-891C-460C8AE41891}">
      <dsp:nvSpPr>
        <dsp:cNvPr id="0" name=""/>
        <dsp:cNvSpPr/>
      </dsp:nvSpPr>
      <dsp:spPr>
        <a:xfrm>
          <a:off x="9862105" y="1863203"/>
          <a:ext cx="1102274" cy="110227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B21438-0FAE-4D52-B87F-4FEBAF4B4D26}">
      <dsp:nvSpPr>
        <dsp:cNvPr id="0" name=""/>
        <dsp:cNvSpPr/>
      </dsp:nvSpPr>
      <dsp:spPr>
        <a:xfrm>
          <a:off x="9188492" y="3328266"/>
          <a:ext cx="2449499" cy="85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US" sz="1600" kern="1200" dirty="0">
              <a:latin typeface="Comic Sans MS" panose="030F0702030302020204" pitchFamily="66" charset="0"/>
            </a:rPr>
            <a:t>Staff engaging meaningfully with CIC outcomes</a:t>
          </a:r>
        </a:p>
      </dsp:txBody>
      <dsp:txXfrm>
        <a:off x="9188492" y="3328266"/>
        <a:ext cx="2449499" cy="855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256224-1B4E-4ABD-B7BB-6D39CDEB74AA}">
      <dsp:nvSpPr>
        <dsp:cNvPr id="0" name=""/>
        <dsp:cNvSpPr/>
      </dsp:nvSpPr>
      <dsp:spPr>
        <a:xfrm>
          <a:off x="973190" y="987326"/>
          <a:ext cx="1264141" cy="1264141"/>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C3CEEC0-3EE1-427C-9877-3B7B7911909C}">
      <dsp:nvSpPr>
        <dsp:cNvPr id="0" name=""/>
        <dsp:cNvSpPr/>
      </dsp:nvSpPr>
      <dsp:spPr>
        <a:xfrm>
          <a:off x="1242597" y="1256734"/>
          <a:ext cx="725326" cy="72532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8493240-D095-4F86-8209-0A1B71D4500F}">
      <dsp:nvSpPr>
        <dsp:cNvPr id="0" name=""/>
        <dsp:cNvSpPr/>
      </dsp:nvSpPr>
      <dsp:spPr>
        <a:xfrm>
          <a:off x="569079" y="2645217"/>
          <a:ext cx="20723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422400">
            <a:lnSpc>
              <a:spcPct val="100000"/>
            </a:lnSpc>
            <a:spcBef>
              <a:spcPct val="0"/>
            </a:spcBef>
            <a:spcAft>
              <a:spcPct val="35000"/>
            </a:spcAft>
            <a:buNone/>
            <a:defRPr cap="all"/>
          </a:pPr>
          <a:endParaRPr lang="en-US" sz="3200" kern="1200">
            <a:latin typeface="Comic Sans MS" panose="030F0702030302020204" pitchFamily="66" charset="0"/>
          </a:endParaRPr>
        </a:p>
      </dsp:txBody>
      <dsp:txXfrm>
        <a:off x="569079" y="2645217"/>
        <a:ext cx="2072362" cy="720000"/>
      </dsp:txXfrm>
    </dsp:sp>
    <dsp:sp modelId="{1993BFF4-DC62-4A19-93FC-7E5C6C2E44D7}">
      <dsp:nvSpPr>
        <dsp:cNvPr id="0" name=""/>
        <dsp:cNvSpPr/>
      </dsp:nvSpPr>
      <dsp:spPr>
        <a:xfrm>
          <a:off x="3408216" y="987326"/>
          <a:ext cx="1264141" cy="1264141"/>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4CA86E-B678-4B9F-9862-056149CD77C4}">
      <dsp:nvSpPr>
        <dsp:cNvPr id="0" name=""/>
        <dsp:cNvSpPr/>
      </dsp:nvSpPr>
      <dsp:spPr>
        <a:xfrm>
          <a:off x="3677623" y="1256734"/>
          <a:ext cx="725326" cy="72532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9F3D51F-0E8B-43C1-8C11-1B5738D82688}">
      <dsp:nvSpPr>
        <dsp:cNvPr id="0" name=""/>
        <dsp:cNvSpPr/>
      </dsp:nvSpPr>
      <dsp:spPr>
        <a:xfrm>
          <a:off x="3004105" y="2645217"/>
          <a:ext cx="20723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422400">
            <a:lnSpc>
              <a:spcPct val="100000"/>
            </a:lnSpc>
            <a:spcBef>
              <a:spcPct val="0"/>
            </a:spcBef>
            <a:spcAft>
              <a:spcPct val="35000"/>
            </a:spcAft>
            <a:buNone/>
            <a:defRPr cap="all"/>
          </a:pPr>
          <a:endParaRPr lang="en-US" sz="3200" kern="1200">
            <a:latin typeface="Comic Sans MS" panose="030F0702030302020204" pitchFamily="66" charset="0"/>
          </a:endParaRPr>
        </a:p>
      </dsp:txBody>
      <dsp:txXfrm>
        <a:off x="3004105" y="2645217"/>
        <a:ext cx="2072362" cy="720000"/>
      </dsp:txXfrm>
    </dsp:sp>
    <dsp:sp modelId="{AAB8A8DE-A249-4EA6-9AC0-D054624838DA}">
      <dsp:nvSpPr>
        <dsp:cNvPr id="0" name=""/>
        <dsp:cNvSpPr/>
      </dsp:nvSpPr>
      <dsp:spPr>
        <a:xfrm>
          <a:off x="5843242" y="987326"/>
          <a:ext cx="1264141" cy="1264141"/>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8F692C-EA6C-46E3-809C-24D9F266D424}">
      <dsp:nvSpPr>
        <dsp:cNvPr id="0" name=""/>
        <dsp:cNvSpPr/>
      </dsp:nvSpPr>
      <dsp:spPr>
        <a:xfrm>
          <a:off x="6112649" y="1256734"/>
          <a:ext cx="725326" cy="72532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5578911-BD29-46FC-AA3A-2C4E8EDE6AB3}">
      <dsp:nvSpPr>
        <dsp:cNvPr id="0" name=""/>
        <dsp:cNvSpPr/>
      </dsp:nvSpPr>
      <dsp:spPr>
        <a:xfrm>
          <a:off x="5439131" y="2645217"/>
          <a:ext cx="20723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422400">
            <a:lnSpc>
              <a:spcPct val="100000"/>
            </a:lnSpc>
            <a:spcBef>
              <a:spcPct val="0"/>
            </a:spcBef>
            <a:spcAft>
              <a:spcPct val="35000"/>
            </a:spcAft>
            <a:buNone/>
            <a:defRPr cap="all"/>
          </a:pPr>
          <a:endParaRPr lang="en-US" sz="3200" kern="1200">
            <a:latin typeface="Comic Sans MS" panose="030F0702030302020204" pitchFamily="66" charset="0"/>
          </a:endParaRPr>
        </a:p>
      </dsp:txBody>
      <dsp:txXfrm>
        <a:off x="5439131" y="2645217"/>
        <a:ext cx="2072362" cy="720000"/>
      </dsp:txXfrm>
    </dsp:sp>
    <dsp:sp modelId="{5289EE56-1A1A-4825-AF91-84D37A0C5489}">
      <dsp:nvSpPr>
        <dsp:cNvPr id="0" name=""/>
        <dsp:cNvSpPr/>
      </dsp:nvSpPr>
      <dsp:spPr>
        <a:xfrm>
          <a:off x="8278268" y="987326"/>
          <a:ext cx="1264141" cy="1264141"/>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E92C2EC-8B27-437F-A58B-ADF61FB3B6CE}">
      <dsp:nvSpPr>
        <dsp:cNvPr id="0" name=""/>
        <dsp:cNvSpPr/>
      </dsp:nvSpPr>
      <dsp:spPr>
        <a:xfrm>
          <a:off x="8547675" y="1256734"/>
          <a:ext cx="725326" cy="72532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2B56AA2-8570-4194-842F-9EADF18E17E8}">
      <dsp:nvSpPr>
        <dsp:cNvPr id="0" name=""/>
        <dsp:cNvSpPr/>
      </dsp:nvSpPr>
      <dsp:spPr>
        <a:xfrm>
          <a:off x="7874157" y="2645217"/>
          <a:ext cx="20723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422400">
            <a:lnSpc>
              <a:spcPct val="100000"/>
            </a:lnSpc>
            <a:spcBef>
              <a:spcPct val="0"/>
            </a:spcBef>
            <a:spcAft>
              <a:spcPct val="35000"/>
            </a:spcAft>
            <a:buNone/>
            <a:defRPr cap="all"/>
          </a:pPr>
          <a:endParaRPr lang="en-US" sz="3200" kern="1200">
            <a:latin typeface="Comic Sans MS" panose="030F0702030302020204" pitchFamily="66" charset="0"/>
          </a:endParaRPr>
        </a:p>
      </dsp:txBody>
      <dsp:txXfrm>
        <a:off x="7874157" y="2645217"/>
        <a:ext cx="2072362" cy="720000"/>
      </dsp:txXfrm>
    </dsp:sp>
  </dsp:spTree>
</dsp:drawing>
</file>

<file path=ppt/diagrams/layout1.xml><?xml version="1.0" encoding="utf-8"?>
<dgm:layoutDef xmlns:dgm="http://schemas.openxmlformats.org/drawingml/2006/diagram" xmlns:a="http://schemas.openxmlformats.org/drawingml/2006/main" uniqueId="urn:microsoft.com/office/officeart/2016/7/layout/VerticalDownArrowProcess">
  <dgm:title val="Vertical Down Arrow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36"/>
      <dgm:constr type="primFontSz" for="des" forName="parentTextArrow" refType="primFontSz" refFor="des" refForName="parentTextBox" op="equ"/>
      <dgm:constr type="primFontSz" for="des" forName="descendantArrow" val="24"/>
      <dgm:constr type="primFontSz" for="des" forName="descendantArrow" refType="primFontSz" refFor="des" refForName="parentTextArrow" op="lte"/>
      <dgm:constr type="primFontSz" for="des" forName="descendantBox" refType="primFontSz" refFor="des" refForName="parentTextArrow" op="lte"/>
      <dgm:constr type="primFontSz" for="des" forName="descendantBox" refType="primFontSz" refFor="des" refForName="parentTextBox" op="lte"/>
      <dgm:constr type="primFontSz" for="des" forName="descendantArrow" refType="primFontSz" refFor="des" refForName="parentTextBox" op="lte"/>
      <dgm:constr type="primFontSz" for="des" forName="descendantBox" refType="primFontSz" refFor="des" refForName="descendan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onstrLst>
              <dgm:constr type="w" for="ch" forName="parentTextBox" refType="w" fact="0.25"/>
              <dgm:constr type="h" for="ch" forName="parentTextBox" refType="h"/>
              <dgm:constr type="t" for="ch" forName="parentTextBox"/>
              <dgm:constr type="w" for="ch" forName="descendantBox" refType="w" fact="0.75"/>
              <dgm:constr type="l" for="ch" forName="descendantBox" refType="w" fact="0.25"/>
              <dgm:constr type="b" for="ch" forName="descendantBox" refType="h"/>
              <dgm:constr type="h" for="ch" forName="descendantBox" refType="h"/>
            </dgm:constrLst>
            <dgm:ruleLst/>
            <dgm:layoutNode name="parentTextBox" styleLbl="alignNode1">
              <dgm:alg type="tx"/>
              <dgm:shape xmlns:r="http://schemas.openxmlformats.org/officeDocument/2006/relationships" type="rect" r:blip="">
                <dgm:adjLst/>
              </dgm:shape>
              <dgm:presOf axis="self"/>
              <dgm:constrLst>
                <dgm:constr type="primFontSz" refType="h" op="lte" fact="0.5"/>
                <dgm:constr type="lMarg" refType="w" fact="0.2016"/>
                <dgm:constr type="rMarg" refType="w" fact="0.2016"/>
              </dgm:constrLst>
              <dgm:ruleLst>
                <dgm:rule type="primFontSz" val="13" fact="NaN" max="NaN"/>
              </dgm:ruleLst>
            </dgm:layoutNode>
            <dgm:layoutNode name="descendantBox" styleLbl="bgAccFollowNode1">
              <dgm:alg type="tx">
                <dgm:param type="stBulletLvl" val="0"/>
                <dgm:param type="parTxLTRAlign" val="l"/>
              </dgm:alg>
              <dgm:shape xmlns:r="http://schemas.openxmlformats.org/officeDocument/2006/relationships" type="rect" r:blip="">
                <dgm:adjLst/>
              </dgm:shape>
              <dgm:presOf/>
              <dgm:constrLst>
                <dgm:constr type="tMarg" refType="primFontSz"/>
                <dgm:constr type="bMarg" refType="primFontSz"/>
                <dgm:constr type="lMarg" refType="w" fact="0.0575"/>
                <dgm:constr type="rMarg" refType="w" fact="0.0575"/>
              </dgm:constrLst>
              <dgm:presOf axis="des" ptType="node"/>
              <dgm:ruleLst>
                <dgm:rule type="primFontSz" val="11" fact="NaN" max="NaN"/>
              </dgm:ruleLst>
            </dgm:layoutNode>
          </dgm:layoutNode>
        </dgm:if>
        <dgm:else name="Name17">
          <dgm:layoutNode name="arrowAndChildren">
            <dgm:alg type="composite"/>
            <dgm:shape xmlns:r="http://schemas.openxmlformats.org/officeDocument/2006/relationships" r:blip="">
              <dgm:adjLst/>
            </dgm:shape>
            <dgm:presOf/>
            <dgm:constrLst>
              <dgm:constr type="w" for="ch" forName="parentTextArrow" refType="w" fact="0.25"/>
              <dgm:constr type="t" for="ch" forName="parentTextArrow"/>
              <dgm:constr type="h" for="ch" forName="parentTextArrow" refType="h" fact="0.65"/>
              <dgm:constr type="w" for="ch" forName="arrow" refType="w" fact="0.25"/>
              <dgm:constr type="h" for="ch" forName="arrow" refType="h"/>
              <dgm:constr type="l" for="ch" forName="descendantArrow" refType="w" fact="0.25"/>
              <dgm:constr type="w" for="ch" forName="descendantArrow" refType="w" fact="0.75"/>
              <dgm:constr type="b" for="ch" forName="descendantArrow" refType="h" fact="0.65"/>
              <dgm:constr type="h" for="ch" forName="descendantArrow" refType="h" fact="0.65"/>
            </dgm:constrLst>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constr type="primFontSz" refType="h" op="lte" fact="0.5"/>
                <dgm:constr type="lMarg" refType="w" fact="0.2016"/>
                <dgm:constr type="rMarg" refType="w" fact="0.2016"/>
              </dgm:constrLst>
              <dgm:ruleLst>
                <dgm:rule type="primFontSz" val="13" fact="NaN" max="NaN"/>
              </dgm:ruleLst>
            </dgm:layoutNode>
            <dgm:layoutNode name="arrow" styleLbl="alignNode1">
              <dgm:alg type="sp"/>
              <dgm:shape xmlns:r="http://schemas.openxmlformats.org/officeDocument/2006/relationships" rot="180" type="upArrowCallout" r:blip="">
                <dgm:adjLst>
                  <dgm:adj idx="1" val="0.05"/>
                  <dgm:adj idx="2" val="0.1"/>
                  <dgm:adj idx="3" val="0.15"/>
                </dgm:adjLst>
              </dgm:shape>
              <dgm:presOf axis="self"/>
              <dgm:constrLst/>
              <dgm:ruleLst/>
            </dgm:layoutNode>
            <dgm:layoutNode name="descendantArrow" styleLbl="bgAccFollowNode1">
              <dgm:alg type="tx">
                <dgm:param type="stBulletLvl" val="0"/>
                <dgm:param type="parTxLTRAlign" val="l"/>
              </dgm:alg>
              <dgm:shape xmlns:r="http://schemas.openxmlformats.org/officeDocument/2006/relationships" type="rect" r:blip="">
                <dgm:adjLst/>
              </dgm:shape>
              <dgm:presOf axis="des" ptType="node"/>
              <dgm:constrLst>
                <dgm:constr type="tMarg" refType="primFontSz"/>
                <dgm:constr type="bMarg" refType="primFontSz"/>
                <dgm:constr type="lMarg" refType="w" fact="0.0575"/>
                <dgm:constr type="rMarg" refType="w" fact="0.0575"/>
              </dgm:constrLst>
              <dgm:ruleLst>
                <dgm:rule type="primFontSz" val="11" fact="NaN" max="NaN"/>
              </dgm:ruleLst>
            </dgm:layoutNod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85E49C-5845-464E-A8D6-75CA5B0A8A94}" type="datetimeFigureOut">
              <a:t>9/11/2026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F36EF7-EB5C-4D28-A1A9-31C4812F2474}" type="slidenum">
              <a:t>‹#›</a:t>
            </a:fld>
            <a:endParaRPr lang="en-US"/>
          </a:p>
        </p:txBody>
      </p:sp>
    </p:spTree>
    <p:extLst>
      <p:ext uri="{BB962C8B-B14F-4D97-AF65-F5344CB8AC3E}">
        <p14:creationId xmlns:p14="http://schemas.microsoft.com/office/powerpoint/2010/main" val="1436460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1F36EF7-EB5C-4D28-A1A9-31C4812F2474}" type="slidenum">
              <a:rPr lang="en-GB" smtClean="0"/>
              <a:t>1</a:t>
            </a:fld>
            <a:endParaRPr lang="en-GB"/>
          </a:p>
        </p:txBody>
      </p:sp>
    </p:spTree>
    <p:extLst>
      <p:ext uri="{BB962C8B-B14F-4D97-AF65-F5344CB8AC3E}">
        <p14:creationId xmlns:p14="http://schemas.microsoft.com/office/powerpoint/2010/main" val="14212658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8913" y="133350"/>
            <a:ext cx="2559050" cy="1439863"/>
          </a:xfrm>
        </p:spPr>
        <p:txBody>
          <a:bodyPr/>
          <a:lstStyle/>
          <a:p>
            <a:endParaRPr lang="en-GB"/>
          </a:p>
        </p:txBody>
      </p:sp>
      <p:sp>
        <p:nvSpPr>
          <p:cNvPr id="3" name="Notes Placeholder 2"/>
          <p:cNvSpPr>
            <a:spLocks noGrp="1"/>
          </p:cNvSpPr>
          <p:nvPr>
            <p:ph type="body" idx="1"/>
          </p:nvPr>
        </p:nvSpPr>
        <p:spPr>
          <a:xfrm>
            <a:off x="189000" y="1750828"/>
            <a:ext cx="6480000" cy="7020000"/>
          </a:xfrm>
        </p:spPr>
        <p:txBody>
          <a:bodyPr/>
          <a:lstStyle/>
          <a:p>
            <a:endParaRPr lang="en-GB" dirty="0"/>
          </a:p>
        </p:txBody>
      </p:sp>
    </p:spTree>
    <p:extLst>
      <p:ext uri="{BB962C8B-B14F-4D97-AF65-F5344CB8AC3E}">
        <p14:creationId xmlns:p14="http://schemas.microsoft.com/office/powerpoint/2010/main" val="3363567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1F36EF7-EB5C-4D28-A1A9-31C4812F2474}" type="slidenum">
              <a:rPr lang="en-GB" smtClean="0"/>
              <a:t>11</a:t>
            </a:fld>
            <a:endParaRPr lang="en-GB"/>
          </a:p>
        </p:txBody>
      </p:sp>
    </p:spTree>
    <p:extLst>
      <p:ext uri="{BB962C8B-B14F-4D97-AF65-F5344CB8AC3E}">
        <p14:creationId xmlns:p14="http://schemas.microsoft.com/office/powerpoint/2010/main" val="24389351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1F36EF7-EB5C-4D28-A1A9-31C4812F2474}" type="slidenum">
              <a:rPr lang="en-GB" smtClean="0"/>
              <a:t>12</a:t>
            </a:fld>
            <a:endParaRPr lang="en-GB"/>
          </a:p>
        </p:txBody>
      </p:sp>
    </p:spTree>
    <p:extLst>
      <p:ext uri="{BB962C8B-B14F-4D97-AF65-F5344CB8AC3E}">
        <p14:creationId xmlns:p14="http://schemas.microsoft.com/office/powerpoint/2010/main" val="31234033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1F36EF7-EB5C-4D28-A1A9-31C4812F2474}" type="slidenum">
              <a:rPr lang="en-GB" smtClean="0"/>
              <a:t>13</a:t>
            </a:fld>
            <a:endParaRPr lang="en-GB"/>
          </a:p>
        </p:txBody>
      </p:sp>
    </p:spTree>
    <p:extLst>
      <p:ext uri="{BB962C8B-B14F-4D97-AF65-F5344CB8AC3E}">
        <p14:creationId xmlns:p14="http://schemas.microsoft.com/office/powerpoint/2010/main" val="309969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1F36EF7-EB5C-4D28-A1A9-31C4812F2474}" type="slidenum">
              <a:rPr lang="en-GB" smtClean="0"/>
              <a:t>14</a:t>
            </a:fld>
            <a:endParaRPr lang="en-GB"/>
          </a:p>
        </p:txBody>
      </p:sp>
    </p:spTree>
    <p:extLst>
      <p:ext uri="{BB962C8B-B14F-4D97-AF65-F5344CB8AC3E}">
        <p14:creationId xmlns:p14="http://schemas.microsoft.com/office/powerpoint/2010/main" val="22254875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1F36EF7-EB5C-4D28-A1A9-31C4812F2474}" type="slidenum">
              <a:rPr lang="en-GB" smtClean="0"/>
              <a:t>15</a:t>
            </a:fld>
            <a:endParaRPr lang="en-GB"/>
          </a:p>
        </p:txBody>
      </p:sp>
    </p:spTree>
    <p:extLst>
      <p:ext uri="{BB962C8B-B14F-4D97-AF65-F5344CB8AC3E}">
        <p14:creationId xmlns:p14="http://schemas.microsoft.com/office/powerpoint/2010/main" val="20880427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endParaRPr lang="en-GB" dirty="0"/>
          </a:p>
        </p:txBody>
      </p:sp>
      <p:sp>
        <p:nvSpPr>
          <p:cNvPr id="4" name="Slide Number Placeholder 3"/>
          <p:cNvSpPr>
            <a:spLocks noGrp="1"/>
          </p:cNvSpPr>
          <p:nvPr>
            <p:ph type="sldNum" sz="quarter" idx="5"/>
          </p:nvPr>
        </p:nvSpPr>
        <p:spPr/>
        <p:txBody>
          <a:bodyPr/>
          <a:lstStyle/>
          <a:p>
            <a:fld id="{31F36EF7-EB5C-4D28-A1A9-31C4812F2474}" type="slidenum">
              <a:rPr lang="en-GB" smtClean="0"/>
              <a:t>16</a:t>
            </a:fld>
            <a:endParaRPr lang="en-GB"/>
          </a:p>
        </p:txBody>
      </p:sp>
    </p:spTree>
    <p:extLst>
      <p:ext uri="{BB962C8B-B14F-4D97-AF65-F5344CB8AC3E}">
        <p14:creationId xmlns:p14="http://schemas.microsoft.com/office/powerpoint/2010/main" val="11220189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7391E8-FE85-36B5-7DA0-A76F8AE7CC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129AD0-8483-1208-D0A3-D7337293F6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2B5E59-7FA9-577C-E4A4-D6092433947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9201090-6217-6233-08E8-EA8D9C2EA45B}"/>
              </a:ext>
            </a:extLst>
          </p:cNvPr>
          <p:cNvSpPr>
            <a:spLocks noGrp="1"/>
          </p:cNvSpPr>
          <p:nvPr>
            <p:ph type="sldNum" sz="quarter" idx="5"/>
          </p:nvPr>
        </p:nvSpPr>
        <p:spPr/>
        <p:txBody>
          <a:bodyPr/>
          <a:lstStyle/>
          <a:p>
            <a:fld id="{31F36EF7-EB5C-4D28-A1A9-31C4812F2474}" type="slidenum">
              <a:rPr lang="en-GB" smtClean="0"/>
              <a:t>17</a:t>
            </a:fld>
            <a:endParaRPr lang="en-GB"/>
          </a:p>
        </p:txBody>
      </p:sp>
    </p:spTree>
    <p:extLst>
      <p:ext uri="{BB962C8B-B14F-4D97-AF65-F5344CB8AC3E}">
        <p14:creationId xmlns:p14="http://schemas.microsoft.com/office/powerpoint/2010/main" val="36443892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AE8548-D62E-F7E0-0AE1-2BFFE35B21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35D3C0-28FB-9AF2-1047-54F1624600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A81922-7105-A665-B0EF-8E83E7CDFF0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B8DAE08-539E-4807-75F8-6F0E5836FADE}"/>
              </a:ext>
            </a:extLst>
          </p:cNvPr>
          <p:cNvSpPr>
            <a:spLocks noGrp="1"/>
          </p:cNvSpPr>
          <p:nvPr>
            <p:ph type="sldNum" sz="quarter" idx="5"/>
          </p:nvPr>
        </p:nvSpPr>
        <p:spPr/>
        <p:txBody>
          <a:bodyPr/>
          <a:lstStyle/>
          <a:p>
            <a:fld id="{31F36EF7-EB5C-4D28-A1A9-31C4812F2474}" type="slidenum">
              <a:rPr lang="en-GB" smtClean="0"/>
              <a:t>18</a:t>
            </a:fld>
            <a:endParaRPr lang="en-GB"/>
          </a:p>
        </p:txBody>
      </p:sp>
    </p:spTree>
    <p:extLst>
      <p:ext uri="{BB962C8B-B14F-4D97-AF65-F5344CB8AC3E}">
        <p14:creationId xmlns:p14="http://schemas.microsoft.com/office/powerpoint/2010/main" val="9212009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endParaRPr lang="en-GB" dirty="0"/>
          </a:p>
        </p:txBody>
      </p:sp>
      <p:sp>
        <p:nvSpPr>
          <p:cNvPr id="4" name="Slide Number Placeholder 3"/>
          <p:cNvSpPr>
            <a:spLocks noGrp="1"/>
          </p:cNvSpPr>
          <p:nvPr>
            <p:ph type="sldNum" sz="quarter" idx="5"/>
          </p:nvPr>
        </p:nvSpPr>
        <p:spPr/>
        <p:txBody>
          <a:bodyPr/>
          <a:lstStyle/>
          <a:p>
            <a:fld id="{31F36EF7-EB5C-4D28-A1A9-31C4812F2474}" type="slidenum">
              <a:rPr lang="en-GB" smtClean="0"/>
              <a:t>19</a:t>
            </a:fld>
            <a:endParaRPr lang="en-GB"/>
          </a:p>
        </p:txBody>
      </p:sp>
    </p:spTree>
    <p:extLst>
      <p:ext uri="{BB962C8B-B14F-4D97-AF65-F5344CB8AC3E}">
        <p14:creationId xmlns:p14="http://schemas.microsoft.com/office/powerpoint/2010/main" val="2202097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8913" y="277813"/>
            <a:ext cx="2559050" cy="1439862"/>
          </a:xfrm>
        </p:spPr>
        <p:txBody>
          <a:bodyPr/>
          <a:lstStyle/>
          <a:p>
            <a:endParaRPr lang="en-GB"/>
          </a:p>
        </p:txBody>
      </p:sp>
      <p:sp>
        <p:nvSpPr>
          <p:cNvPr id="3" name="Notes Placeholder 2"/>
          <p:cNvSpPr>
            <a:spLocks noGrp="1"/>
          </p:cNvSpPr>
          <p:nvPr>
            <p:ph type="body" idx="1"/>
          </p:nvPr>
        </p:nvSpPr>
        <p:spPr/>
        <p:txBody>
          <a:bodyPr/>
          <a:lstStyle/>
          <a:p>
            <a:pPr fontAlgn="t"/>
            <a:endParaRPr lang="en-GB" sz="1100" b="0" dirty="0">
              <a:latin typeface="Arial"/>
              <a:cs typeface="Arial"/>
            </a:endParaRPr>
          </a:p>
        </p:txBody>
      </p:sp>
    </p:spTree>
    <p:extLst>
      <p:ext uri="{BB962C8B-B14F-4D97-AF65-F5344CB8AC3E}">
        <p14:creationId xmlns:p14="http://schemas.microsoft.com/office/powerpoint/2010/main" val="13634735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GB" sz="1200" b="0" i="0" kern="1200" dirty="0">
                <a:solidFill>
                  <a:schemeClr val="tx1"/>
                </a:solidFill>
                <a:effectLst/>
                <a:latin typeface="+mn-lt"/>
                <a:ea typeface="+mn-ea"/>
                <a:cs typeface="+mn-cs"/>
              </a:rPr>
              <a:t>. </a:t>
            </a:r>
            <a:endParaRPr lang="en-GB" dirty="0"/>
          </a:p>
        </p:txBody>
      </p:sp>
      <p:sp>
        <p:nvSpPr>
          <p:cNvPr id="4" name="Slide Number Placeholder 3"/>
          <p:cNvSpPr>
            <a:spLocks noGrp="1"/>
          </p:cNvSpPr>
          <p:nvPr>
            <p:ph type="sldNum" sz="quarter" idx="5"/>
          </p:nvPr>
        </p:nvSpPr>
        <p:spPr/>
        <p:txBody>
          <a:bodyPr/>
          <a:lstStyle/>
          <a:p>
            <a:fld id="{31F36EF7-EB5C-4D28-A1A9-31C4812F2474}" type="slidenum">
              <a:rPr lang="en-GB" smtClean="0"/>
              <a:t>20</a:t>
            </a:fld>
            <a:endParaRPr lang="en-GB"/>
          </a:p>
        </p:txBody>
      </p:sp>
    </p:spTree>
    <p:extLst>
      <p:ext uri="{BB962C8B-B14F-4D97-AF65-F5344CB8AC3E}">
        <p14:creationId xmlns:p14="http://schemas.microsoft.com/office/powerpoint/2010/main" val="32827977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1F36EF7-EB5C-4D28-A1A9-31C4812F2474}" type="slidenum">
              <a:rPr lang="en-GB" smtClean="0"/>
              <a:t>21</a:t>
            </a:fld>
            <a:endParaRPr lang="en-GB"/>
          </a:p>
        </p:txBody>
      </p:sp>
    </p:spTree>
    <p:extLst>
      <p:ext uri="{BB962C8B-B14F-4D97-AF65-F5344CB8AC3E}">
        <p14:creationId xmlns:p14="http://schemas.microsoft.com/office/powerpoint/2010/main" val="3811605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endParaRPr lang="en-GB" dirty="0">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31F36EF7-EB5C-4D28-A1A9-31C4812F2474}" type="slidenum">
              <a:rPr lang="en-GB" smtClean="0"/>
              <a:t>22</a:t>
            </a:fld>
            <a:endParaRPr lang="en-GB"/>
          </a:p>
        </p:txBody>
      </p:sp>
    </p:spTree>
    <p:extLst>
      <p:ext uri="{BB962C8B-B14F-4D97-AF65-F5344CB8AC3E}">
        <p14:creationId xmlns:p14="http://schemas.microsoft.com/office/powerpoint/2010/main" val="23613267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endParaRPr lang="en-US" dirty="0">
              <a:ea typeface="Calibri"/>
              <a:cs typeface="Calibri"/>
            </a:endParaRPr>
          </a:p>
        </p:txBody>
      </p:sp>
      <p:sp>
        <p:nvSpPr>
          <p:cNvPr id="4" name="Slide Number Placeholder 3"/>
          <p:cNvSpPr>
            <a:spLocks noGrp="1"/>
          </p:cNvSpPr>
          <p:nvPr>
            <p:ph type="sldNum" sz="quarter" idx="5"/>
          </p:nvPr>
        </p:nvSpPr>
        <p:spPr/>
        <p:txBody>
          <a:bodyPr/>
          <a:lstStyle/>
          <a:p>
            <a:fld id="{31F36EF7-EB5C-4D28-A1A9-31C4812F2474}" type="slidenum">
              <a:rPr lang="en-GB" smtClean="0"/>
              <a:t>23</a:t>
            </a:fld>
            <a:endParaRPr lang="en-GB"/>
          </a:p>
        </p:txBody>
      </p:sp>
    </p:spTree>
    <p:extLst>
      <p:ext uri="{BB962C8B-B14F-4D97-AF65-F5344CB8AC3E}">
        <p14:creationId xmlns:p14="http://schemas.microsoft.com/office/powerpoint/2010/main" val="14285370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endParaRPr lang="en-GB"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1F36EF7-EB5C-4D28-A1A9-31C4812F2474}" type="slidenum">
              <a:rPr lang="en-GB" smtClean="0"/>
              <a:t>24</a:t>
            </a:fld>
            <a:endParaRPr lang="en-GB"/>
          </a:p>
        </p:txBody>
      </p:sp>
    </p:spTree>
    <p:extLst>
      <p:ext uri="{BB962C8B-B14F-4D97-AF65-F5344CB8AC3E}">
        <p14:creationId xmlns:p14="http://schemas.microsoft.com/office/powerpoint/2010/main" val="18669442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endParaRPr lang="en-GB"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1F36EF7-EB5C-4D28-A1A9-31C4812F2474}" type="slidenum">
              <a:rPr lang="en-GB" smtClean="0"/>
              <a:t>25</a:t>
            </a:fld>
            <a:endParaRPr lang="en-GB"/>
          </a:p>
        </p:txBody>
      </p:sp>
    </p:spTree>
    <p:extLst>
      <p:ext uri="{BB962C8B-B14F-4D97-AF65-F5344CB8AC3E}">
        <p14:creationId xmlns:p14="http://schemas.microsoft.com/office/powerpoint/2010/main" val="17015714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31F36EF7-EB5C-4D28-A1A9-31C4812F2474}" type="slidenum">
              <a:rPr lang="en-US"/>
              <a:t>26</a:t>
            </a:fld>
            <a:endParaRPr lang="en-US"/>
          </a:p>
        </p:txBody>
      </p:sp>
    </p:spTree>
    <p:extLst>
      <p:ext uri="{BB962C8B-B14F-4D97-AF65-F5344CB8AC3E}">
        <p14:creationId xmlns:p14="http://schemas.microsoft.com/office/powerpoint/2010/main" val="32593817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endParaRPr lang="en-GB"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1F36EF7-EB5C-4D28-A1A9-31C4812F2474}" type="slidenum">
              <a:rPr lang="en-GB" smtClean="0"/>
              <a:t>27</a:t>
            </a:fld>
            <a:endParaRPr lang="en-GB"/>
          </a:p>
        </p:txBody>
      </p:sp>
    </p:spTree>
    <p:extLst>
      <p:ext uri="{BB962C8B-B14F-4D97-AF65-F5344CB8AC3E}">
        <p14:creationId xmlns:p14="http://schemas.microsoft.com/office/powerpoint/2010/main" val="19021339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1F36EF7-EB5C-4D28-A1A9-31C4812F2474}" type="slidenum">
              <a:rPr lang="en-GB" smtClean="0"/>
              <a:t>28</a:t>
            </a:fld>
            <a:endParaRPr lang="en-GB"/>
          </a:p>
        </p:txBody>
      </p:sp>
    </p:spTree>
    <p:extLst>
      <p:ext uri="{BB962C8B-B14F-4D97-AF65-F5344CB8AC3E}">
        <p14:creationId xmlns:p14="http://schemas.microsoft.com/office/powerpoint/2010/main" val="29625500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1F36EF7-EB5C-4D28-A1A9-31C4812F2474}" type="slidenum">
              <a:rPr lang="en-GB" smtClean="0"/>
              <a:t>29</a:t>
            </a:fld>
            <a:endParaRPr lang="en-GB"/>
          </a:p>
        </p:txBody>
      </p:sp>
    </p:spTree>
    <p:extLst>
      <p:ext uri="{BB962C8B-B14F-4D97-AF65-F5344CB8AC3E}">
        <p14:creationId xmlns:p14="http://schemas.microsoft.com/office/powerpoint/2010/main" val="18384878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8913" y="277813"/>
            <a:ext cx="2559050" cy="1439862"/>
          </a:xfrm>
        </p:spPr>
        <p:txBody>
          <a:bodyPr/>
          <a:lstStyle/>
          <a:p>
            <a:endParaRPr lang="en-GB"/>
          </a:p>
        </p:txBody>
      </p:sp>
      <p:sp>
        <p:nvSpPr>
          <p:cNvPr id="3" name="Notes Placeholder 2"/>
          <p:cNvSpPr>
            <a:spLocks noGrp="1"/>
          </p:cNvSpPr>
          <p:nvPr>
            <p:ph type="body" idx="1"/>
          </p:nvPr>
        </p:nvSpPr>
        <p:spPr/>
        <p:txBody>
          <a:bodyPr/>
          <a:lstStyle/>
          <a:p>
            <a:endParaRPr lang="en-GB" sz="1100" kern="1200" dirty="0">
              <a:solidFill>
                <a:schemeClr val="tx1"/>
              </a:solidFill>
              <a:effectLst/>
              <a:latin typeface="Arial" panose="020B0604020202020204" pitchFamily="34" charset="0"/>
              <a:ea typeface="+mn-ea"/>
              <a:cs typeface="Arial" panose="020B0604020202020204" pitchFamily="34" charset="0"/>
            </a:endParaRPr>
          </a:p>
          <a:p>
            <a:endParaRPr lang="en-GB" sz="1100" dirty="0"/>
          </a:p>
        </p:txBody>
      </p:sp>
    </p:spTree>
    <p:extLst>
      <p:ext uri="{BB962C8B-B14F-4D97-AF65-F5344CB8AC3E}">
        <p14:creationId xmlns:p14="http://schemas.microsoft.com/office/powerpoint/2010/main" val="1617677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ea typeface="Calibri"/>
              <a:cs typeface="Calibri"/>
            </a:endParaRPr>
          </a:p>
        </p:txBody>
      </p:sp>
      <p:sp>
        <p:nvSpPr>
          <p:cNvPr id="4" name="Slide Number Placeholder 3"/>
          <p:cNvSpPr>
            <a:spLocks noGrp="1"/>
          </p:cNvSpPr>
          <p:nvPr>
            <p:ph type="sldNum" sz="quarter" idx="5"/>
          </p:nvPr>
        </p:nvSpPr>
        <p:spPr/>
        <p:txBody>
          <a:bodyPr/>
          <a:lstStyle/>
          <a:p>
            <a:fld id="{31F36EF7-EB5C-4D28-A1A9-31C4812F2474}" type="slidenum">
              <a:rPr lang="en-GB" smtClean="0"/>
              <a:t>30</a:t>
            </a:fld>
            <a:endParaRPr lang="en-GB"/>
          </a:p>
        </p:txBody>
      </p:sp>
    </p:spTree>
    <p:extLst>
      <p:ext uri="{BB962C8B-B14F-4D97-AF65-F5344CB8AC3E}">
        <p14:creationId xmlns:p14="http://schemas.microsoft.com/office/powerpoint/2010/main" val="29398116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1F36EF7-EB5C-4D28-A1A9-31C4812F2474}" type="slidenum">
              <a:rPr lang="en-GB" smtClean="0"/>
              <a:t>4</a:t>
            </a:fld>
            <a:endParaRPr lang="en-GB"/>
          </a:p>
        </p:txBody>
      </p:sp>
    </p:spTree>
    <p:extLst>
      <p:ext uri="{BB962C8B-B14F-4D97-AF65-F5344CB8AC3E}">
        <p14:creationId xmlns:p14="http://schemas.microsoft.com/office/powerpoint/2010/main" val="38838238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GB" sz="1200" b="0" i="0" kern="1200" dirty="0">
                <a:solidFill>
                  <a:schemeClr val="tx1"/>
                </a:solidFill>
                <a:effectLst/>
                <a:latin typeface="+mn-lt"/>
                <a:ea typeface="+mn-ea"/>
                <a:cs typeface="+mn-cs"/>
              </a:rPr>
              <a:t>process.</a:t>
            </a:r>
            <a:endParaRPr lang="en-GB" dirty="0"/>
          </a:p>
        </p:txBody>
      </p:sp>
      <p:sp>
        <p:nvSpPr>
          <p:cNvPr id="4" name="Slide Number Placeholder 3"/>
          <p:cNvSpPr>
            <a:spLocks noGrp="1"/>
          </p:cNvSpPr>
          <p:nvPr>
            <p:ph type="sldNum" sz="quarter" idx="5"/>
          </p:nvPr>
        </p:nvSpPr>
        <p:spPr/>
        <p:txBody>
          <a:bodyPr/>
          <a:lstStyle/>
          <a:p>
            <a:fld id="{31F36EF7-EB5C-4D28-A1A9-31C4812F2474}" type="slidenum">
              <a:rPr lang="en-GB" smtClean="0"/>
              <a:t>5</a:t>
            </a:fld>
            <a:endParaRPr lang="en-GB"/>
          </a:p>
        </p:txBody>
      </p:sp>
    </p:spTree>
    <p:extLst>
      <p:ext uri="{BB962C8B-B14F-4D97-AF65-F5344CB8AC3E}">
        <p14:creationId xmlns:p14="http://schemas.microsoft.com/office/powerpoint/2010/main" val="15042922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4C908-6611-12BD-4D74-B8FB6FDBB7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0D500E-2A1D-3B04-0169-DB4521D8E1A8}"/>
              </a:ext>
            </a:extLst>
          </p:cNvPr>
          <p:cNvSpPr>
            <a:spLocks noGrp="1" noRot="1" noChangeAspect="1"/>
          </p:cNvSpPr>
          <p:nvPr>
            <p:ph type="sldImg"/>
          </p:nvPr>
        </p:nvSpPr>
        <p:spPr>
          <a:xfrm>
            <a:off x="188913" y="133350"/>
            <a:ext cx="2559050" cy="1439863"/>
          </a:xfrm>
        </p:spPr>
        <p:txBody>
          <a:bodyPr/>
          <a:lstStyle/>
          <a:p>
            <a:endParaRPr lang="en-GB"/>
          </a:p>
        </p:txBody>
      </p:sp>
      <p:sp>
        <p:nvSpPr>
          <p:cNvPr id="3" name="Notes Placeholder 2">
            <a:extLst>
              <a:ext uri="{FF2B5EF4-FFF2-40B4-BE49-F238E27FC236}">
                <a16:creationId xmlns:a16="http://schemas.microsoft.com/office/drawing/2014/main" id="{E52BC2C8-B8DD-BAEF-5DB1-4E0A60565EC9}"/>
              </a:ext>
            </a:extLst>
          </p:cNvPr>
          <p:cNvSpPr>
            <a:spLocks noGrp="1"/>
          </p:cNvSpPr>
          <p:nvPr>
            <p:ph type="body" idx="1"/>
          </p:nvPr>
        </p:nvSpPr>
        <p:spPr>
          <a:xfrm>
            <a:off x="189000" y="1750828"/>
            <a:ext cx="6480000" cy="7020000"/>
          </a:xfrm>
        </p:spPr>
        <p:txBody>
          <a:bodyPr/>
          <a:lstStyle/>
          <a:p>
            <a:endParaRPr lang="en-GB" dirty="0"/>
          </a:p>
        </p:txBody>
      </p:sp>
    </p:spTree>
    <p:extLst>
      <p:ext uri="{BB962C8B-B14F-4D97-AF65-F5344CB8AC3E}">
        <p14:creationId xmlns:p14="http://schemas.microsoft.com/office/powerpoint/2010/main" val="13920282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endParaRPr lang="en-GB"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1F36EF7-EB5C-4D28-A1A9-31C4812F2474}" type="slidenum">
              <a:rPr lang="en-GB" smtClean="0"/>
              <a:t>7</a:t>
            </a:fld>
            <a:endParaRPr lang="en-GB"/>
          </a:p>
        </p:txBody>
      </p:sp>
    </p:spTree>
    <p:extLst>
      <p:ext uri="{BB962C8B-B14F-4D97-AF65-F5344CB8AC3E}">
        <p14:creationId xmlns:p14="http://schemas.microsoft.com/office/powerpoint/2010/main" val="24491780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GB" sz="1200" b="0" i="0" kern="1200" dirty="0">
                <a:solidFill>
                  <a:schemeClr val="tx1"/>
                </a:solidFill>
                <a:effectLst/>
                <a:latin typeface="+mn-lt"/>
                <a:ea typeface="+mn-ea"/>
                <a:cs typeface="+mn-cs"/>
              </a:rPr>
              <a:t>.</a:t>
            </a:r>
            <a:endParaRPr lang="en-GB" dirty="0"/>
          </a:p>
        </p:txBody>
      </p:sp>
      <p:sp>
        <p:nvSpPr>
          <p:cNvPr id="4" name="Slide Number Placeholder 3"/>
          <p:cNvSpPr>
            <a:spLocks noGrp="1"/>
          </p:cNvSpPr>
          <p:nvPr>
            <p:ph type="sldNum" sz="quarter" idx="5"/>
          </p:nvPr>
        </p:nvSpPr>
        <p:spPr/>
        <p:txBody>
          <a:bodyPr/>
          <a:lstStyle/>
          <a:p>
            <a:fld id="{31F36EF7-EB5C-4D28-A1A9-31C4812F2474}" type="slidenum">
              <a:rPr lang="en-GB" smtClean="0"/>
              <a:t>8</a:t>
            </a:fld>
            <a:endParaRPr lang="en-GB"/>
          </a:p>
        </p:txBody>
      </p:sp>
    </p:spTree>
    <p:extLst>
      <p:ext uri="{BB962C8B-B14F-4D97-AF65-F5344CB8AC3E}">
        <p14:creationId xmlns:p14="http://schemas.microsoft.com/office/powerpoint/2010/main" val="14261706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1F36EF7-EB5C-4D28-A1A9-31C4812F2474}" type="slidenum">
              <a:rPr lang="en-GB" smtClean="0"/>
              <a:t>9</a:t>
            </a:fld>
            <a:endParaRPr lang="en-GB"/>
          </a:p>
        </p:txBody>
      </p:sp>
    </p:spTree>
    <p:extLst>
      <p:ext uri="{BB962C8B-B14F-4D97-AF65-F5344CB8AC3E}">
        <p14:creationId xmlns:p14="http://schemas.microsoft.com/office/powerpoint/2010/main" val="8787468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31DB4-C500-DCB0-12C3-5A3A2E302DE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558E772E-0DAB-89F9-2CE4-7C1BEF05829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1EEA298-6E04-39C4-2DDE-215BE5EDE054}"/>
              </a:ext>
            </a:extLst>
          </p:cNvPr>
          <p:cNvSpPr>
            <a:spLocks noGrp="1"/>
          </p:cNvSpPr>
          <p:nvPr>
            <p:ph type="dt" sz="half" idx="10"/>
          </p:nvPr>
        </p:nvSpPr>
        <p:spPr/>
        <p:txBody>
          <a:bodyPr/>
          <a:lstStyle/>
          <a:p>
            <a:fld id="{BC737522-8BD5-C147-95B5-D7E17F051725}" type="datetimeFigureOut">
              <a:rPr lang="en-US" smtClean="0"/>
              <a:t>9/11/2026</a:t>
            </a:fld>
            <a:endParaRPr lang="en-US"/>
          </a:p>
        </p:txBody>
      </p:sp>
      <p:sp>
        <p:nvSpPr>
          <p:cNvPr id="5" name="Footer Placeholder 4">
            <a:extLst>
              <a:ext uri="{FF2B5EF4-FFF2-40B4-BE49-F238E27FC236}">
                <a16:creationId xmlns:a16="http://schemas.microsoft.com/office/drawing/2014/main" id="{0B38A09A-65EA-30E8-57EC-2937D54F3A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A095E8-9965-8000-25C3-A9B2FF25059E}"/>
              </a:ext>
            </a:extLst>
          </p:cNvPr>
          <p:cNvSpPr>
            <a:spLocks noGrp="1"/>
          </p:cNvSpPr>
          <p:nvPr>
            <p:ph type="sldNum" sz="quarter" idx="12"/>
          </p:nvPr>
        </p:nvSpPr>
        <p:spPr/>
        <p:txBody>
          <a:bodyPr/>
          <a:lstStyle/>
          <a:p>
            <a:fld id="{05881A27-D749-E245-A281-4EF79FD3FA1C}" type="slidenum">
              <a:rPr lang="en-US" smtClean="0"/>
              <a:t>‹#›</a:t>
            </a:fld>
            <a:endParaRPr lang="en-US"/>
          </a:p>
        </p:txBody>
      </p:sp>
    </p:spTree>
    <p:extLst>
      <p:ext uri="{BB962C8B-B14F-4D97-AF65-F5344CB8AC3E}">
        <p14:creationId xmlns:p14="http://schemas.microsoft.com/office/powerpoint/2010/main" val="1382198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4E49C-C5C8-5D1E-62BA-B18C4C090A6D}"/>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DA8BEF2-F4B5-BA52-69ED-9AB6B7705C1A}"/>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581083B-8A26-8CCD-47D5-693E6B933A25}"/>
              </a:ext>
            </a:extLst>
          </p:cNvPr>
          <p:cNvSpPr>
            <a:spLocks noGrp="1"/>
          </p:cNvSpPr>
          <p:nvPr>
            <p:ph type="dt" sz="half" idx="10"/>
          </p:nvPr>
        </p:nvSpPr>
        <p:spPr/>
        <p:txBody>
          <a:bodyPr/>
          <a:lstStyle/>
          <a:p>
            <a:fld id="{BC737522-8BD5-C147-95B5-D7E17F051725}" type="datetimeFigureOut">
              <a:rPr lang="en-US" smtClean="0"/>
              <a:t>9/11/2026</a:t>
            </a:fld>
            <a:endParaRPr lang="en-US"/>
          </a:p>
        </p:txBody>
      </p:sp>
      <p:sp>
        <p:nvSpPr>
          <p:cNvPr id="5" name="Footer Placeholder 4">
            <a:extLst>
              <a:ext uri="{FF2B5EF4-FFF2-40B4-BE49-F238E27FC236}">
                <a16:creationId xmlns:a16="http://schemas.microsoft.com/office/drawing/2014/main" id="{4540DB58-E59D-F914-C7F6-6AA7D75A82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AB5702-4767-6804-238C-1257172F074A}"/>
              </a:ext>
            </a:extLst>
          </p:cNvPr>
          <p:cNvSpPr>
            <a:spLocks noGrp="1"/>
          </p:cNvSpPr>
          <p:nvPr>
            <p:ph type="sldNum" sz="quarter" idx="12"/>
          </p:nvPr>
        </p:nvSpPr>
        <p:spPr/>
        <p:txBody>
          <a:bodyPr/>
          <a:lstStyle/>
          <a:p>
            <a:fld id="{05881A27-D749-E245-A281-4EF79FD3FA1C}" type="slidenum">
              <a:rPr lang="en-US" smtClean="0"/>
              <a:t>‹#›</a:t>
            </a:fld>
            <a:endParaRPr lang="en-US"/>
          </a:p>
        </p:txBody>
      </p:sp>
    </p:spTree>
    <p:extLst>
      <p:ext uri="{BB962C8B-B14F-4D97-AF65-F5344CB8AC3E}">
        <p14:creationId xmlns:p14="http://schemas.microsoft.com/office/powerpoint/2010/main" val="1806929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D44E533-0E56-D150-C233-AE2CB524A9A0}"/>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997F47D-CD06-C85E-F4ED-13D1E8483F30}"/>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222A7D5-0F92-AC96-920E-6CB24EE730C7}"/>
              </a:ext>
            </a:extLst>
          </p:cNvPr>
          <p:cNvSpPr>
            <a:spLocks noGrp="1"/>
          </p:cNvSpPr>
          <p:nvPr>
            <p:ph type="dt" sz="half" idx="10"/>
          </p:nvPr>
        </p:nvSpPr>
        <p:spPr/>
        <p:txBody>
          <a:bodyPr/>
          <a:lstStyle/>
          <a:p>
            <a:fld id="{BC737522-8BD5-C147-95B5-D7E17F051725}" type="datetimeFigureOut">
              <a:rPr lang="en-US" smtClean="0"/>
              <a:t>9/11/2026</a:t>
            </a:fld>
            <a:endParaRPr lang="en-US"/>
          </a:p>
        </p:txBody>
      </p:sp>
      <p:sp>
        <p:nvSpPr>
          <p:cNvPr id="5" name="Footer Placeholder 4">
            <a:extLst>
              <a:ext uri="{FF2B5EF4-FFF2-40B4-BE49-F238E27FC236}">
                <a16:creationId xmlns:a16="http://schemas.microsoft.com/office/drawing/2014/main" id="{5CCED693-E6C8-707C-9584-DF1D3BD35F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2790D7-ED3A-00AC-16FC-EB63CCD4FE91}"/>
              </a:ext>
            </a:extLst>
          </p:cNvPr>
          <p:cNvSpPr>
            <a:spLocks noGrp="1"/>
          </p:cNvSpPr>
          <p:nvPr>
            <p:ph type="sldNum" sz="quarter" idx="12"/>
          </p:nvPr>
        </p:nvSpPr>
        <p:spPr/>
        <p:txBody>
          <a:bodyPr/>
          <a:lstStyle/>
          <a:p>
            <a:fld id="{05881A27-D749-E245-A281-4EF79FD3FA1C}" type="slidenum">
              <a:rPr lang="en-US" smtClean="0"/>
              <a:t>‹#›</a:t>
            </a:fld>
            <a:endParaRPr lang="en-US"/>
          </a:p>
        </p:txBody>
      </p:sp>
    </p:spTree>
    <p:extLst>
      <p:ext uri="{BB962C8B-B14F-4D97-AF65-F5344CB8AC3E}">
        <p14:creationId xmlns:p14="http://schemas.microsoft.com/office/powerpoint/2010/main" val="39894490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36161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0878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4A427-93DE-60DF-E3D0-32E152B1A40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34A89DD-8717-7934-C5DE-0CEEB16622C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E668A93-075F-F44B-DD2C-971E7A577B97}"/>
              </a:ext>
            </a:extLst>
          </p:cNvPr>
          <p:cNvSpPr>
            <a:spLocks noGrp="1"/>
          </p:cNvSpPr>
          <p:nvPr>
            <p:ph type="dt" sz="half" idx="10"/>
          </p:nvPr>
        </p:nvSpPr>
        <p:spPr/>
        <p:txBody>
          <a:bodyPr/>
          <a:lstStyle/>
          <a:p>
            <a:fld id="{BC737522-8BD5-C147-95B5-D7E17F051725}" type="datetimeFigureOut">
              <a:rPr lang="en-US" smtClean="0"/>
              <a:t>9/11/2026</a:t>
            </a:fld>
            <a:endParaRPr lang="en-US"/>
          </a:p>
        </p:txBody>
      </p:sp>
      <p:sp>
        <p:nvSpPr>
          <p:cNvPr id="5" name="Footer Placeholder 4">
            <a:extLst>
              <a:ext uri="{FF2B5EF4-FFF2-40B4-BE49-F238E27FC236}">
                <a16:creationId xmlns:a16="http://schemas.microsoft.com/office/drawing/2014/main" id="{8923B5E0-286C-0925-0764-03064749D4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38D52F-6977-AC17-E5F9-0E3F556DB838}"/>
              </a:ext>
            </a:extLst>
          </p:cNvPr>
          <p:cNvSpPr>
            <a:spLocks noGrp="1"/>
          </p:cNvSpPr>
          <p:nvPr>
            <p:ph type="sldNum" sz="quarter" idx="12"/>
          </p:nvPr>
        </p:nvSpPr>
        <p:spPr/>
        <p:txBody>
          <a:bodyPr/>
          <a:lstStyle/>
          <a:p>
            <a:fld id="{05881A27-D749-E245-A281-4EF79FD3FA1C}" type="slidenum">
              <a:rPr lang="en-US" smtClean="0"/>
              <a:t>‹#›</a:t>
            </a:fld>
            <a:endParaRPr lang="en-US"/>
          </a:p>
        </p:txBody>
      </p:sp>
    </p:spTree>
    <p:extLst>
      <p:ext uri="{BB962C8B-B14F-4D97-AF65-F5344CB8AC3E}">
        <p14:creationId xmlns:p14="http://schemas.microsoft.com/office/powerpoint/2010/main" val="1239606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600F2-15C2-2DCC-6E63-2804509FF977}"/>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B1346385-E13F-A677-3478-F6DCBBEB176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B00C8AD8-29E1-1472-1437-64C6328B5A2F}"/>
              </a:ext>
            </a:extLst>
          </p:cNvPr>
          <p:cNvSpPr>
            <a:spLocks noGrp="1"/>
          </p:cNvSpPr>
          <p:nvPr>
            <p:ph type="dt" sz="half" idx="10"/>
          </p:nvPr>
        </p:nvSpPr>
        <p:spPr/>
        <p:txBody>
          <a:bodyPr/>
          <a:lstStyle/>
          <a:p>
            <a:fld id="{BC737522-8BD5-C147-95B5-D7E17F051725}" type="datetimeFigureOut">
              <a:rPr lang="en-US" smtClean="0"/>
              <a:t>9/11/2026</a:t>
            </a:fld>
            <a:endParaRPr lang="en-US"/>
          </a:p>
        </p:txBody>
      </p:sp>
      <p:sp>
        <p:nvSpPr>
          <p:cNvPr id="5" name="Footer Placeholder 4">
            <a:extLst>
              <a:ext uri="{FF2B5EF4-FFF2-40B4-BE49-F238E27FC236}">
                <a16:creationId xmlns:a16="http://schemas.microsoft.com/office/drawing/2014/main" id="{CFA97E3A-58DD-6EDA-2A5C-DAF30D46C6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7884CD-0753-1E05-C7D0-A104FCEA68C1}"/>
              </a:ext>
            </a:extLst>
          </p:cNvPr>
          <p:cNvSpPr>
            <a:spLocks noGrp="1"/>
          </p:cNvSpPr>
          <p:nvPr>
            <p:ph type="sldNum" sz="quarter" idx="12"/>
          </p:nvPr>
        </p:nvSpPr>
        <p:spPr/>
        <p:txBody>
          <a:bodyPr/>
          <a:lstStyle/>
          <a:p>
            <a:fld id="{05881A27-D749-E245-A281-4EF79FD3FA1C}" type="slidenum">
              <a:rPr lang="en-US" smtClean="0"/>
              <a:t>‹#›</a:t>
            </a:fld>
            <a:endParaRPr lang="en-US"/>
          </a:p>
        </p:txBody>
      </p:sp>
    </p:spTree>
    <p:extLst>
      <p:ext uri="{BB962C8B-B14F-4D97-AF65-F5344CB8AC3E}">
        <p14:creationId xmlns:p14="http://schemas.microsoft.com/office/powerpoint/2010/main" val="18262017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C075E-77C6-B8EB-D49C-9EC8668D387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64E1B70-9EAC-F3DF-4996-1B8F8B9890D7}"/>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BC76D436-9C06-4EE5-C277-A65E526612C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C05F98CE-C732-FB3C-D0C1-3909AB28E0FF}"/>
              </a:ext>
            </a:extLst>
          </p:cNvPr>
          <p:cNvSpPr>
            <a:spLocks noGrp="1"/>
          </p:cNvSpPr>
          <p:nvPr>
            <p:ph type="dt" sz="half" idx="10"/>
          </p:nvPr>
        </p:nvSpPr>
        <p:spPr/>
        <p:txBody>
          <a:bodyPr/>
          <a:lstStyle/>
          <a:p>
            <a:fld id="{BC737522-8BD5-C147-95B5-D7E17F051725}" type="datetimeFigureOut">
              <a:rPr lang="en-US" smtClean="0"/>
              <a:t>9/11/2026</a:t>
            </a:fld>
            <a:endParaRPr lang="en-US"/>
          </a:p>
        </p:txBody>
      </p:sp>
      <p:sp>
        <p:nvSpPr>
          <p:cNvPr id="6" name="Footer Placeholder 5">
            <a:extLst>
              <a:ext uri="{FF2B5EF4-FFF2-40B4-BE49-F238E27FC236}">
                <a16:creationId xmlns:a16="http://schemas.microsoft.com/office/drawing/2014/main" id="{DEF4A2FC-8D3C-0361-F4E5-79C0966B0E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6D8675-A686-2084-64B6-589495962664}"/>
              </a:ext>
            </a:extLst>
          </p:cNvPr>
          <p:cNvSpPr>
            <a:spLocks noGrp="1"/>
          </p:cNvSpPr>
          <p:nvPr>
            <p:ph type="sldNum" sz="quarter" idx="12"/>
          </p:nvPr>
        </p:nvSpPr>
        <p:spPr/>
        <p:txBody>
          <a:bodyPr/>
          <a:lstStyle/>
          <a:p>
            <a:fld id="{05881A27-D749-E245-A281-4EF79FD3FA1C}" type="slidenum">
              <a:rPr lang="en-US" smtClean="0"/>
              <a:t>‹#›</a:t>
            </a:fld>
            <a:endParaRPr lang="en-US"/>
          </a:p>
        </p:txBody>
      </p:sp>
    </p:spTree>
    <p:extLst>
      <p:ext uri="{BB962C8B-B14F-4D97-AF65-F5344CB8AC3E}">
        <p14:creationId xmlns:p14="http://schemas.microsoft.com/office/powerpoint/2010/main" val="968179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DB824C-13D2-AD09-6D3D-EB7DC73A0A9D}"/>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866941E-B744-86E2-F93A-91F8460407A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5E39FD8-D8D2-7C10-1712-819F5B8CF229}"/>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095AE3EF-A707-6F53-6D8B-7C7CAF63EF6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3522FCAF-00BE-27E9-AD18-353EE6CE4AEC}"/>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ECC7EC08-597F-7CAE-4F1A-F3C484CD201F}"/>
              </a:ext>
            </a:extLst>
          </p:cNvPr>
          <p:cNvSpPr>
            <a:spLocks noGrp="1"/>
          </p:cNvSpPr>
          <p:nvPr>
            <p:ph type="dt" sz="half" idx="10"/>
          </p:nvPr>
        </p:nvSpPr>
        <p:spPr/>
        <p:txBody>
          <a:bodyPr/>
          <a:lstStyle/>
          <a:p>
            <a:fld id="{BC737522-8BD5-C147-95B5-D7E17F051725}" type="datetimeFigureOut">
              <a:rPr lang="en-US" smtClean="0"/>
              <a:t>9/11/2026</a:t>
            </a:fld>
            <a:endParaRPr lang="en-US"/>
          </a:p>
        </p:txBody>
      </p:sp>
      <p:sp>
        <p:nvSpPr>
          <p:cNvPr id="8" name="Footer Placeholder 7">
            <a:extLst>
              <a:ext uri="{FF2B5EF4-FFF2-40B4-BE49-F238E27FC236}">
                <a16:creationId xmlns:a16="http://schemas.microsoft.com/office/drawing/2014/main" id="{2BD45EFB-8F82-99CC-AEC2-FC7A5F5D220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FE3842E-4EDD-1469-DF68-04C85D6ACBD6}"/>
              </a:ext>
            </a:extLst>
          </p:cNvPr>
          <p:cNvSpPr>
            <a:spLocks noGrp="1"/>
          </p:cNvSpPr>
          <p:nvPr>
            <p:ph type="sldNum" sz="quarter" idx="12"/>
          </p:nvPr>
        </p:nvSpPr>
        <p:spPr/>
        <p:txBody>
          <a:bodyPr/>
          <a:lstStyle/>
          <a:p>
            <a:fld id="{05881A27-D749-E245-A281-4EF79FD3FA1C}" type="slidenum">
              <a:rPr lang="en-US" smtClean="0"/>
              <a:t>‹#›</a:t>
            </a:fld>
            <a:endParaRPr lang="en-US"/>
          </a:p>
        </p:txBody>
      </p:sp>
    </p:spTree>
    <p:extLst>
      <p:ext uri="{BB962C8B-B14F-4D97-AF65-F5344CB8AC3E}">
        <p14:creationId xmlns:p14="http://schemas.microsoft.com/office/powerpoint/2010/main" val="16768560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680E9-CE67-137E-A83F-FF0EFB8637FE}"/>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9BDB8F88-B5E5-0129-5CB7-35815EF9D2B3}"/>
              </a:ext>
            </a:extLst>
          </p:cNvPr>
          <p:cNvSpPr>
            <a:spLocks noGrp="1"/>
          </p:cNvSpPr>
          <p:nvPr>
            <p:ph type="dt" sz="half" idx="10"/>
          </p:nvPr>
        </p:nvSpPr>
        <p:spPr/>
        <p:txBody>
          <a:bodyPr/>
          <a:lstStyle/>
          <a:p>
            <a:fld id="{BC737522-8BD5-C147-95B5-D7E17F051725}" type="datetimeFigureOut">
              <a:rPr lang="en-US" smtClean="0"/>
              <a:t>9/11/2026</a:t>
            </a:fld>
            <a:endParaRPr lang="en-US"/>
          </a:p>
        </p:txBody>
      </p:sp>
      <p:sp>
        <p:nvSpPr>
          <p:cNvPr id="4" name="Footer Placeholder 3">
            <a:extLst>
              <a:ext uri="{FF2B5EF4-FFF2-40B4-BE49-F238E27FC236}">
                <a16:creationId xmlns:a16="http://schemas.microsoft.com/office/drawing/2014/main" id="{CE47CC43-69ED-3A05-E6C7-D4F57284EA4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E0EC5FA-63BA-55F4-8EF4-193FEEC82CE3}"/>
              </a:ext>
            </a:extLst>
          </p:cNvPr>
          <p:cNvSpPr>
            <a:spLocks noGrp="1"/>
          </p:cNvSpPr>
          <p:nvPr>
            <p:ph type="sldNum" sz="quarter" idx="12"/>
          </p:nvPr>
        </p:nvSpPr>
        <p:spPr/>
        <p:txBody>
          <a:bodyPr/>
          <a:lstStyle/>
          <a:p>
            <a:fld id="{05881A27-D749-E245-A281-4EF79FD3FA1C}" type="slidenum">
              <a:rPr lang="en-US" smtClean="0"/>
              <a:t>‹#›</a:t>
            </a:fld>
            <a:endParaRPr lang="en-US"/>
          </a:p>
        </p:txBody>
      </p:sp>
    </p:spTree>
    <p:extLst>
      <p:ext uri="{BB962C8B-B14F-4D97-AF65-F5344CB8AC3E}">
        <p14:creationId xmlns:p14="http://schemas.microsoft.com/office/powerpoint/2010/main" val="38329650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11E0EF4-668D-6EF2-C08B-FAB295ABBEC9}"/>
              </a:ext>
            </a:extLst>
          </p:cNvPr>
          <p:cNvSpPr>
            <a:spLocks noGrp="1"/>
          </p:cNvSpPr>
          <p:nvPr>
            <p:ph type="dt" sz="half" idx="10"/>
          </p:nvPr>
        </p:nvSpPr>
        <p:spPr/>
        <p:txBody>
          <a:bodyPr/>
          <a:lstStyle/>
          <a:p>
            <a:fld id="{BC737522-8BD5-C147-95B5-D7E17F051725}" type="datetimeFigureOut">
              <a:rPr lang="en-US" smtClean="0"/>
              <a:t>9/11/2026</a:t>
            </a:fld>
            <a:endParaRPr lang="en-US"/>
          </a:p>
        </p:txBody>
      </p:sp>
      <p:sp>
        <p:nvSpPr>
          <p:cNvPr id="3" name="Footer Placeholder 2">
            <a:extLst>
              <a:ext uri="{FF2B5EF4-FFF2-40B4-BE49-F238E27FC236}">
                <a16:creationId xmlns:a16="http://schemas.microsoft.com/office/drawing/2014/main" id="{7073AB60-D5E9-1426-C7E5-EAA085C767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BCAF142-FCCE-0615-BF52-53291CF8E24F}"/>
              </a:ext>
            </a:extLst>
          </p:cNvPr>
          <p:cNvSpPr>
            <a:spLocks noGrp="1"/>
          </p:cNvSpPr>
          <p:nvPr>
            <p:ph type="sldNum" sz="quarter" idx="12"/>
          </p:nvPr>
        </p:nvSpPr>
        <p:spPr/>
        <p:txBody>
          <a:bodyPr/>
          <a:lstStyle/>
          <a:p>
            <a:fld id="{05881A27-D749-E245-A281-4EF79FD3FA1C}" type="slidenum">
              <a:rPr lang="en-US" smtClean="0"/>
              <a:t>‹#›</a:t>
            </a:fld>
            <a:endParaRPr lang="en-US"/>
          </a:p>
        </p:txBody>
      </p:sp>
    </p:spTree>
    <p:extLst>
      <p:ext uri="{BB962C8B-B14F-4D97-AF65-F5344CB8AC3E}">
        <p14:creationId xmlns:p14="http://schemas.microsoft.com/office/powerpoint/2010/main" val="8195153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7EC37-7B62-7268-482D-7642E020A21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36B6E14D-790F-092E-B0DE-AB7C61E55D8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5EF7F596-39AD-ACDA-88B0-99088D8CD0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89F60E6-53EC-EE6C-9FCB-818301302B29}"/>
              </a:ext>
            </a:extLst>
          </p:cNvPr>
          <p:cNvSpPr>
            <a:spLocks noGrp="1"/>
          </p:cNvSpPr>
          <p:nvPr>
            <p:ph type="dt" sz="half" idx="10"/>
          </p:nvPr>
        </p:nvSpPr>
        <p:spPr/>
        <p:txBody>
          <a:bodyPr/>
          <a:lstStyle/>
          <a:p>
            <a:fld id="{BC737522-8BD5-C147-95B5-D7E17F051725}" type="datetimeFigureOut">
              <a:rPr lang="en-US" smtClean="0"/>
              <a:t>9/11/2026</a:t>
            </a:fld>
            <a:endParaRPr lang="en-US"/>
          </a:p>
        </p:txBody>
      </p:sp>
      <p:sp>
        <p:nvSpPr>
          <p:cNvPr id="6" name="Footer Placeholder 5">
            <a:extLst>
              <a:ext uri="{FF2B5EF4-FFF2-40B4-BE49-F238E27FC236}">
                <a16:creationId xmlns:a16="http://schemas.microsoft.com/office/drawing/2014/main" id="{32CBFE8C-D3AF-29C5-4497-85EBC827034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1C2804-32AB-B5A4-EA3A-38F82AF801D4}"/>
              </a:ext>
            </a:extLst>
          </p:cNvPr>
          <p:cNvSpPr>
            <a:spLocks noGrp="1"/>
          </p:cNvSpPr>
          <p:nvPr>
            <p:ph type="sldNum" sz="quarter" idx="12"/>
          </p:nvPr>
        </p:nvSpPr>
        <p:spPr/>
        <p:txBody>
          <a:bodyPr/>
          <a:lstStyle/>
          <a:p>
            <a:fld id="{05881A27-D749-E245-A281-4EF79FD3FA1C}" type="slidenum">
              <a:rPr lang="en-US" smtClean="0"/>
              <a:t>‹#›</a:t>
            </a:fld>
            <a:endParaRPr lang="en-US"/>
          </a:p>
        </p:txBody>
      </p:sp>
    </p:spTree>
    <p:extLst>
      <p:ext uri="{BB962C8B-B14F-4D97-AF65-F5344CB8AC3E}">
        <p14:creationId xmlns:p14="http://schemas.microsoft.com/office/powerpoint/2010/main" val="38953573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5FCFF-B0A5-14F9-FCED-046C56C1740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81287CF0-4C99-5C19-4926-F1FB657639B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D6DBEE0-B6DB-EFE7-CC51-F76B82260B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DFE1F15-DEEC-F312-902B-959A97625129}"/>
              </a:ext>
            </a:extLst>
          </p:cNvPr>
          <p:cNvSpPr>
            <a:spLocks noGrp="1"/>
          </p:cNvSpPr>
          <p:nvPr>
            <p:ph type="dt" sz="half" idx="10"/>
          </p:nvPr>
        </p:nvSpPr>
        <p:spPr/>
        <p:txBody>
          <a:bodyPr/>
          <a:lstStyle/>
          <a:p>
            <a:fld id="{BC737522-8BD5-C147-95B5-D7E17F051725}" type="datetimeFigureOut">
              <a:rPr lang="en-US" smtClean="0"/>
              <a:t>9/11/2026</a:t>
            </a:fld>
            <a:endParaRPr lang="en-US"/>
          </a:p>
        </p:txBody>
      </p:sp>
      <p:sp>
        <p:nvSpPr>
          <p:cNvPr id="6" name="Footer Placeholder 5">
            <a:extLst>
              <a:ext uri="{FF2B5EF4-FFF2-40B4-BE49-F238E27FC236}">
                <a16:creationId xmlns:a16="http://schemas.microsoft.com/office/drawing/2014/main" id="{E4A5BD10-5A58-0D67-49E7-3D1B77E2061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80910FB-DFF8-1C9D-F192-FB55AA388216}"/>
              </a:ext>
            </a:extLst>
          </p:cNvPr>
          <p:cNvSpPr>
            <a:spLocks noGrp="1"/>
          </p:cNvSpPr>
          <p:nvPr>
            <p:ph type="sldNum" sz="quarter" idx="12"/>
          </p:nvPr>
        </p:nvSpPr>
        <p:spPr/>
        <p:txBody>
          <a:bodyPr/>
          <a:lstStyle/>
          <a:p>
            <a:fld id="{05881A27-D749-E245-A281-4EF79FD3FA1C}" type="slidenum">
              <a:rPr lang="en-US" smtClean="0"/>
              <a:t>‹#›</a:t>
            </a:fld>
            <a:endParaRPr lang="en-US"/>
          </a:p>
        </p:txBody>
      </p:sp>
    </p:spTree>
    <p:extLst>
      <p:ext uri="{BB962C8B-B14F-4D97-AF65-F5344CB8AC3E}">
        <p14:creationId xmlns:p14="http://schemas.microsoft.com/office/powerpoint/2010/main" val="32186584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4247332-A539-B56C-C084-8D85D5C673F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0B9BD4D-168B-DCE3-6BCC-3B715334B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DEF068E-1A87-0116-F582-FF1ACA90DF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C737522-8BD5-C147-95B5-D7E17F051725}" type="datetimeFigureOut">
              <a:rPr lang="en-US" smtClean="0"/>
              <a:t>9/11/2026</a:t>
            </a:fld>
            <a:endParaRPr lang="en-US"/>
          </a:p>
        </p:txBody>
      </p:sp>
      <p:sp>
        <p:nvSpPr>
          <p:cNvPr id="5" name="Footer Placeholder 4">
            <a:extLst>
              <a:ext uri="{FF2B5EF4-FFF2-40B4-BE49-F238E27FC236}">
                <a16:creationId xmlns:a16="http://schemas.microsoft.com/office/drawing/2014/main" id="{7B37AED7-9398-846E-BD0F-2CCE899632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3F7D60D-30CC-35F8-7079-333045A337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5881A27-D749-E245-A281-4EF79FD3FA1C}" type="slidenum">
              <a:rPr lang="en-US" smtClean="0"/>
              <a:t>‹#›</a:t>
            </a:fld>
            <a:endParaRPr lang="en-US"/>
          </a:p>
        </p:txBody>
      </p:sp>
      <p:sp>
        <p:nvSpPr>
          <p:cNvPr id="8" name="TextBox 7">
            <a:extLst>
              <a:ext uri="{FF2B5EF4-FFF2-40B4-BE49-F238E27FC236}">
                <a16:creationId xmlns:a16="http://schemas.microsoft.com/office/drawing/2014/main" id="{8AC57ED0-CA72-C28B-326C-C364825B1056}"/>
              </a:ext>
            </a:extLst>
          </p:cNvPr>
          <p:cNvSpPr txBox="1"/>
          <p:nvPr userDrawn="1">
            <p:extLst>
              <p:ext uri="{1162E1C5-73C7-4A58-AE30-91384D911F3F}">
                <p184:classification xmlns:p184="http://schemas.microsoft.com/office/powerpoint/2018/4/main" val="hdr"/>
              </p:ext>
            </p:extLst>
          </p:nvPr>
        </p:nvSpPr>
        <p:spPr>
          <a:xfrm>
            <a:off x="63500" y="63500"/>
            <a:ext cx="1522413" cy="182880"/>
          </a:xfrm>
          <a:prstGeom prst="rect">
            <a:avLst/>
          </a:prstGeom>
        </p:spPr>
        <p:txBody>
          <a:bodyPr horzOverflow="overflow" lIns="0" tIns="0" rIns="0" bIns="0">
            <a:spAutoFit/>
          </a:bodyPr>
          <a:lstStyle/>
          <a:p>
            <a:pPr algn="l"/>
            <a:r>
              <a:rPr lang="en-GB" sz="1200">
                <a:solidFill>
                  <a:srgbClr val="000000">
                    <a:alpha val="50000"/>
                  </a:srgbClr>
                </a:solidFill>
                <a:latin typeface="Aptos" panose="020B0004020202020204" pitchFamily="34" charset="0"/>
              </a:rPr>
              <a:t>Classification : Official</a:t>
            </a:r>
          </a:p>
        </p:txBody>
      </p:sp>
    </p:spTree>
    <p:extLst>
      <p:ext uri="{BB962C8B-B14F-4D97-AF65-F5344CB8AC3E}">
        <p14:creationId xmlns:p14="http://schemas.microsoft.com/office/powerpoint/2010/main" val="21734552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 Id="rId9"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hyperlink" Target="mailto:edspll@educationscotland.gov.scot" TargetMode="External"/><Relationship Id="rId4" Type="http://schemas.openxmlformats.org/officeDocument/2006/relationships/hyperlink" Target="https://education.gov.scot/professional-learning/professional-learning-programmes-webinars-and-events/professional-learning-programmes/the-how-of-change/"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9.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47.sv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B0A0D55-B7B2-5526-6ABD-04D7036E434F}"/>
              </a:ext>
            </a:extLst>
          </p:cNvPr>
          <p:cNvPicPr>
            <a:picLocks noChangeAspect="1"/>
          </p:cNvPicPr>
          <p:nvPr/>
        </p:nvPicPr>
        <p:blipFill>
          <a:blip r:embed="rId3">
            <a:extLst>
              <a:ext uri="{28A0092B-C50C-407E-A947-70E740481C1C}">
                <a14:useLocalDpi xmlns:a14="http://schemas.microsoft.com/office/drawing/2010/main" val="0"/>
              </a:ext>
            </a:extLst>
          </a:blip>
          <a:srcRect t="6631"/>
          <a:stretch>
            <a:fillRect/>
          </a:stretch>
        </p:blipFill>
        <p:spPr>
          <a:xfrm>
            <a:off x="198342" y="1292583"/>
            <a:ext cx="3971902" cy="1769820"/>
          </a:xfrm>
          <a:prstGeom prst="rect">
            <a:avLst/>
          </a:prstGeom>
        </p:spPr>
      </p:pic>
      <p:sp>
        <p:nvSpPr>
          <p:cNvPr id="6" name="Title 1">
            <a:extLst>
              <a:ext uri="{FF2B5EF4-FFF2-40B4-BE49-F238E27FC236}">
                <a16:creationId xmlns:a16="http://schemas.microsoft.com/office/drawing/2014/main" id="{23728A0C-353C-CB93-AEE3-F4E0B5D33B0F}"/>
              </a:ext>
            </a:extLst>
          </p:cNvPr>
          <p:cNvSpPr txBox="1">
            <a:spLocks/>
          </p:cNvSpPr>
          <p:nvPr/>
        </p:nvSpPr>
        <p:spPr>
          <a:xfrm>
            <a:off x="1985951" y="1907554"/>
            <a:ext cx="8883407" cy="2309698"/>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br>
              <a:rPr lang="en-GB" b="1" dirty="0">
                <a:latin typeface="Comic Sans MS"/>
              </a:rPr>
            </a:br>
            <a:br>
              <a:rPr lang="en-GB" sz="4800" b="1" dirty="0">
                <a:latin typeface="Comic Sans MS"/>
              </a:rPr>
            </a:br>
            <a:r>
              <a:rPr lang="en-GB" sz="4000" b="1" dirty="0">
                <a:latin typeface="Comic Sans MS"/>
              </a:rPr>
              <a:t>CIC Update &amp;</a:t>
            </a:r>
          </a:p>
          <a:p>
            <a:pPr algn="ctr"/>
            <a:r>
              <a:rPr lang="en-GB" sz="4000" b="1" dirty="0">
                <a:latin typeface="Comic Sans MS"/>
              </a:rPr>
              <a:t>Inverclyde CIC Strategy</a:t>
            </a:r>
            <a:endParaRPr lang="en-GB" dirty="0">
              <a:latin typeface="Comic Sans MS"/>
            </a:endParaRPr>
          </a:p>
        </p:txBody>
      </p:sp>
      <p:sp>
        <p:nvSpPr>
          <p:cNvPr id="8" name="TextBox 7">
            <a:extLst>
              <a:ext uri="{FF2B5EF4-FFF2-40B4-BE49-F238E27FC236}">
                <a16:creationId xmlns:a16="http://schemas.microsoft.com/office/drawing/2014/main" id="{3B9F5F55-25AD-5A19-4F09-779D18AAE502}"/>
              </a:ext>
            </a:extLst>
          </p:cNvPr>
          <p:cNvSpPr txBox="1"/>
          <p:nvPr/>
        </p:nvSpPr>
        <p:spPr>
          <a:xfrm>
            <a:off x="2313720" y="5049420"/>
            <a:ext cx="7564559"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dirty="0">
                <a:latin typeface="Comic Sans MS"/>
              </a:rPr>
              <a:t>Ellis McAteer</a:t>
            </a:r>
          </a:p>
          <a:p>
            <a:pPr algn="ctr"/>
            <a:r>
              <a:rPr lang="en-US" sz="2400" i="1" dirty="0">
                <a:latin typeface="Comic Sans MS"/>
              </a:rPr>
              <a:t>Curriculum Development Officer</a:t>
            </a:r>
          </a:p>
          <a:p>
            <a:pPr algn="ctr"/>
            <a:endParaRPr lang="en-US" sz="2800" dirty="0">
              <a:latin typeface="Comic Sans MS"/>
            </a:endParaRPr>
          </a:p>
          <a:p>
            <a:pPr algn="ctr"/>
            <a:r>
              <a:rPr lang="en-US" sz="2000" dirty="0">
                <a:latin typeface="Comic Sans MS"/>
              </a:rPr>
              <a:t>ellis.mcateer@inverclyde.gov.uk</a:t>
            </a:r>
          </a:p>
        </p:txBody>
      </p:sp>
      <p:pic>
        <p:nvPicPr>
          <p:cNvPr id="9" name="Picture 8">
            <a:extLst>
              <a:ext uri="{FF2B5EF4-FFF2-40B4-BE49-F238E27FC236}">
                <a16:creationId xmlns:a16="http://schemas.microsoft.com/office/drawing/2014/main" id="{BB76475F-3E2C-B995-6A24-04212BF765C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11391" y="1682644"/>
            <a:ext cx="2975389" cy="801671"/>
          </a:xfrm>
          <a:prstGeom prst="rect">
            <a:avLst/>
          </a:prstGeom>
        </p:spPr>
      </p:pic>
      <p:pic>
        <p:nvPicPr>
          <p:cNvPr id="11" name="Picture 10">
            <a:extLst>
              <a:ext uri="{FF2B5EF4-FFF2-40B4-BE49-F238E27FC236}">
                <a16:creationId xmlns:a16="http://schemas.microsoft.com/office/drawing/2014/main" id="{D448D846-661B-0ED9-5E30-DD9D1D208AF3}"/>
              </a:ext>
            </a:extLst>
          </p:cNvPr>
          <p:cNvPicPr>
            <a:picLocks noChangeAspect="1"/>
          </p:cNvPicPr>
          <p:nvPr/>
        </p:nvPicPr>
        <p:blipFill>
          <a:blip r:embed="rId5"/>
          <a:stretch>
            <a:fillRect/>
          </a:stretch>
        </p:blipFill>
        <p:spPr>
          <a:xfrm>
            <a:off x="0" y="0"/>
            <a:ext cx="12192000" cy="1305107"/>
          </a:xfrm>
          <a:prstGeom prst="rect">
            <a:avLst/>
          </a:prstGeom>
        </p:spPr>
      </p:pic>
    </p:spTree>
    <p:extLst>
      <p:ext uri="{BB962C8B-B14F-4D97-AF65-F5344CB8AC3E}">
        <p14:creationId xmlns:p14="http://schemas.microsoft.com/office/powerpoint/2010/main" val="8225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C87DC2C-5FDD-0B96-1EF0-4BE44F18EC3B}"/>
              </a:ext>
            </a:extLst>
          </p:cNvPr>
          <p:cNvGrpSpPr/>
          <p:nvPr/>
        </p:nvGrpSpPr>
        <p:grpSpPr>
          <a:xfrm>
            <a:off x="639603" y="1836683"/>
            <a:ext cx="11169525" cy="4640530"/>
            <a:chOff x="3121546" y="976712"/>
            <a:chExt cx="11169525" cy="4640530"/>
          </a:xfrm>
        </p:grpSpPr>
        <p:grpSp>
          <p:nvGrpSpPr>
            <p:cNvPr id="5" name="Group 4">
              <a:extLst>
                <a:ext uri="{FF2B5EF4-FFF2-40B4-BE49-F238E27FC236}">
                  <a16:creationId xmlns:a16="http://schemas.microsoft.com/office/drawing/2014/main" id="{20E32E22-548D-7AE3-9177-544114CFFF76}"/>
                </a:ext>
              </a:extLst>
            </p:cNvPr>
            <p:cNvGrpSpPr/>
            <p:nvPr/>
          </p:nvGrpSpPr>
          <p:grpSpPr>
            <a:xfrm>
              <a:off x="3121546" y="976712"/>
              <a:ext cx="11169525" cy="4640530"/>
              <a:chOff x="434265" y="995596"/>
              <a:chExt cx="11169525" cy="4640530"/>
            </a:xfrm>
          </p:grpSpPr>
          <p:graphicFrame>
            <p:nvGraphicFramePr>
              <p:cNvPr id="6" name="Table 4">
                <a:extLst>
                  <a:ext uri="{FF2B5EF4-FFF2-40B4-BE49-F238E27FC236}">
                    <a16:creationId xmlns:a16="http://schemas.microsoft.com/office/drawing/2014/main" id="{B7413729-312F-6E46-A4D8-D40E6F03B859}"/>
                  </a:ext>
                </a:extLst>
              </p:cNvPr>
              <p:cNvGraphicFramePr>
                <a:graphicFrameLocks/>
              </p:cNvGraphicFramePr>
              <p:nvPr>
                <p:extLst>
                  <p:ext uri="{D42A27DB-BD31-4B8C-83A1-F6EECF244321}">
                    <p14:modId xmlns:p14="http://schemas.microsoft.com/office/powerpoint/2010/main" val="2051478033"/>
                  </p:ext>
                </p:extLst>
              </p:nvPr>
            </p:nvGraphicFramePr>
            <p:xfrm>
              <a:off x="434265" y="995596"/>
              <a:ext cx="11169525" cy="4640530"/>
            </p:xfrm>
            <a:graphic>
              <a:graphicData uri="http://schemas.openxmlformats.org/drawingml/2006/table">
                <a:tbl>
                  <a:tblPr firstRow="1" bandRow="1">
                    <a:tableStyleId>{93296810-A885-4BE3-A3E7-6D5BEEA58F35}</a:tableStyleId>
                  </a:tblPr>
                  <a:tblGrid>
                    <a:gridCol w="3723175">
                      <a:extLst>
                        <a:ext uri="{9D8B030D-6E8A-4147-A177-3AD203B41FA5}">
                          <a16:colId xmlns:a16="http://schemas.microsoft.com/office/drawing/2014/main" val="660815608"/>
                        </a:ext>
                      </a:extLst>
                    </a:gridCol>
                    <a:gridCol w="3723175">
                      <a:extLst>
                        <a:ext uri="{9D8B030D-6E8A-4147-A177-3AD203B41FA5}">
                          <a16:colId xmlns:a16="http://schemas.microsoft.com/office/drawing/2014/main" val="752943206"/>
                        </a:ext>
                      </a:extLst>
                    </a:gridCol>
                    <a:gridCol w="3723175">
                      <a:extLst>
                        <a:ext uri="{9D8B030D-6E8A-4147-A177-3AD203B41FA5}">
                          <a16:colId xmlns:a16="http://schemas.microsoft.com/office/drawing/2014/main" val="1735374325"/>
                        </a:ext>
                      </a:extLst>
                    </a:gridCol>
                  </a:tblGrid>
                  <a:tr h="673315">
                    <a:tc>
                      <a:txBody>
                        <a:bodyPr/>
                        <a:lstStyle/>
                        <a:p>
                          <a:pPr algn="ctr"/>
                          <a:r>
                            <a:rPr lang="en-US" sz="3600" dirty="0">
                              <a:latin typeface="Arial" panose="020B0604020202020204" pitchFamily="34" charset="0"/>
                              <a:cs typeface="Arial" panose="020B0604020202020204" pitchFamily="34" charset="0"/>
                            </a:rPr>
                            <a:t>why</a:t>
                          </a:r>
                        </a:p>
                      </a:txBody>
                      <a:tcPr anchor="ctr">
                        <a:solidFill>
                          <a:schemeClr val="tx2">
                            <a:lumMod val="60000"/>
                            <a:lumOff val="40000"/>
                          </a:schemeClr>
                        </a:solidFill>
                      </a:tcPr>
                    </a:tc>
                    <a:tc>
                      <a:txBody>
                        <a:bodyPr/>
                        <a:lstStyle/>
                        <a:p>
                          <a:pPr algn="ctr"/>
                          <a:r>
                            <a:rPr lang="en-US" sz="3600">
                              <a:latin typeface="Arial" panose="020B0604020202020204" pitchFamily="34" charset="0"/>
                              <a:cs typeface="Arial" panose="020B0604020202020204" pitchFamily="34" charset="0"/>
                            </a:rPr>
                            <a:t>what</a:t>
                          </a:r>
                        </a:p>
                      </a:txBody>
                      <a:tcPr anchor="ctr">
                        <a:solidFill>
                          <a:schemeClr val="accent3"/>
                        </a:solidFill>
                      </a:tcPr>
                    </a:tc>
                    <a:tc>
                      <a:txBody>
                        <a:bodyPr/>
                        <a:lstStyle/>
                        <a:p>
                          <a:pPr algn="ctr"/>
                          <a:r>
                            <a:rPr lang="en-US" sz="3600">
                              <a:latin typeface="Arial" panose="020B0604020202020204" pitchFamily="34" charset="0"/>
                              <a:cs typeface="Arial" panose="020B0604020202020204" pitchFamily="34" charset="0"/>
                            </a:rPr>
                            <a:t>how</a:t>
                          </a:r>
                        </a:p>
                      </a:txBody>
                      <a:tcPr anchor="ctr">
                        <a:solidFill>
                          <a:schemeClr val="accent4"/>
                        </a:solidFill>
                      </a:tcPr>
                    </a:tc>
                    <a:extLst>
                      <a:ext uri="{0D108BD9-81ED-4DB2-BD59-A6C34878D82A}">
                        <a16:rowId xmlns:a16="http://schemas.microsoft.com/office/drawing/2014/main" val="3515266326"/>
                      </a:ext>
                    </a:extLst>
                  </a:tr>
                  <a:tr h="3967215">
                    <a:tc>
                      <a:txBody>
                        <a:bodyPr/>
                        <a:lstStyle/>
                        <a:p>
                          <a:endParaRPr lang="en-US" sz="1800"/>
                        </a:p>
                        <a:p>
                          <a:endParaRPr lang="en-US" sz="1800"/>
                        </a:p>
                        <a:p>
                          <a:endParaRPr lang="en-US" sz="1800"/>
                        </a:p>
                        <a:p>
                          <a:endParaRPr lang="en-US" sz="1800"/>
                        </a:p>
                        <a:p>
                          <a:endParaRPr lang="en-US" sz="1800"/>
                        </a:p>
                        <a:p>
                          <a:endParaRPr lang="en-US" sz="1800"/>
                        </a:p>
                        <a:p>
                          <a:endParaRPr lang="en-US" sz="1800"/>
                        </a:p>
                        <a:p>
                          <a:endParaRPr lang="en-US" sz="1800"/>
                        </a:p>
                        <a:p>
                          <a:endParaRPr lang="en-US" sz="1800"/>
                        </a:p>
                        <a:p>
                          <a:endParaRPr lang="en-US" sz="1800"/>
                        </a:p>
                        <a:p>
                          <a:endParaRPr lang="en-US" sz="1800"/>
                        </a:p>
                      </a:txBody>
                      <a:tcPr>
                        <a:solidFill>
                          <a:schemeClr val="accent1">
                            <a:lumMod val="20000"/>
                            <a:lumOff val="80000"/>
                          </a:schemeClr>
                        </a:solidFill>
                      </a:tcPr>
                    </a:tc>
                    <a:tc>
                      <a:txBody>
                        <a:bodyPr/>
                        <a:lstStyle/>
                        <a:p>
                          <a:endParaRPr lang="en-US" sz="1800" dirty="0"/>
                        </a:p>
                        <a:p>
                          <a:endParaRPr lang="en-US" sz="1800" dirty="0"/>
                        </a:p>
                        <a:p>
                          <a:endParaRPr lang="en-US" sz="1800" dirty="0"/>
                        </a:p>
                        <a:p>
                          <a:endParaRPr lang="en-US" sz="1800" dirty="0"/>
                        </a:p>
                        <a:p>
                          <a:endParaRPr lang="en-US" sz="1800" dirty="0"/>
                        </a:p>
                        <a:p>
                          <a:endParaRPr lang="en-US" sz="1800" dirty="0"/>
                        </a:p>
                        <a:p>
                          <a:endParaRPr lang="en-US" sz="1800" dirty="0"/>
                        </a:p>
                        <a:p>
                          <a:endParaRPr lang="en-US" sz="1800" dirty="0"/>
                        </a:p>
                        <a:p>
                          <a:endParaRPr lang="en-US" sz="1800" dirty="0"/>
                        </a:p>
                        <a:p>
                          <a:pPr algn="ctr"/>
                          <a:r>
                            <a:rPr lang="en-US" sz="1800" dirty="0"/>
                            <a:t> </a:t>
                          </a:r>
                        </a:p>
                        <a:p>
                          <a:pPr algn="ctr"/>
                          <a:endParaRPr lang="en-US" sz="2800" dirty="0"/>
                        </a:p>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latin typeface="Arial" panose="020B0604020202020204" pitchFamily="34" charset="0"/>
                              <a:cs typeface="Arial" panose="020B0604020202020204" pitchFamily="34" charset="0"/>
                            </a:rPr>
                            <a:t>+ entitlements</a:t>
                          </a:r>
                        </a:p>
                      </a:txBody>
                      <a:tcPr>
                        <a:solidFill>
                          <a:schemeClr val="accent3">
                            <a:lumMod val="20000"/>
                            <a:lumOff val="80000"/>
                          </a:schemeClr>
                        </a:solidFill>
                      </a:tcPr>
                    </a:tc>
                    <a:tc>
                      <a:txBody>
                        <a:bodyPr/>
                        <a:lstStyle/>
                        <a:p>
                          <a:endParaRPr lang="en-US" sz="1800" dirty="0"/>
                        </a:p>
                      </a:txBody>
                      <a:tcPr>
                        <a:solidFill>
                          <a:schemeClr val="accent4">
                            <a:lumMod val="20000"/>
                            <a:lumOff val="80000"/>
                          </a:schemeClr>
                        </a:solidFill>
                      </a:tcPr>
                    </a:tc>
                    <a:extLst>
                      <a:ext uri="{0D108BD9-81ED-4DB2-BD59-A6C34878D82A}">
                        <a16:rowId xmlns:a16="http://schemas.microsoft.com/office/drawing/2014/main" val="1615864711"/>
                      </a:ext>
                    </a:extLst>
                  </a:tr>
                </a:tbl>
              </a:graphicData>
            </a:graphic>
          </p:graphicFrame>
          <p:pic>
            <p:nvPicPr>
              <p:cNvPr id="8" name="Picture 7">
                <a:extLst>
                  <a:ext uri="{FF2B5EF4-FFF2-40B4-BE49-F238E27FC236}">
                    <a16:creationId xmlns:a16="http://schemas.microsoft.com/office/drawing/2014/main" id="{8B9BE2AA-7E20-D446-A6D0-8166127FE728}"/>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25915" y="1904952"/>
                <a:ext cx="3474051" cy="2569765"/>
              </a:xfrm>
              <a:prstGeom prst="rect">
                <a:avLst/>
              </a:prstGeom>
            </p:spPr>
          </p:pic>
          <p:pic>
            <p:nvPicPr>
              <p:cNvPr id="2" name="Picture 1">
                <a:extLst>
                  <a:ext uri="{FF2B5EF4-FFF2-40B4-BE49-F238E27FC236}">
                    <a16:creationId xmlns:a16="http://schemas.microsoft.com/office/drawing/2014/main" id="{58F8E8B2-C645-C3DA-558A-2C5CF4EB89A7}"/>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067599" y="1870450"/>
                <a:ext cx="3343159" cy="2907134"/>
              </a:xfrm>
              <a:prstGeom prst="rect">
                <a:avLst/>
              </a:prstGeom>
            </p:spPr>
          </p:pic>
          <p:pic>
            <p:nvPicPr>
              <p:cNvPr id="10" name="Picture 9">
                <a:extLst>
                  <a:ext uri="{FF2B5EF4-FFF2-40B4-BE49-F238E27FC236}">
                    <a16:creationId xmlns:a16="http://schemas.microsoft.com/office/drawing/2014/main" id="{7F64E613-E89C-3A5D-A383-8D83C8077142}"/>
                  </a:ext>
                  <a:ext uri="{C183D7F6-B498-43B3-948B-1728B52AA6E4}">
                    <adec:decorative xmlns:adec="http://schemas.microsoft.com/office/drawing/2017/decorative" val="1"/>
                  </a:ext>
                </a:extLst>
              </p:cNvPr>
              <p:cNvPicPr>
                <a:picLocks noChangeAspect="1"/>
              </p:cNvPicPr>
              <p:nvPr/>
            </p:nvPicPr>
            <p:blipFill>
              <a:blip r:embed="rId5" cstate="print">
                <a:clrChange>
                  <a:clrFrom>
                    <a:srgbClr val="000000">
                      <a:alpha val="0"/>
                    </a:srgbClr>
                  </a:clrFrom>
                  <a:clrTo>
                    <a:srgbClr val="000000">
                      <a:alpha val="0"/>
                    </a:srgbClr>
                  </a:clrTo>
                </a:clrChange>
                <a:extLst>
                  <a:ext uri="{BEBA8EAE-BF5A-486C-A8C5-ECC9F3942E4B}">
                    <a14:imgProps xmlns:a14="http://schemas.microsoft.com/office/drawing/2010/main">
                      <a14:imgLayer r:embed="rId6">
                        <a14:imgEffect>
                          <a14:backgroundRemoval t="7837" b="95611" l="4336" r="90515">
                            <a14:foregroundMark x1="11924" y1="11599" x2="23035" y2="36050"/>
                            <a14:foregroundMark x1="5420" y1="23824" x2="7317" y2="17555"/>
                            <a14:foregroundMark x1="14905" y1="7837" x2="23577" y2="8777"/>
                            <a14:foregroundMark x1="67480" y1="17868" x2="80217" y2="9718"/>
                            <a14:foregroundMark x1="80217" y1="9718" x2="87534" y2="26332"/>
                            <a14:foregroundMark x1="87534" y1="26332" x2="72629" y2="32915"/>
                            <a14:foregroundMark x1="72629" y1="32915" x2="90515" y2="16301"/>
                            <a14:foregroundMark x1="70190" y1="87147" x2="84824" y2="70219"/>
                            <a14:foregroundMark x1="84824" y1="70219" x2="87263" y2="89655"/>
                            <a14:foregroundMark x1="87263" y1="89655" x2="73713" y2="84639"/>
                            <a14:foregroundMark x1="73713" y1="84639" x2="70732" y2="72414"/>
                            <a14:foregroundMark x1="76152" y1="94671" x2="84011" y2="94044"/>
                            <a14:foregroundMark x1="16531" y1="95611" x2="12466" y2="81191"/>
                            <a14:foregroundMark x1="12466" y1="81191" x2="24661" y2="71160"/>
                            <a14:foregroundMark x1="24661" y1="71160" x2="27100" y2="86520"/>
                            <a14:foregroundMark x1="27100" y1="86520" x2="11111" y2="83699"/>
                            <a14:foregroundMark x1="11111" y1="83699" x2="6775" y2="81505"/>
                            <a14:foregroundMark x1="22493" y1="61129" x2="23577" y2="42320"/>
                            <a14:foregroundMark x1="35230" y1="25705" x2="51491" y2="22571"/>
                            <a14:foregroundMark x1="51491" y1="22571" x2="63686" y2="25078"/>
                            <a14:foregroundMark x1="66938" y1="59875" x2="69919" y2="46395"/>
                            <a14:foregroundMark x1="75610" y1="60815" x2="75068" y2="43574"/>
                            <a14:foregroundMark x1="75068" y1="43574" x2="74255" y2="42006"/>
                            <a14:foregroundMark x1="62331" y1="80564" x2="43902" y2="81818"/>
                            <a14:foregroundMark x1="43902" y1="81818" x2="35230" y2="77116"/>
                            <a14:foregroundMark x1="34146" y1="46082" x2="65312" y2="44514"/>
                            <a14:foregroundMark x1="33062" y1="53605" x2="56369" y2="51097"/>
                            <a14:foregroundMark x1="56369" y1="51097" x2="64770" y2="51097"/>
                            <a14:foregroundMark x1="36585" y1="59561" x2="56369" y2="57994"/>
                            <a14:foregroundMark x1="56369" y1="57994" x2="62331" y2="58621"/>
                            <a14:foregroundMark x1="33333" y1="44828" x2="66396" y2="47022"/>
                            <a14:foregroundMark x1="33333" y1="43887" x2="60163" y2="43574"/>
                            <a14:foregroundMark x1="60163" y1="43574" x2="65583" y2="44828"/>
                            <a14:foregroundMark x1="33604" y1="50470" x2="56098" y2="50470"/>
                            <a14:foregroundMark x1="56098" y1="50470" x2="66396" y2="49843"/>
                            <a14:foregroundMark x1="37669" y1="60502" x2="61518" y2="58307"/>
                          </a14:backgroundRemoval>
                        </a14:imgEffect>
                      </a14:imgLayer>
                    </a14:imgProps>
                  </a:ext>
                  <a:ext uri="{28A0092B-C50C-407E-A947-70E740481C1C}">
                    <a14:useLocalDpi xmlns:a14="http://schemas.microsoft.com/office/drawing/2010/main" val="0"/>
                  </a:ext>
                </a:extLst>
              </a:blip>
              <a:stretch>
                <a:fillRect/>
              </a:stretch>
            </p:blipFill>
            <p:spPr>
              <a:xfrm>
                <a:off x="664974" y="1904952"/>
                <a:ext cx="3367909" cy="3040035"/>
              </a:xfrm>
              <a:prstGeom prst="rect">
                <a:avLst/>
              </a:prstGeom>
            </p:spPr>
          </p:pic>
        </p:grpSp>
        <p:sp>
          <p:nvSpPr>
            <p:cNvPr id="9" name="Oval 8">
              <a:extLst>
                <a:ext uri="{FF2B5EF4-FFF2-40B4-BE49-F238E27FC236}">
                  <a16:creationId xmlns:a16="http://schemas.microsoft.com/office/drawing/2014/main" id="{7129D1E2-9704-C97E-64DB-083600B1774A}"/>
                </a:ext>
                <a:ext uri="{C183D7F6-B498-43B3-948B-1728B52AA6E4}">
                  <adec:decorative xmlns:adec="http://schemas.microsoft.com/office/drawing/2017/decorative" val="1"/>
                </a:ext>
              </a:extLst>
            </p:cNvPr>
            <p:cNvSpPr/>
            <p:nvPr/>
          </p:nvSpPr>
          <p:spPr>
            <a:xfrm>
              <a:off x="4167188" y="2589000"/>
              <a:ext cx="1680000" cy="1680000"/>
            </a:xfrm>
            <a:prstGeom prst="ellipse">
              <a:avLst/>
            </a:prstGeom>
            <a:solidFill>
              <a:srgbClr val="DCE6F2"/>
            </a:solidFill>
            <a:ln>
              <a:solidFill>
                <a:srgbClr val="DCE6F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17" name="TextBox 16">
              <a:extLst>
                <a:ext uri="{FF2B5EF4-FFF2-40B4-BE49-F238E27FC236}">
                  <a16:creationId xmlns:a16="http://schemas.microsoft.com/office/drawing/2014/main" id="{D07BF14A-EEBB-E009-8564-F6F7FA29B32F}"/>
                </a:ext>
              </a:extLst>
            </p:cNvPr>
            <p:cNvSpPr txBox="1"/>
            <p:nvPr/>
          </p:nvSpPr>
          <p:spPr>
            <a:xfrm>
              <a:off x="4181515" y="2848416"/>
              <a:ext cx="1665673" cy="1405256"/>
            </a:xfrm>
            <a:prstGeom prst="rect">
              <a:avLst/>
            </a:prstGeom>
            <a:noFill/>
          </p:spPr>
          <p:txBody>
            <a:bodyPr wrap="square" rtlCol="0">
              <a:spAutoFit/>
            </a:bodyPr>
            <a:lstStyle/>
            <a:p>
              <a:pPr algn="ctr"/>
              <a:r>
                <a:rPr lang="en-GB" sz="2133" b="1" dirty="0">
                  <a:latin typeface="Arial" panose="020B0604020202020204" pitchFamily="34" charset="0"/>
                  <a:cs typeface="Arial" panose="020B0604020202020204" pitchFamily="34" charset="0"/>
                </a:rPr>
                <a:t>To enable ALL young people to be </a:t>
              </a:r>
            </a:p>
          </p:txBody>
        </p:sp>
      </p:grpSp>
      <p:pic>
        <p:nvPicPr>
          <p:cNvPr id="16" name="Picture 15">
            <a:extLst>
              <a:ext uri="{FF2B5EF4-FFF2-40B4-BE49-F238E27FC236}">
                <a16:creationId xmlns:a16="http://schemas.microsoft.com/office/drawing/2014/main" id="{D9ADF1F6-5AAE-AFD7-A0AF-2D12E56EE20E}"/>
              </a:ext>
            </a:extLst>
          </p:cNvPr>
          <p:cNvPicPr>
            <a:picLocks noChangeAspect="1"/>
          </p:cNvPicPr>
          <p:nvPr/>
        </p:nvPicPr>
        <p:blipFill>
          <a:blip r:embed="rId7"/>
          <a:stretch>
            <a:fillRect/>
          </a:stretch>
        </p:blipFill>
        <p:spPr>
          <a:xfrm>
            <a:off x="0" y="0"/>
            <a:ext cx="12192000" cy="1305107"/>
          </a:xfrm>
          <a:prstGeom prst="rect">
            <a:avLst/>
          </a:prstGeom>
        </p:spPr>
      </p:pic>
      <p:sp>
        <p:nvSpPr>
          <p:cNvPr id="19" name="TextBox 18">
            <a:extLst>
              <a:ext uri="{FF2B5EF4-FFF2-40B4-BE49-F238E27FC236}">
                <a16:creationId xmlns:a16="http://schemas.microsoft.com/office/drawing/2014/main" id="{3EE89565-1D04-DE3E-4950-5697145FFF76}"/>
              </a:ext>
            </a:extLst>
          </p:cNvPr>
          <p:cNvSpPr txBox="1"/>
          <p:nvPr/>
        </p:nvSpPr>
        <p:spPr>
          <a:xfrm>
            <a:off x="3739660" y="298610"/>
            <a:ext cx="6204856" cy="707886"/>
          </a:xfrm>
          <a:prstGeom prst="rect">
            <a:avLst/>
          </a:prstGeom>
          <a:noFill/>
        </p:spPr>
        <p:txBody>
          <a:bodyPr wrap="square">
            <a:spAutoFit/>
          </a:bodyPr>
          <a:lstStyle/>
          <a:p>
            <a:r>
              <a:rPr lang="en-US" sz="4000" dirty="0">
                <a:solidFill>
                  <a:srgbClr val="FFFFFF"/>
                </a:solidFill>
                <a:latin typeface="Comic Sans MS" panose="030F0702030302020204" pitchFamily="66" charset="0"/>
              </a:rPr>
              <a:t>What is not changing?</a:t>
            </a:r>
            <a:endParaRPr lang="en-GB" sz="1800" dirty="0"/>
          </a:p>
        </p:txBody>
      </p:sp>
    </p:spTree>
    <p:extLst>
      <p:ext uri="{BB962C8B-B14F-4D97-AF65-F5344CB8AC3E}">
        <p14:creationId xmlns:p14="http://schemas.microsoft.com/office/powerpoint/2010/main" val="14622868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28375-6473-0A2E-2461-D8FB80523DF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BE02C28-C5FC-6698-D84A-3DF8AB2F2338}"/>
              </a:ext>
            </a:extLst>
          </p:cNvPr>
          <p:cNvPicPr>
            <a:picLocks noChangeAspect="1"/>
          </p:cNvPicPr>
          <p:nvPr/>
        </p:nvPicPr>
        <p:blipFill>
          <a:blip r:embed="rId3"/>
          <a:stretch>
            <a:fillRect/>
          </a:stretch>
        </p:blipFill>
        <p:spPr>
          <a:xfrm>
            <a:off x="622300" y="1573354"/>
            <a:ext cx="10947399" cy="4986036"/>
          </a:xfrm>
          <a:prstGeom prst="rect">
            <a:avLst/>
          </a:prstGeom>
        </p:spPr>
      </p:pic>
      <p:pic>
        <p:nvPicPr>
          <p:cNvPr id="4" name="Picture 3">
            <a:extLst>
              <a:ext uri="{FF2B5EF4-FFF2-40B4-BE49-F238E27FC236}">
                <a16:creationId xmlns:a16="http://schemas.microsoft.com/office/drawing/2014/main" id="{31B81EC1-A622-0DA2-EEFC-CA25E92AD726}"/>
              </a:ext>
            </a:extLst>
          </p:cNvPr>
          <p:cNvPicPr>
            <a:picLocks noChangeAspect="1"/>
          </p:cNvPicPr>
          <p:nvPr/>
        </p:nvPicPr>
        <p:blipFill>
          <a:blip r:embed="rId4"/>
          <a:stretch>
            <a:fillRect/>
          </a:stretch>
        </p:blipFill>
        <p:spPr>
          <a:xfrm>
            <a:off x="0" y="0"/>
            <a:ext cx="12192000" cy="1305107"/>
          </a:xfrm>
          <a:prstGeom prst="rect">
            <a:avLst/>
          </a:prstGeom>
        </p:spPr>
      </p:pic>
      <p:sp>
        <p:nvSpPr>
          <p:cNvPr id="6" name="TextBox 5">
            <a:extLst>
              <a:ext uri="{FF2B5EF4-FFF2-40B4-BE49-F238E27FC236}">
                <a16:creationId xmlns:a16="http://schemas.microsoft.com/office/drawing/2014/main" id="{1518613E-744A-8733-281D-744920BBD12A}"/>
              </a:ext>
            </a:extLst>
          </p:cNvPr>
          <p:cNvSpPr txBox="1"/>
          <p:nvPr/>
        </p:nvSpPr>
        <p:spPr>
          <a:xfrm>
            <a:off x="3485660" y="298610"/>
            <a:ext cx="6204856" cy="707886"/>
          </a:xfrm>
          <a:prstGeom prst="rect">
            <a:avLst/>
          </a:prstGeom>
          <a:noFill/>
        </p:spPr>
        <p:txBody>
          <a:bodyPr wrap="square">
            <a:spAutoFit/>
          </a:bodyPr>
          <a:lstStyle/>
          <a:p>
            <a:r>
              <a:rPr lang="en-US" sz="4000" dirty="0">
                <a:solidFill>
                  <a:srgbClr val="FFFFFF"/>
                </a:solidFill>
                <a:latin typeface="Comic Sans MS" panose="030F0702030302020204" pitchFamily="66" charset="0"/>
              </a:rPr>
              <a:t>What is not changing?</a:t>
            </a:r>
            <a:endParaRPr lang="en-GB" sz="1800" dirty="0"/>
          </a:p>
        </p:txBody>
      </p:sp>
    </p:spTree>
    <p:extLst>
      <p:ext uri="{BB962C8B-B14F-4D97-AF65-F5344CB8AC3E}">
        <p14:creationId xmlns:p14="http://schemas.microsoft.com/office/powerpoint/2010/main" val="18081529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75F6603-DAC6-6FA4-A327-33AC4ACBFBF3}"/>
              </a:ext>
            </a:extLst>
          </p:cNvPr>
          <p:cNvPicPr>
            <a:picLocks noChangeAspect="1"/>
          </p:cNvPicPr>
          <p:nvPr/>
        </p:nvPicPr>
        <p:blipFill>
          <a:blip r:embed="rId3"/>
          <a:srcRect l="62562"/>
          <a:stretch>
            <a:fillRect/>
          </a:stretch>
        </p:blipFill>
        <p:spPr>
          <a:xfrm>
            <a:off x="8638273" y="1188720"/>
            <a:ext cx="3553727" cy="5669281"/>
          </a:xfrm>
          <a:prstGeom prst="rect">
            <a:avLst/>
          </a:prstGeom>
        </p:spPr>
      </p:pic>
      <p:pic>
        <p:nvPicPr>
          <p:cNvPr id="4" name="Picture 3">
            <a:extLst>
              <a:ext uri="{FF2B5EF4-FFF2-40B4-BE49-F238E27FC236}">
                <a16:creationId xmlns:a16="http://schemas.microsoft.com/office/drawing/2014/main" id="{7A886A85-BB98-A40A-B8CA-FBE713E55638}"/>
              </a:ext>
            </a:extLst>
          </p:cNvPr>
          <p:cNvPicPr>
            <a:picLocks noChangeAspect="1"/>
          </p:cNvPicPr>
          <p:nvPr/>
        </p:nvPicPr>
        <p:blipFill>
          <a:blip r:embed="rId4"/>
          <a:stretch>
            <a:fillRect/>
          </a:stretch>
        </p:blipFill>
        <p:spPr>
          <a:xfrm>
            <a:off x="0" y="0"/>
            <a:ext cx="12192000" cy="1305107"/>
          </a:xfrm>
          <a:prstGeom prst="rect">
            <a:avLst/>
          </a:prstGeom>
        </p:spPr>
      </p:pic>
      <p:sp>
        <p:nvSpPr>
          <p:cNvPr id="6" name="TextBox 5">
            <a:extLst>
              <a:ext uri="{FF2B5EF4-FFF2-40B4-BE49-F238E27FC236}">
                <a16:creationId xmlns:a16="http://schemas.microsoft.com/office/drawing/2014/main" id="{ECC3949D-109C-A922-338E-ED15755640B4}"/>
              </a:ext>
            </a:extLst>
          </p:cNvPr>
          <p:cNvSpPr txBox="1"/>
          <p:nvPr/>
        </p:nvSpPr>
        <p:spPr>
          <a:xfrm>
            <a:off x="4932394" y="298610"/>
            <a:ext cx="6210300" cy="707886"/>
          </a:xfrm>
          <a:prstGeom prst="rect">
            <a:avLst/>
          </a:prstGeom>
          <a:noFill/>
        </p:spPr>
        <p:txBody>
          <a:bodyPr wrap="square">
            <a:spAutoFit/>
          </a:bodyPr>
          <a:lstStyle/>
          <a:p>
            <a:r>
              <a:rPr lang="en-US" sz="4000" dirty="0">
                <a:solidFill>
                  <a:srgbClr val="FFFFFF"/>
                </a:solidFill>
                <a:latin typeface="Comic Sans MS" panose="030F0702030302020204" pitchFamily="66" charset="0"/>
              </a:rPr>
              <a:t>Alignment</a:t>
            </a:r>
            <a:endParaRPr lang="en-GB" sz="1800" dirty="0"/>
          </a:p>
        </p:txBody>
      </p:sp>
      <p:sp>
        <p:nvSpPr>
          <p:cNvPr id="7" name="TextBox 6">
            <a:extLst>
              <a:ext uri="{FF2B5EF4-FFF2-40B4-BE49-F238E27FC236}">
                <a16:creationId xmlns:a16="http://schemas.microsoft.com/office/drawing/2014/main" id="{BCC2C199-B9A1-F755-D30A-4887A7984C2E}"/>
              </a:ext>
            </a:extLst>
          </p:cNvPr>
          <p:cNvSpPr txBox="1"/>
          <p:nvPr/>
        </p:nvSpPr>
        <p:spPr>
          <a:xfrm>
            <a:off x="468630" y="1761202"/>
            <a:ext cx="7418070" cy="4524315"/>
          </a:xfrm>
          <a:prstGeom prst="rect">
            <a:avLst/>
          </a:prstGeom>
          <a:noFill/>
        </p:spPr>
        <p:txBody>
          <a:bodyPr wrap="square" rtlCol="0">
            <a:spAutoFit/>
          </a:bodyPr>
          <a:lstStyle/>
          <a:p>
            <a:endParaRPr lang="en-GB" sz="2400" dirty="0">
              <a:latin typeface="Comic Sans MS" panose="030F0702030302020204" pitchFamily="66" charset="0"/>
            </a:endParaRPr>
          </a:p>
          <a:p>
            <a:r>
              <a:rPr lang="en-GB" sz="2400" dirty="0">
                <a:latin typeface="Comic Sans MS" panose="030F0702030302020204" pitchFamily="66" charset="0"/>
              </a:rPr>
              <a:t>Decluttering is not simply about reducing volume.</a:t>
            </a:r>
          </a:p>
          <a:p>
            <a:endParaRPr lang="en-GB" sz="2400" dirty="0">
              <a:latin typeface="Comic Sans MS" panose="030F0702030302020204" pitchFamily="66" charset="0"/>
            </a:endParaRPr>
          </a:p>
          <a:p>
            <a:r>
              <a:rPr lang="en-GB" sz="2400" dirty="0">
                <a:latin typeface="Comic Sans MS" panose="030F0702030302020204" pitchFamily="66" charset="0"/>
              </a:rPr>
              <a:t>The ongoing decluttering work focuses on:</a:t>
            </a:r>
          </a:p>
          <a:p>
            <a:endParaRPr lang="en-GB" sz="2400" dirty="0">
              <a:latin typeface="Comic Sans MS" panose="030F0702030302020204" pitchFamily="66" charset="0"/>
            </a:endParaRPr>
          </a:p>
          <a:p>
            <a:pPr marL="285750" indent="-285750">
              <a:buFont typeface="Arial" panose="020B0604020202020204" pitchFamily="34" charset="0"/>
              <a:buChar char="•"/>
            </a:pPr>
            <a:r>
              <a:rPr lang="en-GB" sz="2400" dirty="0">
                <a:latin typeface="Comic Sans MS" panose="030F0702030302020204" pitchFamily="66" charset="0"/>
              </a:rPr>
              <a:t>Removing duplication</a:t>
            </a:r>
          </a:p>
          <a:p>
            <a:pPr marL="285750" indent="-285750">
              <a:buFont typeface="Arial" panose="020B0604020202020204" pitchFamily="34" charset="0"/>
              <a:buChar char="•"/>
            </a:pPr>
            <a:r>
              <a:rPr lang="en-GB" sz="2400" dirty="0">
                <a:latin typeface="Comic Sans MS" panose="030F0702030302020204" pitchFamily="66" charset="0"/>
              </a:rPr>
              <a:t>Providing more clarity and coherence</a:t>
            </a:r>
          </a:p>
          <a:p>
            <a:pPr marL="285750" indent="-285750">
              <a:buFont typeface="Arial" panose="020B0604020202020204" pitchFamily="34" charset="0"/>
              <a:buChar char="•"/>
            </a:pPr>
            <a:r>
              <a:rPr lang="en-GB" sz="2400" dirty="0">
                <a:latin typeface="Comic Sans MS" panose="030F0702030302020204" pitchFamily="66" charset="0"/>
              </a:rPr>
              <a:t>Simplifying structure and presentation of materials</a:t>
            </a:r>
          </a:p>
          <a:p>
            <a:pPr marL="285750" indent="-285750">
              <a:buFont typeface="Arial" panose="020B0604020202020204" pitchFamily="34" charset="0"/>
              <a:buChar char="•"/>
            </a:pPr>
            <a:r>
              <a:rPr lang="en-GB" sz="2400" dirty="0">
                <a:latin typeface="Comic Sans MS" panose="030F0702030302020204" pitchFamily="66" charset="0"/>
              </a:rPr>
              <a:t>Ensuring logical progression</a:t>
            </a:r>
          </a:p>
          <a:p>
            <a:pPr marL="285750" indent="-285750">
              <a:buFont typeface="Arial" panose="020B0604020202020204" pitchFamily="34" charset="0"/>
              <a:buChar char="•"/>
            </a:pPr>
            <a:r>
              <a:rPr lang="en-GB" sz="2400" dirty="0">
                <a:latin typeface="Comic Sans MS" panose="030F0702030302020204" pitchFamily="66" charset="0"/>
              </a:rPr>
              <a:t>Reducing unnecessary statements</a:t>
            </a:r>
          </a:p>
          <a:p>
            <a:pPr marL="285750" indent="-285750">
              <a:buFont typeface="Arial" panose="020B0604020202020204" pitchFamily="34" charset="0"/>
              <a:buChar char="•"/>
            </a:pPr>
            <a:r>
              <a:rPr lang="en-GB" sz="2400" dirty="0">
                <a:latin typeface="Comic Sans MS" panose="030F0702030302020204" pitchFamily="66" charset="0"/>
              </a:rPr>
              <a:t>Supporting usability in planning </a:t>
            </a:r>
          </a:p>
        </p:txBody>
      </p:sp>
    </p:spTree>
    <p:extLst>
      <p:ext uri="{BB962C8B-B14F-4D97-AF65-F5344CB8AC3E}">
        <p14:creationId xmlns:p14="http://schemas.microsoft.com/office/powerpoint/2010/main" val="16687396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6633208-2619-C32F-951D-E7D6329A50DD}"/>
              </a:ext>
            </a:extLst>
          </p:cNvPr>
          <p:cNvPicPr>
            <a:picLocks noChangeAspect="1"/>
          </p:cNvPicPr>
          <p:nvPr/>
        </p:nvPicPr>
        <p:blipFill>
          <a:blip r:embed="rId3"/>
          <a:srcRect l="3980" t="19448"/>
          <a:stretch>
            <a:fillRect/>
          </a:stretch>
        </p:blipFill>
        <p:spPr>
          <a:xfrm>
            <a:off x="1131570" y="1954530"/>
            <a:ext cx="10382052" cy="4903470"/>
          </a:xfrm>
          <a:prstGeom prst="rect">
            <a:avLst/>
          </a:prstGeom>
        </p:spPr>
      </p:pic>
      <p:pic>
        <p:nvPicPr>
          <p:cNvPr id="4" name="Picture 3">
            <a:extLst>
              <a:ext uri="{FF2B5EF4-FFF2-40B4-BE49-F238E27FC236}">
                <a16:creationId xmlns:a16="http://schemas.microsoft.com/office/drawing/2014/main" id="{64A77FE9-BD20-B942-F932-C03190423A5B}"/>
              </a:ext>
            </a:extLst>
          </p:cNvPr>
          <p:cNvPicPr>
            <a:picLocks noChangeAspect="1"/>
          </p:cNvPicPr>
          <p:nvPr/>
        </p:nvPicPr>
        <p:blipFill>
          <a:blip r:embed="rId4"/>
          <a:stretch>
            <a:fillRect/>
          </a:stretch>
        </p:blipFill>
        <p:spPr>
          <a:xfrm>
            <a:off x="0" y="0"/>
            <a:ext cx="12192000" cy="1305107"/>
          </a:xfrm>
          <a:prstGeom prst="rect">
            <a:avLst/>
          </a:prstGeom>
        </p:spPr>
      </p:pic>
      <p:sp>
        <p:nvSpPr>
          <p:cNvPr id="6" name="TextBox 5">
            <a:extLst>
              <a:ext uri="{FF2B5EF4-FFF2-40B4-BE49-F238E27FC236}">
                <a16:creationId xmlns:a16="http://schemas.microsoft.com/office/drawing/2014/main" id="{9979F410-00C4-95F9-A7C8-8B2FC1163503}"/>
              </a:ext>
            </a:extLst>
          </p:cNvPr>
          <p:cNvSpPr txBox="1"/>
          <p:nvPr/>
        </p:nvSpPr>
        <p:spPr>
          <a:xfrm>
            <a:off x="1636744" y="298610"/>
            <a:ext cx="10555256" cy="707886"/>
          </a:xfrm>
          <a:prstGeom prst="rect">
            <a:avLst/>
          </a:prstGeom>
          <a:noFill/>
        </p:spPr>
        <p:txBody>
          <a:bodyPr wrap="square">
            <a:spAutoFit/>
          </a:bodyPr>
          <a:lstStyle/>
          <a:p>
            <a:r>
              <a:rPr lang="en-US" sz="4000" dirty="0">
                <a:solidFill>
                  <a:srgbClr val="FFFFFF"/>
                </a:solidFill>
                <a:latin typeface="Comic Sans MS" panose="030F0702030302020204" pitchFamily="66" charset="0"/>
              </a:rPr>
              <a:t>Curriculum and Qualification Alignment</a:t>
            </a:r>
            <a:endParaRPr lang="en-GB" sz="1800" dirty="0"/>
          </a:p>
        </p:txBody>
      </p:sp>
    </p:spTree>
    <p:extLst>
      <p:ext uri="{BB962C8B-B14F-4D97-AF65-F5344CB8AC3E}">
        <p14:creationId xmlns:p14="http://schemas.microsoft.com/office/powerpoint/2010/main" val="26748184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DE14173-CD31-8B9F-9F5C-C544D6DC7D93}"/>
              </a:ext>
            </a:extLst>
          </p:cNvPr>
          <p:cNvPicPr>
            <a:picLocks noChangeAspect="1"/>
          </p:cNvPicPr>
          <p:nvPr/>
        </p:nvPicPr>
        <p:blipFill>
          <a:blip r:embed="rId3"/>
          <a:srcRect l="5827" t="31253" b="14380"/>
          <a:stretch>
            <a:fillRect/>
          </a:stretch>
        </p:blipFill>
        <p:spPr>
          <a:xfrm>
            <a:off x="1197963" y="1861740"/>
            <a:ext cx="10218224" cy="3314700"/>
          </a:xfrm>
          <a:prstGeom prst="rect">
            <a:avLst/>
          </a:prstGeom>
        </p:spPr>
      </p:pic>
      <p:pic>
        <p:nvPicPr>
          <p:cNvPr id="4" name="Picture 3">
            <a:extLst>
              <a:ext uri="{FF2B5EF4-FFF2-40B4-BE49-F238E27FC236}">
                <a16:creationId xmlns:a16="http://schemas.microsoft.com/office/drawing/2014/main" id="{EF24AF0F-B598-79E5-EEA0-45147942B58C}"/>
              </a:ext>
            </a:extLst>
          </p:cNvPr>
          <p:cNvPicPr>
            <a:picLocks noChangeAspect="1"/>
          </p:cNvPicPr>
          <p:nvPr/>
        </p:nvPicPr>
        <p:blipFill>
          <a:blip r:embed="rId4"/>
          <a:stretch>
            <a:fillRect/>
          </a:stretch>
        </p:blipFill>
        <p:spPr>
          <a:xfrm>
            <a:off x="0" y="0"/>
            <a:ext cx="12192000" cy="1305107"/>
          </a:xfrm>
          <a:prstGeom prst="rect">
            <a:avLst/>
          </a:prstGeom>
        </p:spPr>
      </p:pic>
      <p:sp>
        <p:nvSpPr>
          <p:cNvPr id="6" name="TextBox 5">
            <a:extLst>
              <a:ext uri="{FF2B5EF4-FFF2-40B4-BE49-F238E27FC236}">
                <a16:creationId xmlns:a16="http://schemas.microsoft.com/office/drawing/2014/main" id="{F6BC1693-3C35-8398-1EC9-114CDB6D908B}"/>
              </a:ext>
            </a:extLst>
          </p:cNvPr>
          <p:cNvSpPr txBox="1"/>
          <p:nvPr/>
        </p:nvSpPr>
        <p:spPr>
          <a:xfrm>
            <a:off x="3469354" y="298610"/>
            <a:ext cx="6210300" cy="707886"/>
          </a:xfrm>
          <a:prstGeom prst="rect">
            <a:avLst/>
          </a:prstGeom>
          <a:noFill/>
        </p:spPr>
        <p:txBody>
          <a:bodyPr wrap="square">
            <a:spAutoFit/>
          </a:bodyPr>
          <a:lstStyle/>
          <a:p>
            <a:r>
              <a:rPr lang="en-US" sz="4000" dirty="0">
                <a:solidFill>
                  <a:srgbClr val="FFFFFF"/>
                </a:solidFill>
                <a:latin typeface="Comic Sans MS" panose="030F0702030302020204" pitchFamily="66" charset="0"/>
              </a:rPr>
              <a:t>Feedback Mechanism</a:t>
            </a:r>
            <a:endParaRPr lang="en-GB" sz="1800" dirty="0"/>
          </a:p>
        </p:txBody>
      </p:sp>
      <p:sp>
        <p:nvSpPr>
          <p:cNvPr id="5" name="TextBox 4">
            <a:extLst>
              <a:ext uri="{FF2B5EF4-FFF2-40B4-BE49-F238E27FC236}">
                <a16:creationId xmlns:a16="http://schemas.microsoft.com/office/drawing/2014/main" id="{E18AC10A-0DEB-C18D-E199-FFCAC102EFBB}"/>
              </a:ext>
            </a:extLst>
          </p:cNvPr>
          <p:cNvSpPr txBox="1"/>
          <p:nvPr/>
        </p:nvSpPr>
        <p:spPr>
          <a:xfrm>
            <a:off x="2025462" y="5660322"/>
            <a:ext cx="8330118" cy="707886"/>
          </a:xfrm>
          <a:prstGeom prst="rect">
            <a:avLst/>
          </a:prstGeom>
          <a:noFill/>
        </p:spPr>
        <p:txBody>
          <a:bodyPr wrap="square">
            <a:spAutoFit/>
          </a:bodyPr>
          <a:lstStyle/>
          <a:p>
            <a:pPr algn="ctr"/>
            <a:r>
              <a:rPr lang="en-GB" sz="2000" b="0" i="0" dirty="0">
                <a:solidFill>
                  <a:srgbClr val="000000"/>
                </a:solidFill>
                <a:effectLst/>
                <a:latin typeface="Comic Sans MS" panose="030F0702030302020204" pitchFamily="66" charset="0"/>
              </a:rPr>
              <a:t>If you are interested in contributing, please complete the registration form by</a:t>
            </a:r>
            <a:r>
              <a:rPr lang="en-GB" sz="2000" b="1" i="0" dirty="0">
                <a:solidFill>
                  <a:srgbClr val="000000"/>
                </a:solidFill>
                <a:effectLst/>
                <a:latin typeface="Comic Sans MS" panose="030F0702030302020204" pitchFamily="66" charset="0"/>
              </a:rPr>
              <a:t> Friday</a:t>
            </a:r>
            <a:r>
              <a:rPr lang="en-GB" sz="2000" b="0" i="0" dirty="0">
                <a:solidFill>
                  <a:srgbClr val="000000"/>
                </a:solidFill>
                <a:effectLst/>
                <a:latin typeface="Comic Sans MS" panose="030F0702030302020204" pitchFamily="66" charset="0"/>
              </a:rPr>
              <a:t> </a:t>
            </a:r>
            <a:r>
              <a:rPr lang="en-GB" sz="2000" b="1" i="0" dirty="0">
                <a:solidFill>
                  <a:srgbClr val="000000"/>
                </a:solidFill>
                <a:effectLst/>
                <a:latin typeface="Comic Sans MS" panose="030F0702030302020204" pitchFamily="66" charset="0"/>
              </a:rPr>
              <a:t>11th September.</a:t>
            </a:r>
            <a:endParaRPr lang="en-GB" sz="3200" dirty="0">
              <a:latin typeface="Comic Sans MS" panose="030F0702030302020204" pitchFamily="66" charset="0"/>
            </a:endParaRPr>
          </a:p>
        </p:txBody>
      </p:sp>
    </p:spTree>
    <p:extLst>
      <p:ext uri="{BB962C8B-B14F-4D97-AF65-F5344CB8AC3E}">
        <p14:creationId xmlns:p14="http://schemas.microsoft.com/office/powerpoint/2010/main" val="36189658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D736451-98EA-4D43-1A55-77B195A40367}"/>
              </a:ext>
            </a:extLst>
          </p:cNvPr>
          <p:cNvPicPr>
            <a:picLocks noChangeAspect="1"/>
          </p:cNvPicPr>
          <p:nvPr/>
        </p:nvPicPr>
        <p:blipFill>
          <a:blip r:embed="rId3"/>
          <a:stretch>
            <a:fillRect/>
          </a:stretch>
        </p:blipFill>
        <p:spPr>
          <a:xfrm>
            <a:off x="5842568" y="2081463"/>
            <a:ext cx="6132262" cy="3814545"/>
          </a:xfrm>
          <a:prstGeom prst="rect">
            <a:avLst/>
          </a:prstGeom>
        </p:spPr>
      </p:pic>
      <p:sp>
        <p:nvSpPr>
          <p:cNvPr id="5" name="TextBox 4">
            <a:extLst>
              <a:ext uri="{FF2B5EF4-FFF2-40B4-BE49-F238E27FC236}">
                <a16:creationId xmlns:a16="http://schemas.microsoft.com/office/drawing/2014/main" id="{F701E171-1002-BFF8-E601-8B6A8ED94A5B}"/>
              </a:ext>
            </a:extLst>
          </p:cNvPr>
          <p:cNvSpPr txBox="1"/>
          <p:nvPr/>
        </p:nvSpPr>
        <p:spPr>
          <a:xfrm>
            <a:off x="217170" y="1653251"/>
            <a:ext cx="5497830" cy="4832092"/>
          </a:xfrm>
          <a:prstGeom prst="rect">
            <a:avLst/>
          </a:prstGeom>
          <a:noFill/>
        </p:spPr>
        <p:txBody>
          <a:bodyPr wrap="square" rtlCol="0">
            <a:spAutoFit/>
          </a:bodyPr>
          <a:lstStyle/>
          <a:p>
            <a:r>
              <a:rPr lang="en-GB" sz="2800" b="1" dirty="0">
                <a:latin typeface="Comic Sans MS" panose="030F0702030302020204" pitchFamily="66" charset="0"/>
              </a:rPr>
              <a:t>Purpose:</a:t>
            </a:r>
          </a:p>
          <a:p>
            <a:endParaRPr lang="en-GB" sz="2800" dirty="0">
              <a:latin typeface="Comic Sans MS" panose="030F0702030302020204" pitchFamily="66" charset="0"/>
            </a:endParaRPr>
          </a:p>
          <a:p>
            <a:pPr marL="285750" indent="-285750">
              <a:buFont typeface="Arial" panose="020B0604020202020204" pitchFamily="34" charset="0"/>
              <a:buChar char="•"/>
            </a:pPr>
            <a:r>
              <a:rPr lang="en-GB" sz="2800" dirty="0">
                <a:latin typeface="Comic Sans MS" panose="030F0702030302020204" pitchFamily="66" charset="0"/>
              </a:rPr>
              <a:t>Replace old guidance (</a:t>
            </a:r>
            <a:r>
              <a:rPr lang="en-GB" sz="2800" i="1" dirty="0">
                <a:latin typeface="Comic Sans MS" panose="030F0702030302020204" pitchFamily="66" charset="0"/>
              </a:rPr>
              <a:t>Building the Curriculum </a:t>
            </a:r>
            <a:r>
              <a:rPr lang="en-GB" sz="2800" dirty="0">
                <a:latin typeface="Comic Sans MS" panose="030F0702030302020204" pitchFamily="66" charset="0"/>
              </a:rPr>
              <a:t>series)</a:t>
            </a:r>
          </a:p>
          <a:p>
            <a:pPr marL="285750" indent="-285750">
              <a:buFont typeface="Arial" panose="020B0604020202020204" pitchFamily="34" charset="0"/>
              <a:buChar char="•"/>
            </a:pPr>
            <a:r>
              <a:rPr lang="en-GB" sz="2800" dirty="0">
                <a:latin typeface="Comic Sans MS" panose="030F0702030302020204" pitchFamily="66" charset="0"/>
              </a:rPr>
              <a:t>Single source of truth</a:t>
            </a:r>
          </a:p>
          <a:p>
            <a:pPr marL="285750" indent="-285750">
              <a:buFont typeface="Arial" panose="020B0604020202020204" pitchFamily="34" charset="0"/>
              <a:buChar char="•"/>
            </a:pPr>
            <a:r>
              <a:rPr lang="en-GB" sz="2800" dirty="0">
                <a:latin typeface="Comic Sans MS" panose="030F0702030302020204" pitchFamily="66" charset="0"/>
              </a:rPr>
              <a:t>Practical and useful for all sectors</a:t>
            </a:r>
          </a:p>
          <a:p>
            <a:endParaRPr lang="en-GB" sz="2800" dirty="0">
              <a:latin typeface="Comic Sans MS" panose="030F0702030302020204" pitchFamily="66" charset="0"/>
            </a:endParaRPr>
          </a:p>
          <a:p>
            <a:r>
              <a:rPr lang="en-GB" sz="2800" i="1" dirty="0">
                <a:latin typeface="Comic Sans MS" panose="030F0702030302020204" pitchFamily="66" charset="0"/>
              </a:rPr>
              <a:t>Realising the Ambition (</a:t>
            </a:r>
            <a:r>
              <a:rPr lang="en-GB" sz="2800" i="1" dirty="0" err="1">
                <a:latin typeface="Comic Sans MS" panose="030F0702030302020204" pitchFamily="66" charset="0"/>
              </a:rPr>
              <a:t>RtA</a:t>
            </a:r>
            <a:r>
              <a:rPr lang="en-GB" sz="2800" i="1" dirty="0">
                <a:latin typeface="Comic Sans MS" panose="030F0702030302020204" pitchFamily="66" charset="0"/>
              </a:rPr>
              <a:t>) </a:t>
            </a:r>
            <a:r>
              <a:rPr lang="en-GB" sz="2800" dirty="0">
                <a:latin typeface="Comic Sans MS" panose="030F0702030302020204" pitchFamily="66" charset="0"/>
              </a:rPr>
              <a:t>will remain the national practice guidance for early years.</a:t>
            </a:r>
          </a:p>
        </p:txBody>
      </p:sp>
      <p:pic>
        <p:nvPicPr>
          <p:cNvPr id="7" name="Picture 6">
            <a:extLst>
              <a:ext uri="{FF2B5EF4-FFF2-40B4-BE49-F238E27FC236}">
                <a16:creationId xmlns:a16="http://schemas.microsoft.com/office/drawing/2014/main" id="{D13F2AC4-4E29-BBF6-2A31-116E66AAADE9}"/>
              </a:ext>
            </a:extLst>
          </p:cNvPr>
          <p:cNvPicPr>
            <a:picLocks noChangeAspect="1"/>
          </p:cNvPicPr>
          <p:nvPr/>
        </p:nvPicPr>
        <p:blipFill>
          <a:blip r:embed="rId4"/>
          <a:stretch>
            <a:fillRect/>
          </a:stretch>
        </p:blipFill>
        <p:spPr>
          <a:xfrm>
            <a:off x="0" y="0"/>
            <a:ext cx="12192000" cy="1305107"/>
          </a:xfrm>
          <a:prstGeom prst="rect">
            <a:avLst/>
          </a:prstGeom>
        </p:spPr>
      </p:pic>
      <p:sp>
        <p:nvSpPr>
          <p:cNvPr id="9" name="TextBox 8">
            <a:extLst>
              <a:ext uri="{FF2B5EF4-FFF2-40B4-BE49-F238E27FC236}">
                <a16:creationId xmlns:a16="http://schemas.microsoft.com/office/drawing/2014/main" id="{20B139D9-CC2D-C877-A727-0AAD1B718B3C}"/>
              </a:ext>
            </a:extLst>
          </p:cNvPr>
          <p:cNvSpPr txBox="1"/>
          <p:nvPr/>
        </p:nvSpPr>
        <p:spPr>
          <a:xfrm>
            <a:off x="3437573" y="348144"/>
            <a:ext cx="6737984" cy="707886"/>
          </a:xfrm>
          <a:prstGeom prst="rect">
            <a:avLst/>
          </a:prstGeom>
          <a:noFill/>
        </p:spPr>
        <p:txBody>
          <a:bodyPr wrap="square">
            <a:spAutoFit/>
          </a:bodyPr>
          <a:lstStyle/>
          <a:p>
            <a:r>
              <a:rPr lang="en-US" sz="4000" dirty="0">
                <a:solidFill>
                  <a:srgbClr val="FFFFFF"/>
                </a:solidFill>
                <a:latin typeface="Comic Sans MS" panose="030F0702030302020204" pitchFamily="66" charset="0"/>
              </a:rPr>
              <a:t>New Curriculum Guidance</a:t>
            </a:r>
            <a:endParaRPr lang="en-GB" sz="1800" dirty="0"/>
          </a:p>
        </p:txBody>
      </p:sp>
    </p:spTree>
    <p:extLst>
      <p:ext uri="{BB962C8B-B14F-4D97-AF65-F5344CB8AC3E}">
        <p14:creationId xmlns:p14="http://schemas.microsoft.com/office/powerpoint/2010/main" val="9064171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64C70DA-ED14-C9B9-43FA-A6684C7FFA10}"/>
              </a:ext>
            </a:extLst>
          </p:cNvPr>
          <p:cNvPicPr>
            <a:picLocks noChangeAspect="1"/>
          </p:cNvPicPr>
          <p:nvPr/>
        </p:nvPicPr>
        <p:blipFill>
          <a:blip r:embed="rId3"/>
          <a:srcRect t="1945"/>
          <a:stretch>
            <a:fillRect/>
          </a:stretch>
        </p:blipFill>
        <p:spPr>
          <a:xfrm>
            <a:off x="1182493" y="1305106"/>
            <a:ext cx="9827013" cy="5450379"/>
          </a:xfrm>
          <a:prstGeom prst="rect">
            <a:avLst/>
          </a:prstGeom>
        </p:spPr>
      </p:pic>
      <p:pic>
        <p:nvPicPr>
          <p:cNvPr id="4" name="Picture 3">
            <a:extLst>
              <a:ext uri="{FF2B5EF4-FFF2-40B4-BE49-F238E27FC236}">
                <a16:creationId xmlns:a16="http://schemas.microsoft.com/office/drawing/2014/main" id="{F1B56486-9726-E9ED-4E3D-D7606F343BE4}"/>
              </a:ext>
            </a:extLst>
          </p:cNvPr>
          <p:cNvPicPr>
            <a:picLocks noChangeAspect="1"/>
          </p:cNvPicPr>
          <p:nvPr/>
        </p:nvPicPr>
        <p:blipFill>
          <a:blip r:embed="rId4"/>
          <a:stretch>
            <a:fillRect/>
          </a:stretch>
        </p:blipFill>
        <p:spPr>
          <a:xfrm>
            <a:off x="0" y="0"/>
            <a:ext cx="12192000" cy="1305107"/>
          </a:xfrm>
          <a:prstGeom prst="rect">
            <a:avLst/>
          </a:prstGeom>
        </p:spPr>
      </p:pic>
      <p:sp>
        <p:nvSpPr>
          <p:cNvPr id="6" name="TextBox 5">
            <a:extLst>
              <a:ext uri="{FF2B5EF4-FFF2-40B4-BE49-F238E27FC236}">
                <a16:creationId xmlns:a16="http://schemas.microsoft.com/office/drawing/2014/main" id="{CDA5579C-3B98-ABC7-7676-9271FDBA4D2A}"/>
              </a:ext>
            </a:extLst>
          </p:cNvPr>
          <p:cNvSpPr txBox="1"/>
          <p:nvPr/>
        </p:nvSpPr>
        <p:spPr>
          <a:xfrm>
            <a:off x="4269454" y="298610"/>
            <a:ext cx="6210300" cy="707886"/>
          </a:xfrm>
          <a:prstGeom prst="rect">
            <a:avLst/>
          </a:prstGeom>
          <a:noFill/>
        </p:spPr>
        <p:txBody>
          <a:bodyPr wrap="square">
            <a:spAutoFit/>
          </a:bodyPr>
          <a:lstStyle/>
          <a:p>
            <a:r>
              <a:rPr lang="en-US" sz="4000" dirty="0">
                <a:solidFill>
                  <a:srgbClr val="FFFFFF"/>
                </a:solidFill>
                <a:latin typeface="Comic Sans MS" panose="030F0702030302020204" pitchFamily="66" charset="0"/>
              </a:rPr>
              <a:t>The KDU model</a:t>
            </a:r>
            <a:endParaRPr lang="en-GB" sz="1800" dirty="0"/>
          </a:p>
        </p:txBody>
      </p:sp>
    </p:spTree>
    <p:extLst>
      <p:ext uri="{BB962C8B-B14F-4D97-AF65-F5344CB8AC3E}">
        <p14:creationId xmlns:p14="http://schemas.microsoft.com/office/powerpoint/2010/main" val="5924734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EFB70-4951-2066-38DB-AA0F3DBD24F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87BAF89-95F4-FF38-C094-9A813C8108F5}"/>
              </a:ext>
            </a:extLst>
          </p:cNvPr>
          <p:cNvPicPr>
            <a:picLocks noChangeAspect="1"/>
          </p:cNvPicPr>
          <p:nvPr/>
        </p:nvPicPr>
        <p:blipFill>
          <a:blip r:embed="rId3"/>
          <a:stretch>
            <a:fillRect/>
          </a:stretch>
        </p:blipFill>
        <p:spPr>
          <a:xfrm>
            <a:off x="0" y="0"/>
            <a:ext cx="12192000" cy="1305107"/>
          </a:xfrm>
          <a:prstGeom prst="rect">
            <a:avLst/>
          </a:prstGeom>
        </p:spPr>
      </p:pic>
      <p:sp>
        <p:nvSpPr>
          <p:cNvPr id="6" name="TextBox 5">
            <a:extLst>
              <a:ext uri="{FF2B5EF4-FFF2-40B4-BE49-F238E27FC236}">
                <a16:creationId xmlns:a16="http://schemas.microsoft.com/office/drawing/2014/main" id="{FB88607A-C1F5-7BFF-EE0B-9CCCCF014426}"/>
              </a:ext>
            </a:extLst>
          </p:cNvPr>
          <p:cNvSpPr txBox="1"/>
          <p:nvPr/>
        </p:nvSpPr>
        <p:spPr>
          <a:xfrm>
            <a:off x="4612005" y="330343"/>
            <a:ext cx="6115050" cy="707886"/>
          </a:xfrm>
          <a:prstGeom prst="rect">
            <a:avLst/>
          </a:prstGeom>
          <a:noFill/>
        </p:spPr>
        <p:txBody>
          <a:bodyPr wrap="square">
            <a:spAutoFit/>
          </a:bodyPr>
          <a:lstStyle/>
          <a:p>
            <a:r>
              <a:rPr lang="en-US" sz="4000" dirty="0">
                <a:solidFill>
                  <a:srgbClr val="FFFFFF"/>
                </a:solidFill>
                <a:latin typeface="Comic Sans MS" panose="030F0702030302020204" pitchFamily="66" charset="0"/>
              </a:rPr>
              <a:t>KDU example</a:t>
            </a:r>
            <a:endParaRPr lang="en-GB" sz="1800" dirty="0"/>
          </a:p>
        </p:txBody>
      </p:sp>
      <p:pic>
        <p:nvPicPr>
          <p:cNvPr id="5" name="Picture 4">
            <a:extLst>
              <a:ext uri="{FF2B5EF4-FFF2-40B4-BE49-F238E27FC236}">
                <a16:creationId xmlns:a16="http://schemas.microsoft.com/office/drawing/2014/main" id="{7097A373-94C4-E7D6-888A-535D87B54EBF}"/>
              </a:ext>
            </a:extLst>
          </p:cNvPr>
          <p:cNvPicPr>
            <a:picLocks noChangeAspect="1"/>
          </p:cNvPicPr>
          <p:nvPr/>
        </p:nvPicPr>
        <p:blipFill>
          <a:blip r:embed="rId4"/>
          <a:srcRect r="1940" b="40789"/>
          <a:stretch>
            <a:fillRect/>
          </a:stretch>
        </p:blipFill>
        <p:spPr>
          <a:xfrm>
            <a:off x="117575" y="1663865"/>
            <a:ext cx="11876505" cy="2667044"/>
          </a:xfrm>
          <a:prstGeom prst="rect">
            <a:avLst/>
          </a:prstGeom>
        </p:spPr>
      </p:pic>
      <p:sp>
        <p:nvSpPr>
          <p:cNvPr id="10" name="TextBox 9">
            <a:extLst>
              <a:ext uri="{FF2B5EF4-FFF2-40B4-BE49-F238E27FC236}">
                <a16:creationId xmlns:a16="http://schemas.microsoft.com/office/drawing/2014/main" id="{B986C5D0-1EFA-258D-0CFE-758050F34D5E}"/>
              </a:ext>
            </a:extLst>
          </p:cNvPr>
          <p:cNvSpPr txBox="1"/>
          <p:nvPr/>
        </p:nvSpPr>
        <p:spPr>
          <a:xfrm>
            <a:off x="401119" y="4401610"/>
            <a:ext cx="11790881" cy="1585049"/>
          </a:xfrm>
          <a:prstGeom prst="rect">
            <a:avLst/>
          </a:prstGeom>
          <a:noFill/>
        </p:spPr>
        <p:txBody>
          <a:bodyPr wrap="square">
            <a:spAutoFit/>
          </a:bodyPr>
          <a:lstStyle/>
          <a:p>
            <a:pPr marL="0" lvl="0" indent="0" fontAlgn="t">
              <a:lnSpc>
                <a:spcPts val="1500"/>
              </a:lnSpc>
              <a:buFont typeface="Arial" panose="020B0604020202020204" pitchFamily="34" charset="0"/>
              <a:buNone/>
            </a:pPr>
            <a:r>
              <a:rPr lang="en-GB" b="1" i="0" dirty="0">
                <a:effectLst/>
                <a:latin typeface="Comic Sans MS" panose="030F0702030302020204" pitchFamily="66" charset="0"/>
              </a:rPr>
              <a:t>Big Ideas</a:t>
            </a:r>
          </a:p>
          <a:p>
            <a:pPr marL="0" lvl="0" indent="0" fontAlgn="t">
              <a:lnSpc>
                <a:spcPts val="1500"/>
              </a:lnSpc>
              <a:buFont typeface="Arial" panose="020B0604020202020204" pitchFamily="34" charset="0"/>
              <a:buNone/>
            </a:pPr>
            <a:endParaRPr lang="en-GB" b="1" i="0" dirty="0">
              <a:effectLst/>
              <a:latin typeface="Comic Sans MS" panose="030F0702030302020204" pitchFamily="66" charset="0"/>
            </a:endParaRPr>
          </a:p>
          <a:p>
            <a:pPr marL="285750" lvl="0" indent="-285750" fontAlgn="t">
              <a:lnSpc>
                <a:spcPct val="100000"/>
              </a:lnSpc>
              <a:buFont typeface="Arial" panose="020B0604020202020204" pitchFamily="34" charset="0"/>
              <a:buChar char="•"/>
            </a:pPr>
            <a:r>
              <a:rPr lang="en-GB" b="0" i="0" dirty="0">
                <a:effectLst/>
                <a:latin typeface="Comic Sans MS" panose="030F0702030302020204" pitchFamily="66" charset="0"/>
              </a:rPr>
              <a:t>Guide curriculum design and planning, ensuring learning reflects the needs of learners, communities and the four capacities.</a:t>
            </a:r>
          </a:p>
          <a:p>
            <a:pPr marL="285750" lvl="0" indent="-285750" fontAlgn="t">
              <a:lnSpc>
                <a:spcPct val="100000"/>
              </a:lnSpc>
              <a:buFont typeface="Arial" panose="020B0604020202020204" pitchFamily="34" charset="0"/>
              <a:buChar char="•"/>
            </a:pPr>
            <a:r>
              <a:rPr lang="en-GB" b="0" i="0" dirty="0">
                <a:effectLst/>
                <a:latin typeface="Comic Sans MS" panose="030F0702030302020204" pitchFamily="66" charset="0"/>
              </a:rPr>
              <a:t>Explain the purpose of learning</a:t>
            </a:r>
            <a:endParaRPr lang="en-GB" dirty="0">
              <a:latin typeface="Comic Sans MS" panose="030F0702030302020204" pitchFamily="66" charset="0"/>
            </a:endParaRPr>
          </a:p>
          <a:p>
            <a:pPr marL="285750" lvl="0" indent="-285750" fontAlgn="t">
              <a:lnSpc>
                <a:spcPct val="100000"/>
              </a:lnSpc>
              <a:buFont typeface="Arial" panose="020B0604020202020204" pitchFamily="34" charset="0"/>
              <a:buChar char="•"/>
            </a:pPr>
            <a:r>
              <a:rPr lang="en-GB" dirty="0">
                <a:latin typeface="Comic Sans MS" panose="030F0702030302020204" pitchFamily="66" charset="0"/>
              </a:rPr>
              <a:t>S</a:t>
            </a:r>
            <a:r>
              <a:rPr lang="en-GB" b="0" i="0" dirty="0">
                <a:effectLst/>
                <a:latin typeface="Comic Sans MS" panose="030F0702030302020204" pitchFamily="66" charset="0"/>
              </a:rPr>
              <a:t>upport interdisciplinary learning (IDL) by highlighting connections across curriculum areas.</a:t>
            </a:r>
          </a:p>
        </p:txBody>
      </p:sp>
    </p:spTree>
    <p:extLst>
      <p:ext uri="{BB962C8B-B14F-4D97-AF65-F5344CB8AC3E}">
        <p14:creationId xmlns:p14="http://schemas.microsoft.com/office/powerpoint/2010/main" val="19844742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2A4CB-4C4A-5D8F-A30F-C93B8ED2441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370B99D-EF08-DD67-DB30-AB5E5FDB4F86}"/>
              </a:ext>
            </a:extLst>
          </p:cNvPr>
          <p:cNvPicPr>
            <a:picLocks noChangeAspect="1"/>
          </p:cNvPicPr>
          <p:nvPr/>
        </p:nvPicPr>
        <p:blipFill>
          <a:blip r:embed="rId3"/>
          <a:stretch>
            <a:fillRect/>
          </a:stretch>
        </p:blipFill>
        <p:spPr>
          <a:xfrm>
            <a:off x="0" y="0"/>
            <a:ext cx="12192000" cy="1305107"/>
          </a:xfrm>
          <a:prstGeom prst="rect">
            <a:avLst/>
          </a:prstGeom>
        </p:spPr>
      </p:pic>
      <p:sp>
        <p:nvSpPr>
          <p:cNvPr id="6" name="TextBox 5">
            <a:extLst>
              <a:ext uri="{FF2B5EF4-FFF2-40B4-BE49-F238E27FC236}">
                <a16:creationId xmlns:a16="http://schemas.microsoft.com/office/drawing/2014/main" id="{3AB7A89D-D37E-C316-66F8-524FB575DF1E}"/>
              </a:ext>
            </a:extLst>
          </p:cNvPr>
          <p:cNvSpPr txBox="1"/>
          <p:nvPr/>
        </p:nvSpPr>
        <p:spPr>
          <a:xfrm>
            <a:off x="4612005" y="330343"/>
            <a:ext cx="6115050" cy="707886"/>
          </a:xfrm>
          <a:prstGeom prst="rect">
            <a:avLst/>
          </a:prstGeom>
          <a:noFill/>
        </p:spPr>
        <p:txBody>
          <a:bodyPr wrap="square">
            <a:spAutoFit/>
          </a:bodyPr>
          <a:lstStyle/>
          <a:p>
            <a:r>
              <a:rPr lang="en-US" sz="4000" dirty="0">
                <a:solidFill>
                  <a:srgbClr val="FFFFFF"/>
                </a:solidFill>
                <a:latin typeface="Comic Sans MS" panose="030F0702030302020204" pitchFamily="66" charset="0"/>
              </a:rPr>
              <a:t>KDU example</a:t>
            </a:r>
            <a:endParaRPr lang="en-GB" sz="1800" dirty="0"/>
          </a:p>
        </p:txBody>
      </p:sp>
      <p:pic>
        <p:nvPicPr>
          <p:cNvPr id="8" name="Picture 7">
            <a:extLst>
              <a:ext uri="{FF2B5EF4-FFF2-40B4-BE49-F238E27FC236}">
                <a16:creationId xmlns:a16="http://schemas.microsoft.com/office/drawing/2014/main" id="{DA751C83-8A46-71FB-1EEA-93B1128E2924}"/>
              </a:ext>
            </a:extLst>
          </p:cNvPr>
          <p:cNvPicPr>
            <a:picLocks noChangeAspect="1"/>
          </p:cNvPicPr>
          <p:nvPr/>
        </p:nvPicPr>
        <p:blipFill>
          <a:blip r:embed="rId4"/>
          <a:stretch>
            <a:fillRect/>
          </a:stretch>
        </p:blipFill>
        <p:spPr>
          <a:xfrm>
            <a:off x="209550" y="1635450"/>
            <a:ext cx="11772900" cy="3649980"/>
          </a:xfrm>
          <a:prstGeom prst="rect">
            <a:avLst/>
          </a:prstGeom>
        </p:spPr>
      </p:pic>
      <p:pic>
        <p:nvPicPr>
          <p:cNvPr id="3" name="Picture 2">
            <a:extLst>
              <a:ext uri="{FF2B5EF4-FFF2-40B4-BE49-F238E27FC236}">
                <a16:creationId xmlns:a16="http://schemas.microsoft.com/office/drawing/2014/main" id="{3F3CB599-F77B-4B8F-C63A-1B3E04BC58B5}"/>
              </a:ext>
            </a:extLst>
          </p:cNvPr>
          <p:cNvPicPr>
            <a:picLocks noChangeAspect="1"/>
          </p:cNvPicPr>
          <p:nvPr/>
        </p:nvPicPr>
        <p:blipFill>
          <a:blip r:embed="rId5"/>
          <a:stretch>
            <a:fillRect/>
          </a:stretch>
        </p:blipFill>
        <p:spPr>
          <a:xfrm>
            <a:off x="209550" y="5436105"/>
            <a:ext cx="11772900" cy="977252"/>
          </a:xfrm>
          <a:prstGeom prst="rect">
            <a:avLst/>
          </a:prstGeom>
        </p:spPr>
      </p:pic>
    </p:spTree>
    <p:extLst>
      <p:ext uri="{BB962C8B-B14F-4D97-AF65-F5344CB8AC3E}">
        <p14:creationId xmlns:p14="http://schemas.microsoft.com/office/powerpoint/2010/main" val="7169599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D9026D-C517-4F0B-F34C-415DF706955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2F8D571-8B39-112E-1F80-BA64BE40A240}"/>
              </a:ext>
            </a:extLst>
          </p:cNvPr>
          <p:cNvPicPr>
            <a:picLocks noChangeAspect="1"/>
          </p:cNvPicPr>
          <p:nvPr/>
        </p:nvPicPr>
        <p:blipFill>
          <a:blip r:embed="rId3"/>
          <a:stretch>
            <a:fillRect/>
          </a:stretch>
        </p:blipFill>
        <p:spPr>
          <a:xfrm>
            <a:off x="0" y="0"/>
            <a:ext cx="12192000" cy="1305107"/>
          </a:xfrm>
          <a:prstGeom prst="rect">
            <a:avLst/>
          </a:prstGeom>
        </p:spPr>
      </p:pic>
      <p:sp>
        <p:nvSpPr>
          <p:cNvPr id="5" name="TextBox 4">
            <a:extLst>
              <a:ext uri="{FF2B5EF4-FFF2-40B4-BE49-F238E27FC236}">
                <a16:creationId xmlns:a16="http://schemas.microsoft.com/office/drawing/2014/main" id="{A85D91A3-608A-989A-0F7C-DB84A33377BC}"/>
              </a:ext>
            </a:extLst>
          </p:cNvPr>
          <p:cNvSpPr txBox="1"/>
          <p:nvPr/>
        </p:nvSpPr>
        <p:spPr>
          <a:xfrm>
            <a:off x="2577814" y="366389"/>
            <a:ext cx="7869206" cy="707886"/>
          </a:xfrm>
          <a:prstGeom prst="rect">
            <a:avLst/>
          </a:prstGeom>
          <a:noFill/>
        </p:spPr>
        <p:txBody>
          <a:bodyPr wrap="square">
            <a:spAutoFit/>
          </a:bodyPr>
          <a:lstStyle/>
          <a:p>
            <a:r>
              <a:rPr lang="en-US" sz="4000" dirty="0">
                <a:solidFill>
                  <a:srgbClr val="FFFFFF"/>
                </a:solidFill>
                <a:latin typeface="Comic Sans MS" panose="030F0702030302020204" pitchFamily="66" charset="0"/>
              </a:rPr>
              <a:t>ASN Milestones and the KDU</a:t>
            </a:r>
            <a:endParaRPr lang="en-GB" sz="1800" dirty="0"/>
          </a:p>
        </p:txBody>
      </p:sp>
      <p:pic>
        <p:nvPicPr>
          <p:cNvPr id="6" name="Picture 5">
            <a:extLst>
              <a:ext uri="{FF2B5EF4-FFF2-40B4-BE49-F238E27FC236}">
                <a16:creationId xmlns:a16="http://schemas.microsoft.com/office/drawing/2014/main" id="{769A612F-60E9-FB6D-6B1B-FF5EDCBF49E2}"/>
              </a:ext>
            </a:extLst>
          </p:cNvPr>
          <p:cNvPicPr>
            <a:picLocks noChangeAspect="1"/>
          </p:cNvPicPr>
          <p:nvPr/>
        </p:nvPicPr>
        <p:blipFill>
          <a:blip r:embed="rId4"/>
          <a:srcRect l="3557"/>
          <a:stretch>
            <a:fillRect/>
          </a:stretch>
        </p:blipFill>
        <p:spPr>
          <a:xfrm>
            <a:off x="7392771" y="2426356"/>
            <a:ext cx="4390881" cy="3070967"/>
          </a:xfrm>
          <a:prstGeom prst="rect">
            <a:avLst/>
          </a:prstGeom>
        </p:spPr>
      </p:pic>
      <p:sp>
        <p:nvSpPr>
          <p:cNvPr id="8" name="TextBox 7">
            <a:extLst>
              <a:ext uri="{FF2B5EF4-FFF2-40B4-BE49-F238E27FC236}">
                <a16:creationId xmlns:a16="http://schemas.microsoft.com/office/drawing/2014/main" id="{0CB84B87-96DB-8AC7-50C0-49E8218D67F2}"/>
              </a:ext>
            </a:extLst>
          </p:cNvPr>
          <p:cNvSpPr txBox="1"/>
          <p:nvPr/>
        </p:nvSpPr>
        <p:spPr>
          <a:xfrm>
            <a:off x="223144" y="2081365"/>
            <a:ext cx="7490301" cy="3785652"/>
          </a:xfrm>
          <a:prstGeom prst="rect">
            <a:avLst/>
          </a:prstGeom>
          <a:noFill/>
        </p:spPr>
        <p:txBody>
          <a:bodyPr wrap="square">
            <a:spAutoFit/>
          </a:bodyPr>
          <a:lstStyle/>
          <a:p>
            <a:pPr marL="342900" indent="-342900">
              <a:buFont typeface="Arial" panose="020B0604020202020204" pitchFamily="34" charset="0"/>
              <a:buChar char="•"/>
            </a:pPr>
            <a:r>
              <a:rPr lang="en-GB" sz="2400" dirty="0">
                <a:latin typeface="Comic Sans MS" panose="030F0702030302020204" pitchFamily="66" charset="0"/>
              </a:rPr>
              <a:t>A group of 15 practitioners, teachers and leaders of provision for learners with complex needs are currently mapping the existing milestones to the KDU.</a:t>
            </a:r>
          </a:p>
          <a:p>
            <a:pPr marL="342900" indent="-342900">
              <a:buFont typeface="Arial" panose="020B0604020202020204" pitchFamily="34" charset="0"/>
              <a:buChar char="•"/>
            </a:pPr>
            <a:endParaRPr lang="en-GB" sz="2400" dirty="0">
              <a:latin typeface="Comic Sans MS" panose="030F0702030302020204" pitchFamily="66" charset="0"/>
            </a:endParaRPr>
          </a:p>
          <a:p>
            <a:pPr marL="342900" indent="-342900">
              <a:buFont typeface="Arial" panose="020B0604020202020204" pitchFamily="34" charset="0"/>
              <a:buChar char="•"/>
            </a:pPr>
            <a:r>
              <a:rPr lang="en-GB" sz="2400" dirty="0">
                <a:latin typeface="Comic Sans MS" panose="030F0702030302020204" pitchFamily="66" charset="0"/>
              </a:rPr>
              <a:t>This will ensure all learners see themselves in our KDU model.</a:t>
            </a:r>
          </a:p>
          <a:p>
            <a:pPr marL="342900" indent="-342900">
              <a:buFont typeface="Arial" panose="020B0604020202020204" pitchFamily="34" charset="0"/>
              <a:buChar char="•"/>
            </a:pPr>
            <a:endParaRPr lang="en-GB" sz="2400" dirty="0">
              <a:latin typeface="Comic Sans MS" panose="030F0702030302020204" pitchFamily="66" charset="0"/>
            </a:endParaRPr>
          </a:p>
          <a:p>
            <a:pPr marL="342900" indent="-342900">
              <a:buFont typeface="Arial" panose="020B0604020202020204" pitchFamily="34" charset="0"/>
              <a:buChar char="•"/>
            </a:pPr>
            <a:r>
              <a:rPr lang="en-GB" sz="2400" dirty="0">
                <a:latin typeface="Comic Sans MS" panose="030F0702030302020204" pitchFamily="66" charset="0"/>
              </a:rPr>
              <a:t>The co-creation group hope to complete this work in time for September release.</a:t>
            </a:r>
          </a:p>
        </p:txBody>
      </p:sp>
    </p:spTree>
    <p:extLst>
      <p:ext uri="{BB962C8B-B14F-4D97-AF65-F5344CB8AC3E}">
        <p14:creationId xmlns:p14="http://schemas.microsoft.com/office/powerpoint/2010/main" val="8876845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C05D3-3A49-E9A8-D219-FD2D7B1DC08C}"/>
            </a:ext>
          </a:extLst>
        </p:cNvPr>
        <p:cNvGrpSpPr/>
        <p:nvPr/>
      </p:nvGrpSpPr>
      <p:grpSpPr>
        <a:xfrm>
          <a:off x="0" y="0"/>
          <a:ext cx="0" cy="0"/>
          <a:chOff x="0" y="0"/>
          <a:chExt cx="0" cy="0"/>
        </a:xfrm>
      </p:grpSpPr>
      <p:pic>
        <p:nvPicPr>
          <p:cNvPr id="4" name="Picture 3" descr="Front cover of Review of Assessment &amp; Qualifications 2023">
            <a:extLst>
              <a:ext uri="{FF2B5EF4-FFF2-40B4-BE49-F238E27FC236}">
                <a16:creationId xmlns:a16="http://schemas.microsoft.com/office/drawing/2014/main" id="{C344BEDF-8A85-427F-CAD6-C549B8E8EADF}"/>
              </a:ext>
            </a:extLst>
          </p:cNvPr>
          <p:cNvPicPr>
            <a:picLocks noChangeAspect="1"/>
          </p:cNvPicPr>
          <p:nvPr/>
        </p:nvPicPr>
        <p:blipFill>
          <a:blip r:embed="rId3"/>
          <a:stretch>
            <a:fillRect/>
          </a:stretch>
        </p:blipFill>
        <p:spPr>
          <a:xfrm>
            <a:off x="8249651" y="1634121"/>
            <a:ext cx="1825528" cy="2606568"/>
          </a:xfrm>
          <a:prstGeom prst="rect">
            <a:avLst/>
          </a:prstGeom>
          <a:ln>
            <a:solidFill>
              <a:schemeClr val="tx1"/>
            </a:solidFill>
          </a:ln>
        </p:spPr>
      </p:pic>
      <p:sp>
        <p:nvSpPr>
          <p:cNvPr id="8" name="TextBox 7">
            <a:extLst>
              <a:ext uri="{FF2B5EF4-FFF2-40B4-BE49-F238E27FC236}">
                <a16:creationId xmlns:a16="http://schemas.microsoft.com/office/drawing/2014/main" id="{E0DA7E48-591C-ED2C-DE41-E30E76367600}"/>
              </a:ext>
            </a:extLst>
          </p:cNvPr>
          <p:cNvSpPr txBox="1"/>
          <p:nvPr/>
        </p:nvSpPr>
        <p:spPr>
          <a:xfrm>
            <a:off x="4219062" y="4621824"/>
            <a:ext cx="1994269" cy="1734064"/>
          </a:xfrm>
          <a:prstGeom prst="rect">
            <a:avLst/>
          </a:prstGeom>
          <a:noFill/>
        </p:spPr>
        <p:txBody>
          <a:bodyPr wrap="square" rtlCol="0">
            <a:spAutoFit/>
          </a:bodyPr>
          <a:lstStyle/>
          <a:p>
            <a:pPr algn="ctr" defTabSz="914446">
              <a:defRPr/>
            </a:pPr>
            <a:r>
              <a:rPr lang="en-GB" sz="2667">
                <a:solidFill>
                  <a:prstClr val="black"/>
                </a:solidFill>
                <a:latin typeface="Arial" panose="020B0604020202020204" pitchFamily="34" charset="0"/>
                <a:cs typeface="Arial" panose="020B0604020202020204" pitchFamily="34" charset="0"/>
              </a:rPr>
              <a:t>Skills</a:t>
            </a:r>
          </a:p>
          <a:p>
            <a:pPr algn="ctr" defTabSz="914446">
              <a:defRPr/>
            </a:pPr>
            <a:r>
              <a:rPr lang="en-GB" sz="2667">
                <a:solidFill>
                  <a:prstClr val="black"/>
                </a:solidFill>
                <a:latin typeface="Arial" panose="020B0604020202020204" pitchFamily="34" charset="0"/>
                <a:cs typeface="Arial" panose="020B0604020202020204" pitchFamily="34" charset="0"/>
              </a:rPr>
              <a:t>Delivery</a:t>
            </a:r>
          </a:p>
          <a:p>
            <a:pPr algn="ctr" defTabSz="914446">
              <a:defRPr/>
            </a:pPr>
            <a:r>
              <a:rPr lang="en-GB" sz="2667">
                <a:solidFill>
                  <a:prstClr val="black"/>
                </a:solidFill>
                <a:latin typeface="Arial" panose="020B0604020202020204" pitchFamily="34" charset="0"/>
                <a:cs typeface="Arial" panose="020B0604020202020204" pitchFamily="34" charset="0"/>
              </a:rPr>
              <a:t>Review</a:t>
            </a:r>
          </a:p>
          <a:p>
            <a:pPr algn="ctr" defTabSz="914446">
              <a:defRPr/>
            </a:pPr>
            <a:r>
              <a:rPr lang="en-GB" sz="2667" b="1">
                <a:solidFill>
                  <a:prstClr val="black"/>
                </a:solidFill>
                <a:latin typeface="Arial" panose="020B0604020202020204" pitchFamily="34" charset="0"/>
                <a:cs typeface="Arial" panose="020B0604020202020204" pitchFamily="34" charset="0"/>
              </a:rPr>
              <a:t>2023</a:t>
            </a:r>
            <a:endParaRPr lang="en-GB" sz="1600" b="1">
              <a:solidFill>
                <a:prstClr val="black"/>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60D6632A-F429-8D68-93D9-4C8890A31EAE}"/>
              </a:ext>
            </a:extLst>
          </p:cNvPr>
          <p:cNvSpPr txBox="1"/>
          <p:nvPr/>
        </p:nvSpPr>
        <p:spPr>
          <a:xfrm>
            <a:off x="6160221" y="4621823"/>
            <a:ext cx="1987573" cy="1734064"/>
          </a:xfrm>
          <a:prstGeom prst="rect">
            <a:avLst/>
          </a:prstGeom>
          <a:solidFill>
            <a:srgbClr val="FFFFFF">
              <a:alpha val="0"/>
            </a:srgbClr>
          </a:solidFill>
          <a:ln>
            <a:solidFill>
              <a:schemeClr val="bg1"/>
            </a:solidFill>
          </a:ln>
        </p:spPr>
        <p:txBody>
          <a:bodyPr wrap="square" rtlCol="0">
            <a:spAutoFit/>
          </a:bodyPr>
          <a:lstStyle/>
          <a:p>
            <a:pPr algn="ctr" defTabSz="914446">
              <a:defRPr/>
            </a:pPr>
            <a:r>
              <a:rPr lang="en-GB" sz="2667">
                <a:solidFill>
                  <a:prstClr val="black"/>
                </a:solidFill>
                <a:latin typeface="Arial" panose="020B0604020202020204" pitchFamily="34" charset="0"/>
                <a:cs typeface="Arial" panose="020B0604020202020204" pitchFamily="34" charset="0"/>
              </a:rPr>
              <a:t>National</a:t>
            </a:r>
          </a:p>
          <a:p>
            <a:pPr algn="ctr" defTabSz="914446">
              <a:defRPr/>
            </a:pPr>
            <a:r>
              <a:rPr lang="en-GB" sz="2667">
                <a:solidFill>
                  <a:prstClr val="black"/>
                </a:solidFill>
                <a:latin typeface="Arial" panose="020B0604020202020204" pitchFamily="34" charset="0"/>
                <a:cs typeface="Arial" panose="020B0604020202020204" pitchFamily="34" charset="0"/>
              </a:rPr>
              <a:t>Discussion</a:t>
            </a:r>
          </a:p>
          <a:p>
            <a:pPr algn="ctr" defTabSz="914446">
              <a:defRPr/>
            </a:pPr>
            <a:r>
              <a:rPr lang="en-GB" sz="2667">
                <a:solidFill>
                  <a:prstClr val="black"/>
                </a:solidFill>
                <a:latin typeface="Arial" panose="020B0604020202020204" pitchFamily="34" charset="0"/>
                <a:cs typeface="Arial" panose="020B0604020202020204" pitchFamily="34" charset="0"/>
              </a:rPr>
              <a:t>Report</a:t>
            </a:r>
          </a:p>
          <a:p>
            <a:pPr algn="ctr" defTabSz="914446">
              <a:defRPr/>
            </a:pPr>
            <a:r>
              <a:rPr lang="en-GB" sz="2667" b="1">
                <a:solidFill>
                  <a:prstClr val="black"/>
                </a:solidFill>
                <a:latin typeface="Arial" panose="020B0604020202020204" pitchFamily="34" charset="0"/>
                <a:cs typeface="Arial" panose="020B0604020202020204" pitchFamily="34" charset="0"/>
              </a:rPr>
              <a:t>2023</a:t>
            </a:r>
            <a:endParaRPr lang="en-GB" sz="1867" b="1">
              <a:solidFill>
                <a:prstClr val="black"/>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894480C7-CA3C-CB60-B4AF-0C0871264BF8}"/>
              </a:ext>
            </a:extLst>
          </p:cNvPr>
          <p:cNvSpPr txBox="1"/>
          <p:nvPr/>
        </p:nvSpPr>
        <p:spPr>
          <a:xfrm>
            <a:off x="8178366" y="4621823"/>
            <a:ext cx="2018905" cy="1938992"/>
          </a:xfrm>
          <a:prstGeom prst="rect">
            <a:avLst/>
          </a:prstGeom>
          <a:noFill/>
        </p:spPr>
        <p:txBody>
          <a:bodyPr wrap="square" rtlCol="0">
            <a:spAutoFit/>
          </a:bodyPr>
          <a:lstStyle/>
          <a:p>
            <a:pPr algn="ctr" defTabSz="914446">
              <a:defRPr/>
            </a:pPr>
            <a:r>
              <a:rPr lang="en-GB" sz="2400">
                <a:solidFill>
                  <a:prstClr val="black"/>
                </a:solidFill>
                <a:latin typeface="Arial" panose="020B0604020202020204" pitchFamily="34" charset="0"/>
                <a:cs typeface="Arial" panose="020B0604020202020204" pitchFamily="34" charset="0"/>
              </a:rPr>
              <a:t>Review of</a:t>
            </a:r>
          </a:p>
          <a:p>
            <a:pPr algn="ctr" defTabSz="914446">
              <a:defRPr/>
            </a:pPr>
            <a:r>
              <a:rPr lang="en-GB" sz="2400">
                <a:solidFill>
                  <a:prstClr val="black"/>
                </a:solidFill>
                <a:latin typeface="Arial" panose="020B0604020202020204" pitchFamily="34" charset="0"/>
                <a:cs typeface="Arial" panose="020B0604020202020204" pitchFamily="34" charset="0"/>
              </a:rPr>
              <a:t>Assessment &amp;</a:t>
            </a:r>
          </a:p>
          <a:p>
            <a:pPr algn="ctr" defTabSz="914446">
              <a:defRPr/>
            </a:pPr>
            <a:r>
              <a:rPr lang="en-GB" sz="2400">
                <a:solidFill>
                  <a:prstClr val="black"/>
                </a:solidFill>
                <a:latin typeface="Arial" panose="020B0604020202020204" pitchFamily="34" charset="0"/>
                <a:cs typeface="Arial" panose="020B0604020202020204" pitchFamily="34" charset="0"/>
              </a:rPr>
              <a:t>Qualifications</a:t>
            </a:r>
          </a:p>
          <a:p>
            <a:pPr algn="ctr" defTabSz="914446">
              <a:defRPr/>
            </a:pPr>
            <a:r>
              <a:rPr lang="en-GB" sz="2400" b="1">
                <a:solidFill>
                  <a:prstClr val="black"/>
                </a:solidFill>
                <a:latin typeface="Arial" panose="020B0604020202020204" pitchFamily="34" charset="0"/>
                <a:cs typeface="Arial" panose="020B0604020202020204" pitchFamily="34" charset="0"/>
              </a:rPr>
              <a:t>2023</a:t>
            </a:r>
          </a:p>
        </p:txBody>
      </p:sp>
      <p:sp>
        <p:nvSpPr>
          <p:cNvPr id="11" name="TextBox 10">
            <a:extLst>
              <a:ext uri="{FF2B5EF4-FFF2-40B4-BE49-F238E27FC236}">
                <a16:creationId xmlns:a16="http://schemas.microsoft.com/office/drawing/2014/main" id="{35CB15F2-A1DD-63E2-18E6-4E5F978E7184}"/>
              </a:ext>
            </a:extLst>
          </p:cNvPr>
          <p:cNvSpPr txBox="1"/>
          <p:nvPr/>
        </p:nvSpPr>
        <p:spPr>
          <a:xfrm>
            <a:off x="2329776" y="4622703"/>
            <a:ext cx="1994269" cy="1323632"/>
          </a:xfrm>
          <a:prstGeom prst="rect">
            <a:avLst/>
          </a:prstGeom>
          <a:noFill/>
        </p:spPr>
        <p:txBody>
          <a:bodyPr wrap="square" rtlCol="0">
            <a:spAutoFit/>
          </a:bodyPr>
          <a:lstStyle/>
          <a:p>
            <a:pPr algn="ctr" defTabSz="914446">
              <a:defRPr/>
            </a:pPr>
            <a:r>
              <a:rPr lang="en-GB" sz="2667">
                <a:solidFill>
                  <a:prstClr val="black"/>
                </a:solidFill>
                <a:latin typeface="Arial" panose="020B0604020202020204" pitchFamily="34" charset="0"/>
                <a:cs typeface="Arial" panose="020B0604020202020204" pitchFamily="34" charset="0"/>
              </a:rPr>
              <a:t>Muir</a:t>
            </a:r>
          </a:p>
          <a:p>
            <a:pPr algn="ctr" defTabSz="914446">
              <a:defRPr/>
            </a:pPr>
            <a:r>
              <a:rPr lang="en-GB" sz="2667">
                <a:solidFill>
                  <a:prstClr val="black"/>
                </a:solidFill>
                <a:latin typeface="Arial" panose="020B0604020202020204" pitchFamily="34" charset="0"/>
                <a:cs typeface="Arial" panose="020B0604020202020204" pitchFamily="34" charset="0"/>
              </a:rPr>
              <a:t>Review</a:t>
            </a:r>
          </a:p>
          <a:p>
            <a:pPr algn="ctr" defTabSz="914446">
              <a:defRPr/>
            </a:pPr>
            <a:r>
              <a:rPr lang="en-GB" sz="2667" b="1">
                <a:solidFill>
                  <a:prstClr val="black"/>
                </a:solidFill>
                <a:latin typeface="Arial" panose="020B0604020202020204" pitchFamily="34" charset="0"/>
                <a:cs typeface="Arial" panose="020B0604020202020204" pitchFamily="34" charset="0"/>
              </a:rPr>
              <a:t>2022</a:t>
            </a:r>
          </a:p>
        </p:txBody>
      </p:sp>
      <p:sp>
        <p:nvSpPr>
          <p:cNvPr id="12" name="TextBox 11">
            <a:extLst>
              <a:ext uri="{FF2B5EF4-FFF2-40B4-BE49-F238E27FC236}">
                <a16:creationId xmlns:a16="http://schemas.microsoft.com/office/drawing/2014/main" id="{67E215C4-2704-F7AF-B625-3813DDE6557D}"/>
              </a:ext>
            </a:extLst>
          </p:cNvPr>
          <p:cNvSpPr txBox="1"/>
          <p:nvPr/>
        </p:nvSpPr>
        <p:spPr>
          <a:xfrm>
            <a:off x="118335" y="4622704"/>
            <a:ext cx="1994269" cy="1323632"/>
          </a:xfrm>
          <a:prstGeom prst="rect">
            <a:avLst/>
          </a:prstGeom>
          <a:noFill/>
        </p:spPr>
        <p:txBody>
          <a:bodyPr wrap="square" rtlCol="0">
            <a:spAutoFit/>
          </a:bodyPr>
          <a:lstStyle/>
          <a:p>
            <a:pPr algn="ctr" defTabSz="914446">
              <a:defRPr/>
            </a:pPr>
            <a:r>
              <a:rPr lang="en-GB" sz="2667">
                <a:solidFill>
                  <a:prstClr val="black"/>
                </a:solidFill>
                <a:latin typeface="Arial" panose="020B0604020202020204" pitchFamily="34" charset="0"/>
                <a:cs typeface="Arial" panose="020B0604020202020204" pitchFamily="34" charset="0"/>
              </a:rPr>
              <a:t>OECD</a:t>
            </a:r>
          </a:p>
          <a:p>
            <a:pPr algn="ctr" defTabSz="914446">
              <a:defRPr/>
            </a:pPr>
            <a:r>
              <a:rPr lang="en-GB" sz="2667">
                <a:solidFill>
                  <a:prstClr val="black"/>
                </a:solidFill>
                <a:latin typeface="Arial" panose="020B0604020202020204" pitchFamily="34" charset="0"/>
                <a:cs typeface="Arial" panose="020B0604020202020204" pitchFamily="34" charset="0"/>
              </a:rPr>
              <a:t>Review</a:t>
            </a:r>
          </a:p>
          <a:p>
            <a:pPr algn="ctr" defTabSz="914446">
              <a:defRPr/>
            </a:pPr>
            <a:r>
              <a:rPr lang="en-GB" sz="2667" b="1">
                <a:solidFill>
                  <a:prstClr val="black"/>
                </a:solidFill>
                <a:latin typeface="Arial" panose="020B0604020202020204" pitchFamily="34" charset="0"/>
                <a:cs typeface="Arial" panose="020B0604020202020204" pitchFamily="34" charset="0"/>
              </a:rPr>
              <a:t>2021</a:t>
            </a:r>
            <a:endParaRPr lang="en-GB" sz="2400" b="1">
              <a:solidFill>
                <a:prstClr val="black"/>
              </a:solidFill>
              <a:latin typeface="Arial" panose="020B0604020202020204" pitchFamily="34" charset="0"/>
              <a:cs typeface="Arial" panose="020B0604020202020204" pitchFamily="34" charset="0"/>
            </a:endParaRPr>
          </a:p>
        </p:txBody>
      </p:sp>
      <p:pic>
        <p:nvPicPr>
          <p:cNvPr id="13" name="Picture 12" descr="Front cover of Review of CLD">
            <a:extLst>
              <a:ext uri="{FF2B5EF4-FFF2-40B4-BE49-F238E27FC236}">
                <a16:creationId xmlns:a16="http://schemas.microsoft.com/office/drawing/2014/main" id="{0D8F2666-EF93-5850-3F2E-4B38109351C6}"/>
              </a:ext>
            </a:extLst>
          </p:cNvPr>
          <p:cNvPicPr>
            <a:picLocks noChangeAspect="1"/>
          </p:cNvPicPr>
          <p:nvPr/>
        </p:nvPicPr>
        <p:blipFill>
          <a:blip r:embed="rId4"/>
          <a:stretch>
            <a:fillRect/>
          </a:stretch>
        </p:blipFill>
        <p:spPr>
          <a:xfrm>
            <a:off x="10197271" y="1625384"/>
            <a:ext cx="1832987" cy="2598665"/>
          </a:xfrm>
          <a:prstGeom prst="rect">
            <a:avLst/>
          </a:prstGeom>
          <a:solidFill>
            <a:schemeClr val="tx1"/>
          </a:solidFill>
          <a:ln>
            <a:solidFill>
              <a:schemeClr val="bg1"/>
            </a:solidFill>
          </a:ln>
        </p:spPr>
      </p:pic>
      <p:sp>
        <p:nvSpPr>
          <p:cNvPr id="14" name="TextBox 13">
            <a:extLst>
              <a:ext uri="{FF2B5EF4-FFF2-40B4-BE49-F238E27FC236}">
                <a16:creationId xmlns:a16="http://schemas.microsoft.com/office/drawing/2014/main" id="{ECA3975E-6240-B942-9DCA-AB7964C4145A}"/>
              </a:ext>
            </a:extLst>
          </p:cNvPr>
          <p:cNvSpPr txBox="1"/>
          <p:nvPr/>
        </p:nvSpPr>
        <p:spPr>
          <a:xfrm>
            <a:off x="10129716" y="4605184"/>
            <a:ext cx="1968097" cy="1323632"/>
          </a:xfrm>
          <a:prstGeom prst="rect">
            <a:avLst/>
          </a:prstGeom>
          <a:noFill/>
        </p:spPr>
        <p:txBody>
          <a:bodyPr wrap="square" rtlCol="0">
            <a:spAutoFit/>
          </a:bodyPr>
          <a:lstStyle/>
          <a:p>
            <a:pPr algn="ctr" defTabSz="914446">
              <a:defRPr/>
            </a:pPr>
            <a:r>
              <a:rPr lang="en-GB" sz="2667">
                <a:solidFill>
                  <a:prstClr val="black"/>
                </a:solidFill>
                <a:latin typeface="Arial" panose="020B0604020202020204" pitchFamily="34" charset="0"/>
                <a:cs typeface="Arial" panose="020B0604020202020204" pitchFamily="34" charset="0"/>
              </a:rPr>
              <a:t>Review of</a:t>
            </a:r>
          </a:p>
          <a:p>
            <a:pPr algn="ctr" defTabSz="914446">
              <a:defRPr/>
            </a:pPr>
            <a:r>
              <a:rPr lang="en-GB" sz="2667">
                <a:solidFill>
                  <a:prstClr val="black"/>
                </a:solidFill>
                <a:latin typeface="Arial" panose="020B0604020202020204" pitchFamily="34" charset="0"/>
                <a:cs typeface="Arial" panose="020B0604020202020204" pitchFamily="34" charset="0"/>
              </a:rPr>
              <a:t>CLD</a:t>
            </a:r>
          </a:p>
          <a:p>
            <a:pPr algn="ctr" defTabSz="914446">
              <a:defRPr/>
            </a:pPr>
            <a:r>
              <a:rPr lang="en-GB" sz="2667" b="1">
                <a:solidFill>
                  <a:prstClr val="black"/>
                </a:solidFill>
                <a:latin typeface="Arial" panose="020B0604020202020204" pitchFamily="34" charset="0"/>
                <a:cs typeface="Arial" panose="020B0604020202020204" pitchFamily="34" charset="0"/>
              </a:rPr>
              <a:t>2024</a:t>
            </a:r>
            <a:endParaRPr lang="en-GB" sz="1867" b="1">
              <a:solidFill>
                <a:prstClr val="black"/>
              </a:solidFill>
              <a:latin typeface="Arial" panose="020B0604020202020204" pitchFamily="34" charset="0"/>
              <a:cs typeface="Arial" panose="020B0604020202020204" pitchFamily="34" charset="0"/>
            </a:endParaRPr>
          </a:p>
        </p:txBody>
      </p:sp>
      <p:pic>
        <p:nvPicPr>
          <p:cNvPr id="15" name="Picture 14" descr="Front cover of OECD review">
            <a:extLst>
              <a:ext uri="{FF2B5EF4-FFF2-40B4-BE49-F238E27FC236}">
                <a16:creationId xmlns:a16="http://schemas.microsoft.com/office/drawing/2014/main" id="{67F109FF-4DDC-1989-A0C9-FE7DA944178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2096" y="1603108"/>
            <a:ext cx="1956981" cy="260656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6" name="Picture 15" descr="Front Cover of Skills Delivery Review">
            <a:extLst>
              <a:ext uri="{FF2B5EF4-FFF2-40B4-BE49-F238E27FC236}">
                <a16:creationId xmlns:a16="http://schemas.microsoft.com/office/drawing/2014/main" id="{BC51D25C-959C-F076-FA1B-8A22F60B95C0}"/>
              </a:ext>
            </a:extLst>
          </p:cNvPr>
          <p:cNvPicPr>
            <a:picLocks noChangeAspect="1"/>
          </p:cNvPicPr>
          <p:nvPr/>
        </p:nvPicPr>
        <p:blipFill>
          <a:blip r:embed="rId6"/>
          <a:stretch>
            <a:fillRect/>
          </a:stretch>
        </p:blipFill>
        <p:spPr>
          <a:xfrm>
            <a:off x="4325320" y="1611009"/>
            <a:ext cx="1834901" cy="2598665"/>
          </a:xfrm>
          <a:prstGeom prst="rect">
            <a:avLst/>
          </a:prstGeom>
          <a:ln>
            <a:solidFill>
              <a:schemeClr val="tx1"/>
            </a:solidFill>
          </a:ln>
        </p:spPr>
      </p:pic>
      <p:pic>
        <p:nvPicPr>
          <p:cNvPr id="17" name="Picture 16" descr="Front cover of National Discussion Report">
            <a:extLst>
              <a:ext uri="{FF2B5EF4-FFF2-40B4-BE49-F238E27FC236}">
                <a16:creationId xmlns:a16="http://schemas.microsoft.com/office/drawing/2014/main" id="{438D55DA-6627-3CA2-2131-547E4EB291C1}"/>
              </a:ext>
            </a:extLst>
          </p:cNvPr>
          <p:cNvPicPr>
            <a:picLocks noChangeAspect="1"/>
          </p:cNvPicPr>
          <p:nvPr/>
        </p:nvPicPr>
        <p:blipFill>
          <a:blip r:embed="rId7"/>
          <a:stretch>
            <a:fillRect/>
          </a:stretch>
        </p:blipFill>
        <p:spPr>
          <a:xfrm>
            <a:off x="6283966" y="1614960"/>
            <a:ext cx="1843593" cy="2606568"/>
          </a:xfrm>
          <a:prstGeom prst="rect">
            <a:avLst/>
          </a:prstGeom>
        </p:spPr>
      </p:pic>
      <p:pic>
        <p:nvPicPr>
          <p:cNvPr id="18" name="Picture 17" descr="Front cover of Muir Review">
            <a:extLst>
              <a:ext uri="{FF2B5EF4-FFF2-40B4-BE49-F238E27FC236}">
                <a16:creationId xmlns:a16="http://schemas.microsoft.com/office/drawing/2014/main" id="{A73527C5-BABE-F666-E3BE-4D266D809D2C}"/>
              </a:ext>
            </a:extLst>
          </p:cNvPr>
          <p:cNvPicPr>
            <a:picLocks noChangeAspect="1"/>
          </p:cNvPicPr>
          <p:nvPr/>
        </p:nvPicPr>
        <p:blipFill>
          <a:blip r:embed="rId8"/>
          <a:stretch>
            <a:fillRect/>
          </a:stretch>
        </p:blipFill>
        <p:spPr>
          <a:xfrm>
            <a:off x="2294487" y="1611010"/>
            <a:ext cx="1828690" cy="2598664"/>
          </a:xfrm>
          <a:prstGeom prst="rect">
            <a:avLst/>
          </a:prstGeom>
        </p:spPr>
      </p:pic>
      <p:pic>
        <p:nvPicPr>
          <p:cNvPr id="5" name="Picture 4">
            <a:extLst>
              <a:ext uri="{FF2B5EF4-FFF2-40B4-BE49-F238E27FC236}">
                <a16:creationId xmlns:a16="http://schemas.microsoft.com/office/drawing/2014/main" id="{CD9E5B84-123D-7C82-B90F-480AF52EF2B8}"/>
              </a:ext>
            </a:extLst>
          </p:cNvPr>
          <p:cNvPicPr>
            <a:picLocks noChangeAspect="1"/>
          </p:cNvPicPr>
          <p:nvPr/>
        </p:nvPicPr>
        <p:blipFill>
          <a:blip r:embed="rId9"/>
          <a:stretch>
            <a:fillRect/>
          </a:stretch>
        </p:blipFill>
        <p:spPr>
          <a:xfrm>
            <a:off x="0" y="0"/>
            <a:ext cx="12192000" cy="1305107"/>
          </a:xfrm>
          <a:prstGeom prst="rect">
            <a:avLst/>
          </a:prstGeom>
        </p:spPr>
      </p:pic>
      <p:sp>
        <p:nvSpPr>
          <p:cNvPr id="7" name="TextBox 6">
            <a:extLst>
              <a:ext uri="{FF2B5EF4-FFF2-40B4-BE49-F238E27FC236}">
                <a16:creationId xmlns:a16="http://schemas.microsoft.com/office/drawing/2014/main" id="{8754564B-13B9-7B4C-94F1-9282EF42BACB}"/>
              </a:ext>
            </a:extLst>
          </p:cNvPr>
          <p:cNvSpPr txBox="1"/>
          <p:nvPr/>
        </p:nvSpPr>
        <p:spPr>
          <a:xfrm>
            <a:off x="2558143" y="298610"/>
            <a:ext cx="10668000" cy="707886"/>
          </a:xfrm>
          <a:prstGeom prst="rect">
            <a:avLst/>
          </a:prstGeom>
          <a:noFill/>
        </p:spPr>
        <p:txBody>
          <a:bodyPr wrap="square">
            <a:spAutoFit/>
          </a:bodyPr>
          <a:lstStyle/>
          <a:p>
            <a:r>
              <a:rPr lang="en-US" sz="4000" dirty="0">
                <a:solidFill>
                  <a:srgbClr val="FFFFFF"/>
                </a:solidFill>
                <a:latin typeface="Comic Sans MS" panose="030F0702030302020204" pitchFamily="66" charset="0"/>
              </a:rPr>
              <a:t>Why are we embarking on CIC?</a:t>
            </a:r>
            <a:endParaRPr lang="en-GB" sz="1800" dirty="0"/>
          </a:p>
        </p:txBody>
      </p:sp>
    </p:spTree>
    <p:extLst>
      <p:ext uri="{BB962C8B-B14F-4D97-AF65-F5344CB8AC3E}">
        <p14:creationId xmlns:p14="http://schemas.microsoft.com/office/powerpoint/2010/main" val="30129379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3EBF62F-3434-AAB8-60FE-56496F06A701}"/>
              </a:ext>
            </a:extLst>
          </p:cNvPr>
          <p:cNvPicPr>
            <a:picLocks noChangeAspect="1"/>
          </p:cNvPicPr>
          <p:nvPr/>
        </p:nvPicPr>
        <p:blipFill>
          <a:blip r:embed="rId3"/>
          <a:stretch>
            <a:fillRect/>
          </a:stretch>
        </p:blipFill>
        <p:spPr>
          <a:xfrm>
            <a:off x="0" y="0"/>
            <a:ext cx="12192000" cy="1305107"/>
          </a:xfrm>
          <a:prstGeom prst="rect">
            <a:avLst/>
          </a:prstGeom>
        </p:spPr>
      </p:pic>
      <p:sp>
        <p:nvSpPr>
          <p:cNvPr id="5" name="TextBox 4">
            <a:extLst>
              <a:ext uri="{FF2B5EF4-FFF2-40B4-BE49-F238E27FC236}">
                <a16:creationId xmlns:a16="http://schemas.microsoft.com/office/drawing/2014/main" id="{8663CE20-49FC-8286-6211-28956796A7A1}"/>
              </a:ext>
            </a:extLst>
          </p:cNvPr>
          <p:cNvSpPr txBox="1"/>
          <p:nvPr/>
        </p:nvSpPr>
        <p:spPr>
          <a:xfrm>
            <a:off x="3469354" y="298610"/>
            <a:ext cx="6210300" cy="707886"/>
          </a:xfrm>
          <a:prstGeom prst="rect">
            <a:avLst/>
          </a:prstGeom>
          <a:noFill/>
        </p:spPr>
        <p:txBody>
          <a:bodyPr wrap="square">
            <a:spAutoFit/>
          </a:bodyPr>
          <a:lstStyle/>
          <a:p>
            <a:r>
              <a:rPr lang="en-US" sz="4000" dirty="0">
                <a:solidFill>
                  <a:srgbClr val="FFFFFF"/>
                </a:solidFill>
                <a:latin typeface="Comic Sans MS" panose="030F0702030302020204" pitchFamily="66" charset="0"/>
              </a:rPr>
              <a:t>Responsibilities of All</a:t>
            </a:r>
            <a:endParaRPr lang="en-GB" sz="1800" dirty="0"/>
          </a:p>
        </p:txBody>
      </p:sp>
      <p:pic>
        <p:nvPicPr>
          <p:cNvPr id="14" name="Picture 13">
            <a:extLst>
              <a:ext uri="{FF2B5EF4-FFF2-40B4-BE49-F238E27FC236}">
                <a16:creationId xmlns:a16="http://schemas.microsoft.com/office/drawing/2014/main" id="{FDA754B9-2368-CBEC-8675-909733BC7577}"/>
              </a:ext>
            </a:extLst>
          </p:cNvPr>
          <p:cNvPicPr>
            <a:picLocks noChangeAspect="1"/>
          </p:cNvPicPr>
          <p:nvPr/>
        </p:nvPicPr>
        <p:blipFill>
          <a:blip r:embed="rId4"/>
          <a:stretch>
            <a:fillRect/>
          </a:stretch>
        </p:blipFill>
        <p:spPr>
          <a:xfrm>
            <a:off x="8079454" y="2718027"/>
            <a:ext cx="3825692" cy="2379754"/>
          </a:xfrm>
          <a:prstGeom prst="rect">
            <a:avLst/>
          </a:prstGeom>
        </p:spPr>
      </p:pic>
      <p:sp>
        <p:nvSpPr>
          <p:cNvPr id="16" name="TextBox 15">
            <a:extLst>
              <a:ext uri="{FF2B5EF4-FFF2-40B4-BE49-F238E27FC236}">
                <a16:creationId xmlns:a16="http://schemas.microsoft.com/office/drawing/2014/main" id="{CBB1322A-F3B7-8969-D0B4-46DA13603775}"/>
              </a:ext>
            </a:extLst>
          </p:cNvPr>
          <p:cNvSpPr txBox="1"/>
          <p:nvPr/>
        </p:nvSpPr>
        <p:spPr>
          <a:xfrm>
            <a:off x="427499" y="1981496"/>
            <a:ext cx="7370096" cy="4154984"/>
          </a:xfrm>
          <a:prstGeom prst="rect">
            <a:avLst/>
          </a:prstGeom>
          <a:noFill/>
        </p:spPr>
        <p:txBody>
          <a:bodyPr wrap="square">
            <a:spAutoFit/>
          </a:bodyPr>
          <a:lstStyle/>
          <a:p>
            <a:r>
              <a:rPr lang="en-GB" sz="2400" dirty="0">
                <a:latin typeface="Comic Sans MS" panose="030F0702030302020204" pitchFamily="66" charset="0"/>
              </a:rPr>
              <a:t>All educators have responsibility for developing children and young people’s:</a:t>
            </a:r>
          </a:p>
          <a:p>
            <a:endParaRPr lang="en-GB" sz="2400" dirty="0">
              <a:latin typeface="Comic Sans MS" panose="030F0702030302020204" pitchFamily="66" charset="0"/>
            </a:endParaRPr>
          </a:p>
          <a:p>
            <a:pPr marL="171450" indent="-171450">
              <a:buFont typeface="Arial" panose="020B0604020202020204" pitchFamily="34" charset="0"/>
              <a:buChar char="•"/>
            </a:pPr>
            <a:r>
              <a:rPr lang="en-GB" sz="2400" b="1" dirty="0">
                <a:latin typeface="Comic Sans MS" panose="030F0702030302020204" pitchFamily="66" charset="0"/>
              </a:rPr>
              <a:t>Mental, emotional, social and physical health</a:t>
            </a:r>
          </a:p>
          <a:p>
            <a:pPr marL="171450" indent="-171450">
              <a:buFont typeface="Arial" panose="020B0604020202020204" pitchFamily="34" charset="0"/>
              <a:buChar char="•"/>
            </a:pPr>
            <a:r>
              <a:rPr lang="en-GB" sz="2400" b="1" dirty="0">
                <a:latin typeface="Comic Sans MS" panose="030F0702030302020204" pitchFamily="66" charset="0"/>
              </a:rPr>
              <a:t>Communication, language and literacy</a:t>
            </a:r>
          </a:p>
          <a:p>
            <a:pPr marL="171450" indent="-171450">
              <a:buFont typeface="Arial" panose="020B0604020202020204" pitchFamily="34" charset="0"/>
              <a:buChar char="•"/>
            </a:pPr>
            <a:r>
              <a:rPr lang="en-GB" sz="2400" b="1" dirty="0">
                <a:latin typeface="Comic Sans MS" panose="030F0702030302020204" pitchFamily="66" charset="0"/>
              </a:rPr>
              <a:t>Numeracy</a:t>
            </a:r>
          </a:p>
          <a:p>
            <a:pPr marL="0" indent="0">
              <a:buFont typeface="Arial" panose="020B0604020202020204" pitchFamily="34" charset="0"/>
              <a:buNone/>
            </a:pPr>
            <a:endParaRPr lang="en-GB" sz="2400" dirty="0">
              <a:latin typeface="Comic Sans MS" panose="030F0702030302020204" pitchFamily="66" charset="0"/>
            </a:endParaRPr>
          </a:p>
          <a:p>
            <a:pPr marL="0" indent="0">
              <a:buFont typeface="Arial" panose="020B0604020202020204" pitchFamily="34" charset="0"/>
              <a:buNone/>
            </a:pPr>
            <a:r>
              <a:rPr lang="en-GB" sz="2400" dirty="0">
                <a:latin typeface="Comic Sans MS" panose="030F0702030302020204" pitchFamily="66" charset="0"/>
              </a:rPr>
              <a:t>Work is being undertaken to explore updated definitions of these responsibilities, embed them fully in the KDU model and ensure that educators are supported in these responsibilities.  </a:t>
            </a:r>
          </a:p>
        </p:txBody>
      </p:sp>
    </p:spTree>
    <p:extLst>
      <p:ext uri="{BB962C8B-B14F-4D97-AF65-F5344CB8AC3E}">
        <p14:creationId xmlns:p14="http://schemas.microsoft.com/office/powerpoint/2010/main" val="19190681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5AA9781-B9D2-FE7F-3B08-CF2246457660}"/>
              </a:ext>
            </a:extLst>
          </p:cNvPr>
          <p:cNvPicPr>
            <a:picLocks noChangeAspect="1"/>
          </p:cNvPicPr>
          <p:nvPr/>
        </p:nvPicPr>
        <p:blipFill>
          <a:blip r:embed="rId3"/>
          <a:srcRect t="21998"/>
          <a:stretch>
            <a:fillRect/>
          </a:stretch>
        </p:blipFill>
        <p:spPr>
          <a:xfrm>
            <a:off x="500261" y="1703070"/>
            <a:ext cx="10802858" cy="4807697"/>
          </a:xfrm>
          <a:prstGeom prst="rect">
            <a:avLst/>
          </a:prstGeom>
        </p:spPr>
      </p:pic>
      <p:pic>
        <p:nvPicPr>
          <p:cNvPr id="4" name="Picture 3">
            <a:extLst>
              <a:ext uri="{FF2B5EF4-FFF2-40B4-BE49-F238E27FC236}">
                <a16:creationId xmlns:a16="http://schemas.microsoft.com/office/drawing/2014/main" id="{A9C35169-2DAE-1903-233D-8450102AC55B}"/>
              </a:ext>
            </a:extLst>
          </p:cNvPr>
          <p:cNvPicPr>
            <a:picLocks noChangeAspect="1"/>
          </p:cNvPicPr>
          <p:nvPr/>
        </p:nvPicPr>
        <p:blipFill>
          <a:blip r:embed="rId4"/>
          <a:stretch>
            <a:fillRect/>
          </a:stretch>
        </p:blipFill>
        <p:spPr>
          <a:xfrm>
            <a:off x="0" y="0"/>
            <a:ext cx="12192000" cy="1305107"/>
          </a:xfrm>
          <a:prstGeom prst="rect">
            <a:avLst/>
          </a:prstGeom>
        </p:spPr>
      </p:pic>
      <p:sp>
        <p:nvSpPr>
          <p:cNvPr id="6" name="TextBox 5">
            <a:extLst>
              <a:ext uri="{FF2B5EF4-FFF2-40B4-BE49-F238E27FC236}">
                <a16:creationId xmlns:a16="http://schemas.microsoft.com/office/drawing/2014/main" id="{E974C059-9B8D-44FB-193C-449DA9CCBA1F}"/>
              </a:ext>
            </a:extLst>
          </p:cNvPr>
          <p:cNvSpPr txBox="1"/>
          <p:nvPr/>
        </p:nvSpPr>
        <p:spPr>
          <a:xfrm>
            <a:off x="4772374" y="298610"/>
            <a:ext cx="6210300" cy="707886"/>
          </a:xfrm>
          <a:prstGeom prst="rect">
            <a:avLst/>
          </a:prstGeom>
          <a:noFill/>
        </p:spPr>
        <p:txBody>
          <a:bodyPr wrap="square">
            <a:spAutoFit/>
          </a:bodyPr>
          <a:lstStyle/>
          <a:p>
            <a:r>
              <a:rPr lang="en-US" sz="4000" dirty="0">
                <a:solidFill>
                  <a:srgbClr val="FFFFFF"/>
                </a:solidFill>
                <a:latin typeface="Comic Sans MS" panose="030F0702030302020204" pitchFamily="66" charset="0"/>
              </a:rPr>
              <a:t>Assessment</a:t>
            </a:r>
            <a:endParaRPr lang="en-GB" sz="1800" dirty="0"/>
          </a:p>
        </p:txBody>
      </p:sp>
    </p:spTree>
    <p:extLst>
      <p:ext uri="{BB962C8B-B14F-4D97-AF65-F5344CB8AC3E}">
        <p14:creationId xmlns:p14="http://schemas.microsoft.com/office/powerpoint/2010/main" val="20856280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2">
            <a:extLst>
              <a:ext uri="{FF2B5EF4-FFF2-40B4-BE49-F238E27FC236}">
                <a16:creationId xmlns:a16="http://schemas.microsoft.com/office/drawing/2014/main" id="{1FD26380-53CF-F2C1-74C4-40D05D9F141C}"/>
              </a:ext>
            </a:extLst>
          </p:cNvPr>
          <p:cNvGraphicFramePr>
            <a:graphicFrameLocks noGrp="1"/>
          </p:cNvGraphicFramePr>
          <p:nvPr>
            <p:ph idx="1"/>
            <p:extLst>
              <p:ext uri="{D42A27DB-BD31-4B8C-83A1-F6EECF244321}">
                <p14:modId xmlns:p14="http://schemas.microsoft.com/office/powerpoint/2010/main" val="142416840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DE1E120A-00C6-F554-6526-5CEECCD8E724}"/>
              </a:ext>
            </a:extLst>
          </p:cNvPr>
          <p:cNvPicPr>
            <a:picLocks noChangeAspect="1"/>
          </p:cNvPicPr>
          <p:nvPr/>
        </p:nvPicPr>
        <p:blipFill>
          <a:blip r:embed="rId8"/>
          <a:stretch>
            <a:fillRect/>
          </a:stretch>
        </p:blipFill>
        <p:spPr>
          <a:xfrm>
            <a:off x="0" y="0"/>
            <a:ext cx="12192000" cy="1305107"/>
          </a:xfrm>
          <a:prstGeom prst="rect">
            <a:avLst/>
          </a:prstGeom>
        </p:spPr>
      </p:pic>
      <p:sp>
        <p:nvSpPr>
          <p:cNvPr id="2" name="Title 1">
            <a:extLst>
              <a:ext uri="{FF2B5EF4-FFF2-40B4-BE49-F238E27FC236}">
                <a16:creationId xmlns:a16="http://schemas.microsoft.com/office/drawing/2014/main" id="{B50ECF08-1C7D-308C-D5C8-3FD27E160B94}"/>
              </a:ext>
            </a:extLst>
          </p:cNvPr>
          <p:cNvSpPr>
            <a:spLocks noGrp="1"/>
          </p:cNvSpPr>
          <p:nvPr>
            <p:ph type="title"/>
          </p:nvPr>
        </p:nvSpPr>
        <p:spPr>
          <a:xfrm>
            <a:off x="838200" y="347662"/>
            <a:ext cx="10515600" cy="1325563"/>
          </a:xfrm>
        </p:spPr>
        <p:txBody>
          <a:bodyPr>
            <a:normAutofit/>
          </a:bodyPr>
          <a:lstStyle/>
          <a:p>
            <a:pPr algn="ctr"/>
            <a:r>
              <a:rPr lang="en-US" sz="4000" dirty="0">
                <a:solidFill>
                  <a:schemeClr val="bg1"/>
                </a:solidFill>
                <a:latin typeface="Comic Sans MS" panose="030F0702030302020204" pitchFamily="66" charset="0"/>
              </a:rPr>
              <a:t>CIC in Inverclyde</a:t>
            </a:r>
            <a:br>
              <a:rPr lang="en-US" dirty="0"/>
            </a:br>
            <a:endParaRPr lang="en-US" dirty="0">
              <a:latin typeface="Comic Sans MS"/>
            </a:endParaRPr>
          </a:p>
        </p:txBody>
      </p:sp>
    </p:spTree>
    <p:extLst>
      <p:ext uri="{BB962C8B-B14F-4D97-AF65-F5344CB8AC3E}">
        <p14:creationId xmlns:p14="http://schemas.microsoft.com/office/powerpoint/2010/main" val="21032678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DCBDE29-9753-190E-89D5-1530C2BB1C61}"/>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2B8CEB-8B39-9C6F-4849-022927F0B067}"/>
              </a:ext>
            </a:extLst>
          </p:cNvPr>
          <p:cNvSpPr>
            <a:spLocks noGrp="1"/>
          </p:cNvSpPr>
          <p:nvPr>
            <p:ph type="title"/>
          </p:nvPr>
        </p:nvSpPr>
        <p:spPr>
          <a:xfrm>
            <a:off x="1371597" y="348865"/>
            <a:ext cx="10044023" cy="877729"/>
          </a:xfrm>
        </p:spPr>
        <p:txBody>
          <a:bodyPr anchor="ctr">
            <a:normAutofit/>
          </a:bodyPr>
          <a:lstStyle/>
          <a:p>
            <a:pPr algn="ctr"/>
            <a:r>
              <a:rPr lang="en-US" sz="4000" dirty="0">
                <a:solidFill>
                  <a:srgbClr val="FFFFFF"/>
                </a:solidFill>
                <a:latin typeface="Comic Sans MS"/>
              </a:rPr>
              <a:t>Aim and Key priorities</a:t>
            </a:r>
            <a:endParaRPr lang="en-US" sz="4000" dirty="0">
              <a:solidFill>
                <a:srgbClr val="FFFFFF"/>
              </a:solidFill>
            </a:endParaRPr>
          </a:p>
        </p:txBody>
      </p:sp>
      <p:graphicFrame>
        <p:nvGraphicFramePr>
          <p:cNvPr id="5" name="Content Placeholder 2">
            <a:extLst>
              <a:ext uri="{FF2B5EF4-FFF2-40B4-BE49-F238E27FC236}">
                <a16:creationId xmlns:a16="http://schemas.microsoft.com/office/drawing/2014/main" id="{6D5911ED-0941-B5C9-C4C2-6AFF79707756}"/>
              </a:ext>
            </a:extLst>
          </p:cNvPr>
          <p:cNvGraphicFramePr>
            <a:graphicFrameLocks noGrp="1"/>
          </p:cNvGraphicFramePr>
          <p:nvPr>
            <p:ph idx="1"/>
            <p:extLst>
              <p:ext uri="{D42A27DB-BD31-4B8C-83A1-F6EECF244321}">
                <p14:modId xmlns:p14="http://schemas.microsoft.com/office/powerpoint/2010/main" val="148334681"/>
              </p:ext>
            </p:extLst>
          </p:nvPr>
        </p:nvGraphicFramePr>
        <p:xfrm>
          <a:off x="-205740" y="2248325"/>
          <a:ext cx="12767309" cy="56347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837A0602-0689-5D75-25B0-F9AEF19801AB}"/>
              </a:ext>
            </a:extLst>
          </p:cNvPr>
          <p:cNvSpPr txBox="1"/>
          <p:nvPr/>
        </p:nvSpPr>
        <p:spPr>
          <a:xfrm>
            <a:off x="175260" y="1575459"/>
            <a:ext cx="11841480" cy="1697901"/>
          </a:xfrm>
          <a:prstGeom prst="rect">
            <a:avLst/>
          </a:prstGeom>
          <a:noFill/>
        </p:spPr>
        <p:txBody>
          <a:bodyPr wrap="square">
            <a:spAutoFit/>
          </a:bodyPr>
          <a:lstStyle/>
          <a:p>
            <a:pPr marL="0" marR="0" indent="0" algn="ctr" rtl="0" fontAlgn="base">
              <a:spcAft>
                <a:spcPts val="1000"/>
              </a:spcAft>
              <a:buNone/>
            </a:pPr>
            <a:endParaRPr lang="en-GB" sz="2400" b="1" i="0" dirty="0">
              <a:solidFill>
                <a:srgbClr val="000000"/>
              </a:solidFill>
              <a:effectLst/>
              <a:latin typeface="Comic Sans MS" panose="030F0702030302020204" pitchFamily="66" charset="0"/>
            </a:endParaRPr>
          </a:p>
          <a:p>
            <a:pPr marL="0" marR="0" indent="0" algn="ctr" rtl="0" fontAlgn="base">
              <a:spcAft>
                <a:spcPts val="1000"/>
              </a:spcAft>
              <a:buNone/>
            </a:pPr>
            <a:r>
              <a:rPr lang="en-GB" sz="2400" b="0" i="0" dirty="0">
                <a:solidFill>
                  <a:srgbClr val="000000"/>
                </a:solidFill>
                <a:effectLst/>
                <a:latin typeface="Comic Sans MS" panose="030F0702030302020204" pitchFamily="66" charset="0"/>
              </a:rPr>
              <a:t>To develop a shared vision, understanding and approach to the CIC across Inverclyde, building leadership capacity and strengthening curriculum design and pedagogy to improve outcomes for all learners. </a:t>
            </a:r>
            <a:r>
              <a:rPr lang="en-GB" b="0" i="0" dirty="0">
                <a:solidFill>
                  <a:srgbClr val="000000"/>
                </a:solidFill>
                <a:effectLst/>
                <a:latin typeface="Comic Sans MS" panose="030F0702030302020204" pitchFamily="66" charset="0"/>
              </a:rPr>
              <a:t> </a:t>
            </a:r>
            <a:endParaRPr lang="en-GB" sz="1100" b="0" i="0" dirty="0">
              <a:solidFill>
                <a:srgbClr val="000000"/>
              </a:solidFill>
              <a:effectLst/>
              <a:latin typeface="Comic Sans MS" panose="030F0702030302020204" pitchFamily="66" charset="0"/>
            </a:endParaRPr>
          </a:p>
        </p:txBody>
      </p:sp>
    </p:spTree>
    <p:extLst>
      <p:ext uri="{BB962C8B-B14F-4D97-AF65-F5344CB8AC3E}">
        <p14:creationId xmlns:p14="http://schemas.microsoft.com/office/powerpoint/2010/main" val="9488531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CC1B19-3CBC-2A37-9181-219D86A105E8}"/>
              </a:ext>
            </a:extLst>
          </p:cNvPr>
          <p:cNvSpPr>
            <a:spLocks noGrp="1"/>
          </p:cNvSpPr>
          <p:nvPr>
            <p:ph type="title"/>
          </p:nvPr>
        </p:nvSpPr>
        <p:spPr>
          <a:xfrm>
            <a:off x="1371597" y="348865"/>
            <a:ext cx="10044023" cy="877729"/>
          </a:xfrm>
        </p:spPr>
        <p:txBody>
          <a:bodyPr anchor="ctr">
            <a:normAutofit/>
          </a:bodyPr>
          <a:lstStyle/>
          <a:p>
            <a:pPr algn="ctr"/>
            <a:r>
              <a:rPr lang="en-US" sz="4000">
                <a:solidFill>
                  <a:srgbClr val="FFFFFF"/>
                </a:solidFill>
                <a:latin typeface="Comic Sans MS"/>
              </a:rPr>
              <a:t>What does success look like?</a:t>
            </a:r>
          </a:p>
        </p:txBody>
      </p:sp>
      <p:graphicFrame>
        <p:nvGraphicFramePr>
          <p:cNvPr id="3" name="Content Placeholder 2">
            <a:extLst>
              <a:ext uri="{FF2B5EF4-FFF2-40B4-BE49-F238E27FC236}">
                <a16:creationId xmlns:a16="http://schemas.microsoft.com/office/drawing/2014/main" id="{58EF2E39-A09A-F6F9-5E1A-B319E9B1C4D3}"/>
              </a:ext>
            </a:extLst>
          </p:cNvPr>
          <p:cNvGraphicFramePr>
            <a:graphicFrameLocks/>
          </p:cNvGraphicFramePr>
          <p:nvPr>
            <p:extLst>
              <p:ext uri="{D42A27DB-BD31-4B8C-83A1-F6EECF244321}">
                <p14:modId xmlns:p14="http://schemas.microsoft.com/office/powerpoint/2010/main" val="2153069804"/>
              </p:ext>
            </p:extLst>
          </p:nvPr>
        </p:nvGraphicFramePr>
        <p:xfrm>
          <a:off x="-2" y="986211"/>
          <a:ext cx="12191998" cy="60464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542995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BC199FD9-1A20-968A-6ACD-F7ABD9260165}"/>
              </a:ext>
            </a:extLst>
          </p:cNvPr>
          <p:cNvGraphicFramePr>
            <a:graphicFrameLocks noGrp="1"/>
          </p:cNvGraphicFramePr>
          <p:nvPr>
            <p:ph idx="1"/>
            <p:extLst>
              <p:ext uri="{D42A27DB-BD31-4B8C-83A1-F6EECF244321}">
                <p14:modId xmlns:p14="http://schemas.microsoft.com/office/powerpoint/2010/main" val="2851444550"/>
              </p:ext>
            </p:extLst>
          </p:nvPr>
        </p:nvGraphicFramePr>
        <p:xfrm>
          <a:off x="836675" y="1233239"/>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a:extLst>
              <a:ext uri="{FF2B5EF4-FFF2-40B4-BE49-F238E27FC236}">
                <a16:creationId xmlns:a16="http://schemas.microsoft.com/office/drawing/2014/main" id="{65FB22F8-E22F-01CD-84B9-514C228A6E31}"/>
              </a:ext>
            </a:extLst>
          </p:cNvPr>
          <p:cNvSpPr txBox="1"/>
          <p:nvPr/>
        </p:nvSpPr>
        <p:spPr>
          <a:xfrm>
            <a:off x="6052457" y="4520983"/>
            <a:ext cx="2873829" cy="646331"/>
          </a:xfrm>
          <a:prstGeom prst="rect">
            <a:avLst/>
          </a:prstGeom>
          <a:noFill/>
        </p:spPr>
        <p:txBody>
          <a:bodyPr wrap="square" lIns="91440" tIns="45720" rIns="91440" bIns="45720" anchor="t">
            <a:spAutoFit/>
          </a:bodyPr>
          <a:lstStyle/>
          <a:p>
            <a:pPr lvl="0" algn="ctr"/>
            <a:r>
              <a:rPr lang="en-US" dirty="0">
                <a:latin typeface="Comic Sans MS"/>
              </a:rPr>
              <a:t>Increased practitioner confidence</a:t>
            </a:r>
          </a:p>
        </p:txBody>
      </p:sp>
      <p:sp>
        <p:nvSpPr>
          <p:cNvPr id="12" name="TextBox 11">
            <a:extLst>
              <a:ext uri="{FF2B5EF4-FFF2-40B4-BE49-F238E27FC236}">
                <a16:creationId xmlns:a16="http://schemas.microsoft.com/office/drawing/2014/main" id="{EA524542-E7C4-51A2-B858-38A500622B8A}"/>
              </a:ext>
            </a:extLst>
          </p:cNvPr>
          <p:cNvSpPr txBox="1"/>
          <p:nvPr/>
        </p:nvSpPr>
        <p:spPr>
          <a:xfrm>
            <a:off x="1545770" y="4396305"/>
            <a:ext cx="1921329" cy="1200329"/>
          </a:xfrm>
          <a:prstGeom prst="rect">
            <a:avLst/>
          </a:prstGeom>
          <a:noFill/>
        </p:spPr>
        <p:txBody>
          <a:bodyPr wrap="square" rtlCol="0">
            <a:spAutoFit/>
          </a:bodyPr>
          <a:lstStyle/>
          <a:p>
            <a:pPr algn="ctr"/>
            <a:r>
              <a:rPr lang="en-GB">
                <a:latin typeface="Comic Sans MS" panose="030F0702030302020204" pitchFamily="66" charset="0"/>
              </a:rPr>
              <a:t>Increased consistency across establishments</a:t>
            </a:r>
          </a:p>
        </p:txBody>
      </p:sp>
      <p:sp>
        <p:nvSpPr>
          <p:cNvPr id="13" name="TextBox 12">
            <a:extLst>
              <a:ext uri="{FF2B5EF4-FFF2-40B4-BE49-F238E27FC236}">
                <a16:creationId xmlns:a16="http://schemas.microsoft.com/office/drawing/2014/main" id="{011A2F56-E447-7D8C-C518-9D71C863156D}"/>
              </a:ext>
            </a:extLst>
          </p:cNvPr>
          <p:cNvSpPr txBox="1"/>
          <p:nvPr/>
        </p:nvSpPr>
        <p:spPr>
          <a:xfrm>
            <a:off x="3956957" y="4442472"/>
            <a:ext cx="1921329" cy="923330"/>
          </a:xfrm>
          <a:prstGeom prst="rect">
            <a:avLst/>
          </a:prstGeom>
          <a:noFill/>
        </p:spPr>
        <p:txBody>
          <a:bodyPr wrap="square" lIns="91440" tIns="45720" rIns="91440" bIns="45720" rtlCol="0" anchor="t">
            <a:spAutoFit/>
          </a:bodyPr>
          <a:lstStyle/>
          <a:p>
            <a:pPr algn="ctr"/>
            <a:r>
              <a:rPr lang="en-GB" dirty="0">
                <a:latin typeface="Comic Sans MS"/>
              </a:rPr>
              <a:t>Improvement plans linked to CIC</a:t>
            </a:r>
          </a:p>
        </p:txBody>
      </p:sp>
      <p:sp>
        <p:nvSpPr>
          <p:cNvPr id="14" name="TextBox 13">
            <a:extLst>
              <a:ext uri="{FF2B5EF4-FFF2-40B4-BE49-F238E27FC236}">
                <a16:creationId xmlns:a16="http://schemas.microsoft.com/office/drawing/2014/main" id="{DF180EF4-0644-D289-3F5E-8143C81C333B}"/>
              </a:ext>
            </a:extLst>
          </p:cNvPr>
          <p:cNvSpPr txBox="1"/>
          <p:nvPr/>
        </p:nvSpPr>
        <p:spPr>
          <a:xfrm>
            <a:off x="8889382" y="4520983"/>
            <a:ext cx="1921329" cy="646331"/>
          </a:xfrm>
          <a:prstGeom prst="rect">
            <a:avLst/>
          </a:prstGeom>
          <a:noFill/>
        </p:spPr>
        <p:txBody>
          <a:bodyPr wrap="square" lIns="91440" tIns="45720" rIns="91440" bIns="45720" rtlCol="0" anchor="t">
            <a:spAutoFit/>
          </a:bodyPr>
          <a:lstStyle/>
          <a:p>
            <a:pPr algn="ctr"/>
            <a:r>
              <a:rPr lang="en-GB">
                <a:latin typeface="Comic Sans MS"/>
              </a:rPr>
              <a:t>Evidence in practice </a:t>
            </a:r>
          </a:p>
        </p:txBody>
      </p:sp>
      <p:pic>
        <p:nvPicPr>
          <p:cNvPr id="18" name="Picture 17">
            <a:extLst>
              <a:ext uri="{FF2B5EF4-FFF2-40B4-BE49-F238E27FC236}">
                <a16:creationId xmlns:a16="http://schemas.microsoft.com/office/drawing/2014/main" id="{1AFD4794-B33E-7C13-8ED4-6DF72806019F}"/>
              </a:ext>
            </a:extLst>
          </p:cNvPr>
          <p:cNvPicPr>
            <a:picLocks noChangeAspect="1"/>
          </p:cNvPicPr>
          <p:nvPr/>
        </p:nvPicPr>
        <p:blipFill>
          <a:blip r:embed="rId8"/>
          <a:stretch>
            <a:fillRect/>
          </a:stretch>
        </p:blipFill>
        <p:spPr>
          <a:xfrm>
            <a:off x="0" y="-57624"/>
            <a:ext cx="12188952" cy="1305107"/>
          </a:xfrm>
          <a:prstGeom prst="rect">
            <a:avLst/>
          </a:prstGeom>
        </p:spPr>
      </p:pic>
      <p:sp>
        <p:nvSpPr>
          <p:cNvPr id="2" name="Title 1">
            <a:extLst>
              <a:ext uri="{FF2B5EF4-FFF2-40B4-BE49-F238E27FC236}">
                <a16:creationId xmlns:a16="http://schemas.microsoft.com/office/drawing/2014/main" id="{455CBE56-C77A-BF9D-7144-8F8E088DC15F}"/>
              </a:ext>
            </a:extLst>
          </p:cNvPr>
          <p:cNvSpPr>
            <a:spLocks noGrp="1"/>
          </p:cNvSpPr>
          <p:nvPr>
            <p:ph type="title"/>
          </p:nvPr>
        </p:nvSpPr>
        <p:spPr>
          <a:xfrm>
            <a:off x="1034143" y="99740"/>
            <a:ext cx="10515600" cy="1133499"/>
          </a:xfrm>
        </p:spPr>
        <p:txBody>
          <a:bodyPr>
            <a:normAutofit/>
          </a:bodyPr>
          <a:lstStyle/>
          <a:p>
            <a:pPr algn="ctr"/>
            <a:r>
              <a:rPr lang="en-US" sz="4000">
                <a:solidFill>
                  <a:schemeClr val="bg1"/>
                </a:solidFill>
                <a:latin typeface="Comic Sans MS"/>
              </a:rPr>
              <a:t>Evidencing impact</a:t>
            </a:r>
            <a:endParaRPr lang="en-US" sz="4000">
              <a:solidFill>
                <a:schemeClr val="bg1"/>
              </a:solidFill>
            </a:endParaRPr>
          </a:p>
        </p:txBody>
      </p:sp>
    </p:spTree>
    <p:extLst>
      <p:ext uri="{BB962C8B-B14F-4D97-AF65-F5344CB8AC3E}">
        <p14:creationId xmlns:p14="http://schemas.microsoft.com/office/powerpoint/2010/main" val="15368696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5D7F64A8-D625-4F61-A290-B499BB62A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2DB162DC-6392-18B4-3A08-064E87B12BBA}"/>
              </a:ext>
            </a:extLst>
          </p:cNvPr>
          <p:cNvSpPr txBox="1"/>
          <p:nvPr/>
        </p:nvSpPr>
        <p:spPr>
          <a:xfrm>
            <a:off x="657268" y="2063819"/>
            <a:ext cx="5801917" cy="5054112"/>
          </a:xfrm>
          <a:prstGeom prst="rect">
            <a:avLst/>
          </a:prstGeom>
        </p:spPr>
        <p:txBody>
          <a:bodyPr vert="horz" lIns="91440" tIns="45720" rIns="91440" bIns="45720" rtlCol="0">
            <a:normAutofit/>
          </a:bodyPr>
          <a:lstStyle/>
          <a:p>
            <a:pPr>
              <a:lnSpc>
                <a:spcPct val="90000"/>
              </a:lnSpc>
              <a:spcAft>
                <a:spcPts val="600"/>
              </a:spcAft>
            </a:pPr>
            <a:endParaRPr lang="en-US" sz="2400" b="1" dirty="0">
              <a:latin typeface="Comic Sans MS" panose="030F0702030302020204" pitchFamily="66" charset="0"/>
            </a:endParaRPr>
          </a:p>
        </p:txBody>
      </p:sp>
      <p:pic>
        <p:nvPicPr>
          <p:cNvPr id="17" name="Graphic 16" descr="Arrow Circle">
            <a:extLst>
              <a:ext uri="{FF2B5EF4-FFF2-40B4-BE49-F238E27FC236}">
                <a16:creationId xmlns:a16="http://schemas.microsoft.com/office/drawing/2014/main" id="{FC11052E-E4EA-457E-8BD2-ACADFB4058F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a:alphaModFix amt="15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41431" y="816337"/>
            <a:ext cx="5225327" cy="5225327"/>
          </a:xfrm>
          <a:prstGeom prst="rect">
            <a:avLst/>
          </a:prstGeom>
        </p:spPr>
      </p:pic>
      <p:pic>
        <p:nvPicPr>
          <p:cNvPr id="6" name="Picture 5">
            <a:extLst>
              <a:ext uri="{FF2B5EF4-FFF2-40B4-BE49-F238E27FC236}">
                <a16:creationId xmlns:a16="http://schemas.microsoft.com/office/drawing/2014/main" id="{835A313F-502A-56D8-9E92-F849CE9FED9C}"/>
              </a:ext>
            </a:extLst>
          </p:cNvPr>
          <p:cNvPicPr>
            <a:picLocks noChangeAspect="1"/>
          </p:cNvPicPr>
          <p:nvPr/>
        </p:nvPicPr>
        <p:blipFill>
          <a:blip r:embed="rId4"/>
          <a:stretch>
            <a:fillRect/>
          </a:stretch>
        </p:blipFill>
        <p:spPr>
          <a:xfrm>
            <a:off x="0" y="-57624"/>
            <a:ext cx="12188952" cy="1305107"/>
          </a:xfrm>
          <a:prstGeom prst="rect">
            <a:avLst/>
          </a:prstGeom>
        </p:spPr>
      </p:pic>
      <p:sp>
        <p:nvSpPr>
          <p:cNvPr id="4" name="TextBox 3">
            <a:extLst>
              <a:ext uri="{FF2B5EF4-FFF2-40B4-BE49-F238E27FC236}">
                <a16:creationId xmlns:a16="http://schemas.microsoft.com/office/drawing/2014/main" id="{CD216E26-98BE-097D-123D-BA6AF3C7E926}"/>
              </a:ext>
            </a:extLst>
          </p:cNvPr>
          <p:cNvSpPr txBox="1"/>
          <p:nvPr/>
        </p:nvSpPr>
        <p:spPr>
          <a:xfrm>
            <a:off x="3208335" y="202462"/>
            <a:ext cx="6094476" cy="707886"/>
          </a:xfrm>
          <a:prstGeom prst="rect">
            <a:avLst/>
          </a:prstGeom>
          <a:noFill/>
        </p:spPr>
        <p:txBody>
          <a:bodyPr wrap="square">
            <a:spAutoFit/>
          </a:bodyPr>
          <a:lstStyle/>
          <a:p>
            <a:pPr algn="ctr"/>
            <a:r>
              <a:rPr lang="en-US" sz="4000">
                <a:solidFill>
                  <a:schemeClr val="bg1"/>
                </a:solidFill>
                <a:latin typeface="Comic Sans MS"/>
              </a:rPr>
              <a:t>Achieving priorities</a:t>
            </a:r>
            <a:endParaRPr lang="en-GB" sz="4000">
              <a:solidFill>
                <a:schemeClr val="bg1"/>
              </a:solidFill>
            </a:endParaRPr>
          </a:p>
        </p:txBody>
      </p:sp>
      <p:sp>
        <p:nvSpPr>
          <p:cNvPr id="7" name="Rectangle 6">
            <a:extLst>
              <a:ext uri="{FF2B5EF4-FFF2-40B4-BE49-F238E27FC236}">
                <a16:creationId xmlns:a16="http://schemas.microsoft.com/office/drawing/2014/main" id="{2C482C30-40D5-1424-328C-0E908E7389AC}"/>
              </a:ext>
            </a:extLst>
          </p:cNvPr>
          <p:cNvSpPr/>
          <p:nvPr/>
        </p:nvSpPr>
        <p:spPr>
          <a:xfrm>
            <a:off x="5671457" y="1567543"/>
            <a:ext cx="5863275" cy="408214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a:extLst>
              <a:ext uri="{FF2B5EF4-FFF2-40B4-BE49-F238E27FC236}">
                <a16:creationId xmlns:a16="http://schemas.microsoft.com/office/drawing/2014/main" id="{A44AEB25-B5AE-553A-25EB-973D4B4268F3}"/>
              </a:ext>
            </a:extLst>
          </p:cNvPr>
          <p:cNvPicPr>
            <a:picLocks noChangeAspect="1"/>
          </p:cNvPicPr>
          <p:nvPr/>
        </p:nvPicPr>
        <p:blipFill>
          <a:blip r:embed="rId5"/>
          <a:stretch>
            <a:fillRect/>
          </a:stretch>
        </p:blipFill>
        <p:spPr>
          <a:xfrm>
            <a:off x="8200367" y="2561621"/>
            <a:ext cx="3848637" cy="3705742"/>
          </a:xfrm>
          <a:prstGeom prst="rect">
            <a:avLst/>
          </a:prstGeom>
        </p:spPr>
      </p:pic>
      <p:sp>
        <p:nvSpPr>
          <p:cNvPr id="5" name="TextBox 4">
            <a:extLst>
              <a:ext uri="{FF2B5EF4-FFF2-40B4-BE49-F238E27FC236}">
                <a16:creationId xmlns:a16="http://schemas.microsoft.com/office/drawing/2014/main" id="{98CD894D-73E9-63B0-A1F7-1E5E3069A50F}"/>
              </a:ext>
            </a:extLst>
          </p:cNvPr>
          <p:cNvSpPr txBox="1"/>
          <p:nvPr/>
        </p:nvSpPr>
        <p:spPr>
          <a:xfrm>
            <a:off x="325242" y="1691058"/>
            <a:ext cx="8746177" cy="4545155"/>
          </a:xfrm>
          <a:prstGeom prst="rect">
            <a:avLst/>
          </a:prstGeom>
          <a:noFill/>
        </p:spPr>
        <p:txBody>
          <a:bodyPr wrap="square">
            <a:spAutoFit/>
          </a:bodyPr>
          <a:lstStyle/>
          <a:p>
            <a:pPr marL="457200" indent="-457200">
              <a:lnSpc>
                <a:spcPct val="150000"/>
              </a:lnSpc>
              <a:buFont typeface="Arial" panose="020B0604020202020204" pitchFamily="34" charset="0"/>
              <a:buChar char="•"/>
            </a:pPr>
            <a:r>
              <a:rPr lang="en-GB" sz="2800" dirty="0">
                <a:latin typeface="Comic Sans MS" panose="030F0702030302020204" pitchFamily="66" charset="0"/>
              </a:rPr>
              <a:t>CLPL for staff </a:t>
            </a:r>
          </a:p>
          <a:p>
            <a:pPr marL="457200" indent="-457200">
              <a:lnSpc>
                <a:spcPct val="150000"/>
              </a:lnSpc>
              <a:buFont typeface="Arial" panose="020B0604020202020204" pitchFamily="34" charset="0"/>
              <a:buChar char="•"/>
            </a:pPr>
            <a:r>
              <a:rPr lang="en-GB" sz="2800" dirty="0">
                <a:latin typeface="Comic Sans MS" panose="030F0702030302020204" pitchFamily="66" charset="0"/>
              </a:rPr>
              <a:t>Curriculum rationale development</a:t>
            </a:r>
          </a:p>
          <a:p>
            <a:pPr marL="457200" indent="-457200">
              <a:lnSpc>
                <a:spcPct val="150000"/>
              </a:lnSpc>
              <a:buFont typeface="Arial" panose="020B0604020202020204" pitchFamily="34" charset="0"/>
              <a:buChar char="•"/>
            </a:pPr>
            <a:r>
              <a:rPr lang="en-GB" sz="2800" dirty="0">
                <a:latin typeface="Comic Sans MS" panose="030F0702030302020204" pitchFamily="66" charset="0"/>
              </a:rPr>
              <a:t>CIC leadership event </a:t>
            </a:r>
          </a:p>
          <a:p>
            <a:pPr marL="457200" indent="-457200">
              <a:lnSpc>
                <a:spcPct val="150000"/>
              </a:lnSpc>
              <a:buFont typeface="Arial" panose="020B0604020202020204" pitchFamily="34" charset="0"/>
              <a:buChar char="•"/>
            </a:pPr>
            <a:r>
              <a:rPr lang="en-GB" sz="2800" dirty="0">
                <a:latin typeface="Comic Sans MS" panose="030F0702030302020204" pitchFamily="66" charset="0"/>
              </a:rPr>
              <a:t>CIC Implementation Group</a:t>
            </a:r>
          </a:p>
          <a:p>
            <a:pPr marL="457200" indent="-457200">
              <a:lnSpc>
                <a:spcPct val="150000"/>
              </a:lnSpc>
              <a:buFont typeface="Arial" panose="020B0604020202020204" pitchFamily="34" charset="0"/>
              <a:buChar char="•"/>
            </a:pPr>
            <a:r>
              <a:rPr lang="en-GB" sz="2800" dirty="0">
                <a:latin typeface="Comic Sans MS" panose="030F0702030302020204" pitchFamily="66" charset="0"/>
              </a:rPr>
              <a:t>CIC Network</a:t>
            </a:r>
          </a:p>
          <a:p>
            <a:pPr marL="457200" indent="-457200">
              <a:lnSpc>
                <a:spcPct val="150000"/>
              </a:lnSpc>
              <a:buFont typeface="Arial" panose="020B0604020202020204" pitchFamily="34" charset="0"/>
              <a:buChar char="•"/>
            </a:pPr>
            <a:r>
              <a:rPr lang="en-GB" sz="2800" dirty="0">
                <a:latin typeface="Comic Sans MS" panose="030F0702030302020204" pitchFamily="66" charset="0"/>
              </a:rPr>
              <a:t>Monthly Newsletter </a:t>
            </a:r>
          </a:p>
          <a:p>
            <a:pPr marL="457200" indent="-457200">
              <a:lnSpc>
                <a:spcPct val="150000"/>
              </a:lnSpc>
              <a:buFont typeface="Arial" panose="020B0604020202020204" pitchFamily="34" charset="0"/>
              <a:buChar char="•"/>
            </a:pPr>
            <a:r>
              <a:rPr lang="en-GB" sz="2800" dirty="0">
                <a:latin typeface="Comic Sans MS" panose="030F0702030302020204" pitchFamily="66" charset="0"/>
              </a:rPr>
              <a:t>CIC guidance for adding into SIPs</a:t>
            </a:r>
          </a:p>
        </p:txBody>
      </p:sp>
    </p:spTree>
    <p:extLst>
      <p:ext uri="{BB962C8B-B14F-4D97-AF65-F5344CB8AC3E}">
        <p14:creationId xmlns:p14="http://schemas.microsoft.com/office/powerpoint/2010/main" val="37722622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EAE34CC-222E-238D-DF06-3F88C45E24DC}"/>
              </a:ext>
            </a:extLst>
          </p:cNvPr>
          <p:cNvPicPr>
            <a:picLocks noChangeAspect="1"/>
          </p:cNvPicPr>
          <p:nvPr/>
        </p:nvPicPr>
        <p:blipFill>
          <a:blip r:embed="rId3"/>
          <a:stretch>
            <a:fillRect/>
          </a:stretch>
        </p:blipFill>
        <p:spPr>
          <a:xfrm>
            <a:off x="0" y="-57624"/>
            <a:ext cx="12188952" cy="1305107"/>
          </a:xfrm>
          <a:prstGeom prst="rect">
            <a:avLst/>
          </a:prstGeom>
        </p:spPr>
      </p:pic>
      <p:sp>
        <p:nvSpPr>
          <p:cNvPr id="6" name="Title 1">
            <a:extLst>
              <a:ext uri="{FF2B5EF4-FFF2-40B4-BE49-F238E27FC236}">
                <a16:creationId xmlns:a16="http://schemas.microsoft.com/office/drawing/2014/main" id="{EADCF3CB-5B74-D3E4-EC12-646AE5339AA3}"/>
              </a:ext>
            </a:extLst>
          </p:cNvPr>
          <p:cNvSpPr txBox="1">
            <a:spLocks/>
          </p:cNvSpPr>
          <p:nvPr/>
        </p:nvSpPr>
        <p:spPr>
          <a:xfrm>
            <a:off x="838200" y="31273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a:solidFill>
                  <a:schemeClr val="bg1"/>
                </a:solidFill>
                <a:latin typeface="Comic Sans MS" panose="030F0702030302020204" pitchFamily="66" charset="0"/>
              </a:rPr>
              <a:t>Professional Learning</a:t>
            </a:r>
            <a:br>
              <a:rPr lang="en-US" dirty="0"/>
            </a:br>
            <a:endParaRPr lang="en-US" dirty="0">
              <a:latin typeface="Comic Sans MS"/>
            </a:endParaRPr>
          </a:p>
        </p:txBody>
      </p:sp>
      <p:graphicFrame>
        <p:nvGraphicFramePr>
          <p:cNvPr id="9" name="Table 8">
            <a:extLst>
              <a:ext uri="{FF2B5EF4-FFF2-40B4-BE49-F238E27FC236}">
                <a16:creationId xmlns:a16="http://schemas.microsoft.com/office/drawing/2014/main" id="{E6E01F50-5AB6-7E05-8C04-5381169D61A8}"/>
              </a:ext>
            </a:extLst>
          </p:cNvPr>
          <p:cNvGraphicFramePr>
            <a:graphicFrameLocks noGrp="1"/>
          </p:cNvGraphicFramePr>
          <p:nvPr>
            <p:extLst>
              <p:ext uri="{D42A27DB-BD31-4B8C-83A1-F6EECF244321}">
                <p14:modId xmlns:p14="http://schemas.microsoft.com/office/powerpoint/2010/main" val="3917983063"/>
              </p:ext>
            </p:extLst>
          </p:nvPr>
        </p:nvGraphicFramePr>
        <p:xfrm>
          <a:off x="-3049" y="1247483"/>
          <a:ext cx="12192001" cy="5610518"/>
        </p:xfrm>
        <a:graphic>
          <a:graphicData uri="http://schemas.openxmlformats.org/drawingml/2006/table">
            <a:tbl>
              <a:tblPr/>
              <a:tblGrid>
                <a:gridCol w="1851919">
                  <a:extLst>
                    <a:ext uri="{9D8B030D-6E8A-4147-A177-3AD203B41FA5}">
                      <a16:colId xmlns:a16="http://schemas.microsoft.com/office/drawing/2014/main" val="1125036499"/>
                    </a:ext>
                  </a:extLst>
                </a:gridCol>
                <a:gridCol w="1245537">
                  <a:extLst>
                    <a:ext uri="{9D8B030D-6E8A-4147-A177-3AD203B41FA5}">
                      <a16:colId xmlns:a16="http://schemas.microsoft.com/office/drawing/2014/main" val="1862627878"/>
                    </a:ext>
                  </a:extLst>
                </a:gridCol>
                <a:gridCol w="2966351">
                  <a:extLst>
                    <a:ext uri="{9D8B030D-6E8A-4147-A177-3AD203B41FA5}">
                      <a16:colId xmlns:a16="http://schemas.microsoft.com/office/drawing/2014/main" val="3671496308"/>
                    </a:ext>
                  </a:extLst>
                </a:gridCol>
                <a:gridCol w="1311098">
                  <a:extLst>
                    <a:ext uri="{9D8B030D-6E8A-4147-A177-3AD203B41FA5}">
                      <a16:colId xmlns:a16="http://schemas.microsoft.com/office/drawing/2014/main" val="3921171401"/>
                    </a:ext>
                  </a:extLst>
                </a:gridCol>
                <a:gridCol w="1474980">
                  <a:extLst>
                    <a:ext uri="{9D8B030D-6E8A-4147-A177-3AD203B41FA5}">
                      <a16:colId xmlns:a16="http://schemas.microsoft.com/office/drawing/2014/main" val="2240990191"/>
                    </a:ext>
                  </a:extLst>
                </a:gridCol>
                <a:gridCol w="1950255">
                  <a:extLst>
                    <a:ext uri="{9D8B030D-6E8A-4147-A177-3AD203B41FA5}">
                      <a16:colId xmlns:a16="http://schemas.microsoft.com/office/drawing/2014/main" val="1768373153"/>
                    </a:ext>
                  </a:extLst>
                </a:gridCol>
                <a:gridCol w="1391861">
                  <a:extLst>
                    <a:ext uri="{9D8B030D-6E8A-4147-A177-3AD203B41FA5}">
                      <a16:colId xmlns:a16="http://schemas.microsoft.com/office/drawing/2014/main" val="4036018612"/>
                    </a:ext>
                  </a:extLst>
                </a:gridCol>
              </a:tblGrid>
              <a:tr h="166042">
                <a:tc gridSpan="7">
                  <a:txBody>
                    <a:bodyPr/>
                    <a:lstStyle/>
                    <a:p>
                      <a:pPr marL="0" marR="0" indent="0" algn="l" rtl="0" fontAlgn="base">
                        <a:lnSpc>
                          <a:spcPts val="1125"/>
                        </a:lnSpc>
                        <a:buNone/>
                      </a:pPr>
                      <a:endParaRPr lang="en-GB" sz="900" b="0" i="0" dirty="0">
                        <a:solidFill>
                          <a:srgbClr val="000000"/>
                        </a:solidFill>
                        <a:effectLst/>
                        <a:latin typeface="Segoe UI" panose="020B0502040204020203" pitchFamily="34" charset="0"/>
                      </a:endParaRPr>
                    </a:p>
                  </a:txBody>
                  <a:tcPr marL="34187" marR="34187" marT="17094" marB="17094">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BFBFB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980702967"/>
                  </a:ext>
                </a:extLst>
              </a:tr>
              <a:tr h="2797112">
                <a:tc>
                  <a:txBody>
                    <a:bodyPr/>
                    <a:lstStyle/>
                    <a:p>
                      <a:pPr marL="0" marR="0" indent="0" algn="l" rtl="0" fontAlgn="base">
                        <a:lnSpc>
                          <a:spcPct val="100000"/>
                        </a:lnSpc>
                        <a:buNone/>
                      </a:pPr>
                      <a:r>
                        <a:rPr lang="en-GB" sz="1200" b="1" i="0" dirty="0">
                          <a:solidFill>
                            <a:srgbClr val="000000"/>
                          </a:solidFill>
                          <a:effectLst/>
                          <a:latin typeface="Roboto" panose="02000000000000000000" pitchFamily="2" charset="0"/>
                        </a:rPr>
                        <a:t>An introduction to the Curriculum Improvement Cycle (CIC)</a:t>
                      </a:r>
                      <a:r>
                        <a:rPr lang="en-GB" sz="1200" b="0" i="0" dirty="0">
                          <a:solidFill>
                            <a:srgbClr val="000000"/>
                          </a:solidFill>
                          <a:effectLst/>
                          <a:latin typeface="Roboto" panose="02000000000000000000" pitchFamily="2" charset="0"/>
                        </a:rPr>
                        <a:t> </a:t>
                      </a:r>
                      <a:endParaRPr lang="en-GB" sz="1200" b="0" i="0" dirty="0">
                        <a:solidFill>
                          <a:srgbClr val="000000"/>
                        </a:solidFill>
                        <a:effectLst/>
                        <a:latin typeface="Segoe UI" panose="020B0502040204020203" pitchFamily="34" charset="0"/>
                      </a:endParaRPr>
                    </a:p>
                  </a:txBody>
                  <a:tcPr marL="34187" marR="34187" marT="17094" marB="17094">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0ECA1"/>
                    </a:solidFill>
                  </a:tcPr>
                </a:tc>
                <a:tc>
                  <a:txBody>
                    <a:bodyPr/>
                    <a:lstStyle/>
                    <a:p>
                      <a:pPr marL="0" marR="0" indent="0" algn="l" rtl="0" fontAlgn="base">
                        <a:lnSpc>
                          <a:spcPct val="100000"/>
                        </a:lnSpc>
                        <a:buNone/>
                      </a:pPr>
                      <a:r>
                        <a:rPr lang="en-GB" sz="1200" b="0" i="0">
                          <a:solidFill>
                            <a:srgbClr val="000000"/>
                          </a:solidFill>
                          <a:effectLst/>
                          <a:latin typeface="Roboto" panose="02000000000000000000" pitchFamily="2" charset="0"/>
                        </a:rPr>
                        <a:t>Early years, primary, secondary, EAL, ICOS </a:t>
                      </a:r>
                      <a:endParaRPr lang="en-GB" sz="1200" b="0" i="0">
                        <a:solidFill>
                          <a:srgbClr val="000000"/>
                        </a:solidFill>
                        <a:effectLst/>
                        <a:latin typeface="Segoe UI" panose="020B0502040204020203" pitchFamily="34" charset="0"/>
                      </a:endParaRPr>
                    </a:p>
                  </a:txBody>
                  <a:tcPr marL="34187" marR="34187" marT="17094" marB="17094">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0ECA1"/>
                    </a:solidFill>
                  </a:tcPr>
                </a:tc>
                <a:tc>
                  <a:txBody>
                    <a:bodyPr/>
                    <a:lstStyle/>
                    <a:p>
                      <a:pPr marL="0" marR="0" indent="0" algn="l" rtl="0" fontAlgn="base">
                        <a:lnSpc>
                          <a:spcPct val="100000"/>
                        </a:lnSpc>
                        <a:buNone/>
                      </a:pPr>
                      <a:r>
                        <a:rPr lang="en-GB" sz="1200" b="0" i="0">
                          <a:solidFill>
                            <a:srgbClr val="000000"/>
                          </a:solidFill>
                          <a:effectLst/>
                          <a:latin typeface="Roboto" panose="02000000000000000000" pitchFamily="2" charset="0"/>
                        </a:rPr>
                        <a:t>This awareness-raising session provides an introduction to the Curriculum Improvement Cycle (CIC). Participants will explore the rationale for the CIC, key timelines and engage with the draft materials published to date. The session is designed to build understanding and confidence, ensuring practitioners are well informed before engaging more deeply with the CIC documentation and implementation process. </a:t>
                      </a:r>
                      <a:endParaRPr lang="en-GB" sz="1200" b="0" i="0">
                        <a:solidFill>
                          <a:srgbClr val="000000"/>
                        </a:solidFill>
                        <a:effectLst/>
                        <a:latin typeface="Segoe UI" panose="020B0502040204020203" pitchFamily="34" charset="0"/>
                      </a:endParaRPr>
                    </a:p>
                    <a:p>
                      <a:pPr marL="0" marR="0" indent="0" algn="l" rtl="0" fontAlgn="base">
                        <a:lnSpc>
                          <a:spcPct val="100000"/>
                        </a:lnSpc>
                        <a:buNone/>
                      </a:pPr>
                      <a:r>
                        <a:rPr lang="en-GB" sz="1200" b="0" i="0">
                          <a:solidFill>
                            <a:srgbClr val="000000"/>
                          </a:solidFill>
                          <a:effectLst/>
                          <a:latin typeface="Roboto" panose="02000000000000000000" pitchFamily="2" charset="0"/>
                        </a:rPr>
                        <a:t> </a:t>
                      </a:r>
                      <a:endParaRPr lang="en-GB" sz="1200" b="0" i="0">
                        <a:solidFill>
                          <a:srgbClr val="000000"/>
                        </a:solidFill>
                        <a:effectLst/>
                        <a:latin typeface="Segoe UI" panose="020B0502040204020203" pitchFamily="34" charset="0"/>
                      </a:endParaRPr>
                    </a:p>
                  </a:txBody>
                  <a:tcPr marL="34187" marR="34187" marT="17094" marB="17094">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0ECA1"/>
                    </a:solidFill>
                  </a:tcPr>
                </a:tc>
                <a:tc>
                  <a:txBody>
                    <a:bodyPr/>
                    <a:lstStyle/>
                    <a:p>
                      <a:pPr marL="0" marR="0" indent="0" algn="l" rtl="0" fontAlgn="base">
                        <a:lnSpc>
                          <a:spcPct val="100000"/>
                        </a:lnSpc>
                        <a:buNone/>
                      </a:pPr>
                      <a:r>
                        <a:rPr lang="en-GB" sz="1200" b="0" i="0">
                          <a:solidFill>
                            <a:srgbClr val="000000"/>
                          </a:solidFill>
                          <a:effectLst/>
                          <a:latin typeface="Roboto" panose="02000000000000000000" pitchFamily="2" charset="0"/>
                        </a:rPr>
                        <a:t>Unlimited </a:t>
                      </a:r>
                      <a:endParaRPr lang="en-GB" sz="1200" b="0" i="0">
                        <a:solidFill>
                          <a:srgbClr val="000000"/>
                        </a:solidFill>
                        <a:effectLst/>
                        <a:latin typeface="Segoe UI" panose="020B0502040204020203" pitchFamily="34" charset="0"/>
                      </a:endParaRPr>
                    </a:p>
                  </a:txBody>
                  <a:tcPr marL="34187" marR="34187" marT="17094" marB="17094">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0ECA1"/>
                    </a:solidFill>
                  </a:tcPr>
                </a:tc>
                <a:tc>
                  <a:txBody>
                    <a:bodyPr/>
                    <a:lstStyle/>
                    <a:p>
                      <a:pPr marL="0" marR="0" indent="0" algn="l" rtl="0" fontAlgn="base">
                        <a:lnSpc>
                          <a:spcPct val="100000"/>
                        </a:lnSpc>
                        <a:buNone/>
                      </a:pPr>
                      <a:r>
                        <a:rPr lang="en-GB" sz="1200" b="0" i="0">
                          <a:solidFill>
                            <a:srgbClr val="000000"/>
                          </a:solidFill>
                          <a:effectLst/>
                          <a:latin typeface="Roboto" panose="02000000000000000000" pitchFamily="2" charset="0"/>
                        </a:rPr>
                        <a:t>6 sessions available to choose from: </a:t>
                      </a:r>
                      <a:endParaRPr lang="en-GB" sz="1200" b="0" i="0">
                        <a:solidFill>
                          <a:srgbClr val="000000"/>
                        </a:solidFill>
                        <a:effectLst/>
                        <a:latin typeface="Segoe UI" panose="020B0502040204020203" pitchFamily="34" charset="0"/>
                      </a:endParaRPr>
                    </a:p>
                    <a:p>
                      <a:pPr marL="0" marR="0" indent="0" algn="l" rtl="0" fontAlgn="base">
                        <a:lnSpc>
                          <a:spcPct val="100000"/>
                        </a:lnSpc>
                        <a:buNone/>
                      </a:pPr>
                      <a:r>
                        <a:rPr lang="en-GB" sz="1200" b="0" i="0">
                          <a:solidFill>
                            <a:srgbClr val="000000"/>
                          </a:solidFill>
                          <a:effectLst/>
                          <a:latin typeface="Roboto" panose="02000000000000000000" pitchFamily="2" charset="0"/>
                        </a:rPr>
                        <a:t> </a:t>
                      </a:r>
                      <a:endParaRPr lang="en-GB" sz="1200" b="0" i="0">
                        <a:solidFill>
                          <a:srgbClr val="000000"/>
                        </a:solidFill>
                        <a:effectLst/>
                        <a:latin typeface="Segoe UI" panose="020B0502040204020203" pitchFamily="34" charset="0"/>
                      </a:endParaRPr>
                    </a:p>
                    <a:p>
                      <a:pPr marL="0" marR="0" indent="0" algn="l" rtl="0" fontAlgn="base">
                        <a:lnSpc>
                          <a:spcPct val="100000"/>
                        </a:lnSpc>
                        <a:buNone/>
                      </a:pPr>
                      <a:r>
                        <a:rPr lang="en-GB" sz="1200" b="0" i="0">
                          <a:solidFill>
                            <a:srgbClr val="000000"/>
                          </a:solidFill>
                          <a:effectLst/>
                          <a:latin typeface="Roboto" panose="02000000000000000000" pitchFamily="2" charset="0"/>
                        </a:rPr>
                        <a:t>22</a:t>
                      </a:r>
                      <a:r>
                        <a:rPr lang="en-GB" sz="1200" b="0" i="0" baseline="30000">
                          <a:solidFill>
                            <a:srgbClr val="000000"/>
                          </a:solidFill>
                          <a:effectLst/>
                          <a:latin typeface="Roboto" panose="02000000000000000000" pitchFamily="2" charset="0"/>
                        </a:rPr>
                        <a:t>nd</a:t>
                      </a:r>
                      <a:r>
                        <a:rPr lang="en-GB" sz="1200" b="0" i="0">
                          <a:solidFill>
                            <a:srgbClr val="000000"/>
                          </a:solidFill>
                          <a:effectLst/>
                          <a:latin typeface="Roboto" panose="02000000000000000000" pitchFamily="2" charset="0"/>
                        </a:rPr>
                        <a:t> Sept </a:t>
                      </a:r>
                      <a:endParaRPr lang="en-GB" sz="1200" b="0" i="0">
                        <a:solidFill>
                          <a:srgbClr val="000000"/>
                        </a:solidFill>
                        <a:effectLst/>
                        <a:latin typeface="Segoe UI" panose="020B0502040204020203" pitchFamily="34" charset="0"/>
                      </a:endParaRPr>
                    </a:p>
                    <a:p>
                      <a:pPr marL="0" marR="0" indent="0" algn="l" rtl="0" fontAlgn="base">
                        <a:lnSpc>
                          <a:spcPct val="100000"/>
                        </a:lnSpc>
                        <a:buNone/>
                      </a:pPr>
                      <a:r>
                        <a:rPr lang="en-GB" sz="1200" b="0" i="0">
                          <a:solidFill>
                            <a:srgbClr val="000000"/>
                          </a:solidFill>
                          <a:effectLst/>
                          <a:latin typeface="Roboto" panose="02000000000000000000" pitchFamily="2" charset="0"/>
                        </a:rPr>
                        <a:t>29</a:t>
                      </a:r>
                      <a:r>
                        <a:rPr lang="en-GB" sz="1200" b="0" i="0" baseline="30000">
                          <a:solidFill>
                            <a:srgbClr val="000000"/>
                          </a:solidFill>
                          <a:effectLst/>
                          <a:latin typeface="Roboto" panose="02000000000000000000" pitchFamily="2" charset="0"/>
                        </a:rPr>
                        <a:t>th</a:t>
                      </a:r>
                      <a:r>
                        <a:rPr lang="en-GB" sz="1200" b="0" i="0">
                          <a:solidFill>
                            <a:srgbClr val="000000"/>
                          </a:solidFill>
                          <a:effectLst/>
                          <a:latin typeface="Roboto" panose="02000000000000000000" pitchFamily="2" charset="0"/>
                        </a:rPr>
                        <a:t> Sept </a:t>
                      </a:r>
                      <a:endParaRPr lang="en-GB" sz="1200" b="0" i="0">
                        <a:solidFill>
                          <a:srgbClr val="000000"/>
                        </a:solidFill>
                        <a:effectLst/>
                        <a:latin typeface="Segoe UI" panose="020B0502040204020203" pitchFamily="34" charset="0"/>
                      </a:endParaRPr>
                    </a:p>
                    <a:p>
                      <a:pPr marL="0" marR="0" indent="0" algn="l" rtl="0" fontAlgn="base">
                        <a:lnSpc>
                          <a:spcPct val="100000"/>
                        </a:lnSpc>
                        <a:buNone/>
                      </a:pPr>
                      <a:r>
                        <a:rPr lang="en-GB" sz="1200" b="0" i="0">
                          <a:solidFill>
                            <a:srgbClr val="000000"/>
                          </a:solidFill>
                          <a:effectLst/>
                          <a:latin typeface="Roboto" panose="02000000000000000000" pitchFamily="2" charset="0"/>
                        </a:rPr>
                        <a:t>7</a:t>
                      </a:r>
                      <a:r>
                        <a:rPr lang="en-GB" sz="1200" b="0" i="0" baseline="30000">
                          <a:solidFill>
                            <a:srgbClr val="000000"/>
                          </a:solidFill>
                          <a:effectLst/>
                          <a:latin typeface="Roboto" panose="02000000000000000000" pitchFamily="2" charset="0"/>
                        </a:rPr>
                        <a:t>th</a:t>
                      </a:r>
                      <a:r>
                        <a:rPr lang="en-GB" sz="1200" b="0" i="0">
                          <a:solidFill>
                            <a:srgbClr val="000000"/>
                          </a:solidFill>
                          <a:effectLst/>
                          <a:latin typeface="Roboto" panose="02000000000000000000" pitchFamily="2" charset="0"/>
                        </a:rPr>
                        <a:t> Oct </a:t>
                      </a:r>
                      <a:endParaRPr lang="en-GB" sz="1200" b="0" i="0">
                        <a:solidFill>
                          <a:srgbClr val="000000"/>
                        </a:solidFill>
                        <a:effectLst/>
                        <a:latin typeface="Segoe UI" panose="020B0502040204020203" pitchFamily="34" charset="0"/>
                      </a:endParaRPr>
                    </a:p>
                    <a:p>
                      <a:pPr marL="0" marR="0" indent="0" algn="l" rtl="0" fontAlgn="base">
                        <a:lnSpc>
                          <a:spcPct val="100000"/>
                        </a:lnSpc>
                        <a:buNone/>
                      </a:pPr>
                      <a:r>
                        <a:rPr lang="en-GB" sz="1200" b="0" i="0">
                          <a:solidFill>
                            <a:srgbClr val="000000"/>
                          </a:solidFill>
                          <a:effectLst/>
                          <a:latin typeface="Roboto" panose="02000000000000000000" pitchFamily="2" charset="0"/>
                        </a:rPr>
                        <a:t>21</a:t>
                      </a:r>
                      <a:r>
                        <a:rPr lang="en-GB" sz="1200" b="0" i="0" baseline="30000">
                          <a:solidFill>
                            <a:srgbClr val="000000"/>
                          </a:solidFill>
                          <a:effectLst/>
                          <a:latin typeface="Roboto" panose="02000000000000000000" pitchFamily="2" charset="0"/>
                        </a:rPr>
                        <a:t>st</a:t>
                      </a:r>
                      <a:r>
                        <a:rPr lang="en-GB" sz="1200" b="0" i="0">
                          <a:solidFill>
                            <a:srgbClr val="000000"/>
                          </a:solidFill>
                          <a:effectLst/>
                          <a:latin typeface="Roboto" panose="02000000000000000000" pitchFamily="2" charset="0"/>
                        </a:rPr>
                        <a:t> Oct </a:t>
                      </a:r>
                      <a:endParaRPr lang="en-GB" sz="1200" b="0" i="0">
                        <a:solidFill>
                          <a:srgbClr val="000000"/>
                        </a:solidFill>
                        <a:effectLst/>
                        <a:latin typeface="Segoe UI" panose="020B0502040204020203" pitchFamily="34" charset="0"/>
                      </a:endParaRPr>
                    </a:p>
                    <a:p>
                      <a:pPr marL="0" marR="0" indent="0" algn="l" rtl="0" fontAlgn="base">
                        <a:lnSpc>
                          <a:spcPct val="100000"/>
                        </a:lnSpc>
                        <a:buNone/>
                      </a:pPr>
                      <a:r>
                        <a:rPr lang="en-GB" sz="1200" b="0" i="0">
                          <a:solidFill>
                            <a:srgbClr val="000000"/>
                          </a:solidFill>
                          <a:effectLst/>
                          <a:latin typeface="Roboto" panose="02000000000000000000" pitchFamily="2" charset="0"/>
                        </a:rPr>
                        <a:t>11</a:t>
                      </a:r>
                      <a:r>
                        <a:rPr lang="en-GB" sz="1200" b="0" i="0" baseline="30000">
                          <a:solidFill>
                            <a:srgbClr val="000000"/>
                          </a:solidFill>
                          <a:effectLst/>
                          <a:latin typeface="Roboto" panose="02000000000000000000" pitchFamily="2" charset="0"/>
                        </a:rPr>
                        <a:t>th</a:t>
                      </a:r>
                      <a:r>
                        <a:rPr lang="en-GB" sz="1200" b="0" i="0">
                          <a:solidFill>
                            <a:srgbClr val="000000"/>
                          </a:solidFill>
                          <a:effectLst/>
                          <a:latin typeface="Roboto" panose="02000000000000000000" pitchFamily="2" charset="0"/>
                        </a:rPr>
                        <a:t> Nov </a:t>
                      </a:r>
                      <a:endParaRPr lang="en-GB" sz="1200" b="0" i="0">
                        <a:solidFill>
                          <a:srgbClr val="000000"/>
                        </a:solidFill>
                        <a:effectLst/>
                        <a:latin typeface="Segoe UI" panose="020B0502040204020203" pitchFamily="34" charset="0"/>
                      </a:endParaRPr>
                    </a:p>
                    <a:p>
                      <a:pPr marL="0" marR="0" indent="0" algn="l" rtl="0" fontAlgn="base">
                        <a:lnSpc>
                          <a:spcPct val="100000"/>
                        </a:lnSpc>
                        <a:buNone/>
                      </a:pPr>
                      <a:r>
                        <a:rPr lang="en-GB" sz="1200" b="0" i="0">
                          <a:solidFill>
                            <a:srgbClr val="000000"/>
                          </a:solidFill>
                          <a:effectLst/>
                          <a:latin typeface="Roboto" panose="02000000000000000000" pitchFamily="2" charset="0"/>
                        </a:rPr>
                        <a:t>18th Nov </a:t>
                      </a:r>
                      <a:endParaRPr lang="en-GB" sz="1200" b="0" i="0">
                        <a:solidFill>
                          <a:srgbClr val="000000"/>
                        </a:solidFill>
                        <a:effectLst/>
                        <a:latin typeface="Segoe UI" panose="020B0502040204020203" pitchFamily="34" charset="0"/>
                      </a:endParaRPr>
                    </a:p>
                    <a:p>
                      <a:pPr marL="0" marR="0" indent="0" algn="l" rtl="0" fontAlgn="base">
                        <a:lnSpc>
                          <a:spcPct val="100000"/>
                        </a:lnSpc>
                        <a:buNone/>
                      </a:pPr>
                      <a:r>
                        <a:rPr lang="en-GB" sz="1200" b="0" i="0">
                          <a:solidFill>
                            <a:srgbClr val="000000"/>
                          </a:solidFill>
                          <a:effectLst/>
                          <a:latin typeface="Roboto" panose="02000000000000000000" pitchFamily="2" charset="0"/>
                        </a:rPr>
                        <a:t> </a:t>
                      </a:r>
                      <a:endParaRPr lang="en-GB" sz="1200" b="0" i="0">
                        <a:solidFill>
                          <a:srgbClr val="000000"/>
                        </a:solidFill>
                        <a:effectLst/>
                        <a:latin typeface="Segoe UI" panose="020B0502040204020203" pitchFamily="34" charset="0"/>
                      </a:endParaRPr>
                    </a:p>
                    <a:p>
                      <a:pPr marL="0" marR="0" indent="0" algn="l" rtl="0" fontAlgn="base">
                        <a:lnSpc>
                          <a:spcPct val="100000"/>
                        </a:lnSpc>
                        <a:buNone/>
                      </a:pPr>
                      <a:r>
                        <a:rPr lang="en-GB" sz="1200" b="0" i="0">
                          <a:solidFill>
                            <a:srgbClr val="000000"/>
                          </a:solidFill>
                          <a:effectLst/>
                          <a:latin typeface="Roboto" panose="02000000000000000000" pitchFamily="2" charset="0"/>
                        </a:rPr>
                        <a:t>4 - 5.30pm  </a:t>
                      </a:r>
                      <a:endParaRPr lang="en-GB" sz="1200" b="0" i="0">
                        <a:solidFill>
                          <a:srgbClr val="000000"/>
                        </a:solidFill>
                        <a:effectLst/>
                        <a:latin typeface="Segoe UI" panose="020B0502040204020203" pitchFamily="34" charset="0"/>
                      </a:endParaRPr>
                    </a:p>
                    <a:p>
                      <a:pPr marL="0" marR="0" indent="0" algn="l" rtl="0" fontAlgn="base">
                        <a:lnSpc>
                          <a:spcPct val="100000"/>
                        </a:lnSpc>
                        <a:buNone/>
                      </a:pPr>
                      <a:r>
                        <a:rPr lang="en-GB" sz="1200" b="0" i="0">
                          <a:solidFill>
                            <a:srgbClr val="000000"/>
                          </a:solidFill>
                          <a:effectLst/>
                          <a:latin typeface="Roboto" panose="02000000000000000000" pitchFamily="2" charset="0"/>
                        </a:rPr>
                        <a:t>Online  </a:t>
                      </a:r>
                      <a:endParaRPr lang="en-GB" sz="1200" b="0" i="0">
                        <a:solidFill>
                          <a:srgbClr val="000000"/>
                        </a:solidFill>
                        <a:effectLst/>
                        <a:latin typeface="Segoe UI" panose="020B0502040204020203" pitchFamily="34" charset="0"/>
                      </a:endParaRPr>
                    </a:p>
                    <a:p>
                      <a:pPr marL="0" marR="0" indent="0" algn="l" rtl="0" fontAlgn="base">
                        <a:lnSpc>
                          <a:spcPct val="100000"/>
                        </a:lnSpc>
                        <a:buNone/>
                      </a:pPr>
                      <a:r>
                        <a:rPr lang="en-GB" sz="1200" b="0" i="0">
                          <a:solidFill>
                            <a:srgbClr val="000000"/>
                          </a:solidFill>
                          <a:effectLst/>
                          <a:latin typeface="Roboto" panose="02000000000000000000" pitchFamily="2" charset="0"/>
                        </a:rPr>
                        <a:t> </a:t>
                      </a:r>
                      <a:endParaRPr lang="en-GB" sz="1200" b="0" i="0">
                        <a:solidFill>
                          <a:srgbClr val="000000"/>
                        </a:solidFill>
                        <a:effectLst/>
                        <a:latin typeface="Segoe UI" panose="020B0502040204020203" pitchFamily="34" charset="0"/>
                      </a:endParaRPr>
                    </a:p>
                    <a:p>
                      <a:pPr marL="0" marR="0" indent="0" algn="l" rtl="0" fontAlgn="base">
                        <a:lnSpc>
                          <a:spcPct val="100000"/>
                        </a:lnSpc>
                        <a:buNone/>
                      </a:pPr>
                      <a:r>
                        <a:rPr lang="en-GB" sz="1200" b="0" i="0">
                          <a:solidFill>
                            <a:srgbClr val="000000"/>
                          </a:solidFill>
                          <a:effectLst/>
                          <a:latin typeface="Roboto" panose="02000000000000000000" pitchFamily="2" charset="0"/>
                        </a:rPr>
                        <a:t> </a:t>
                      </a:r>
                      <a:endParaRPr lang="en-GB" sz="1200" b="0" i="0">
                        <a:solidFill>
                          <a:srgbClr val="000000"/>
                        </a:solidFill>
                        <a:effectLst/>
                        <a:latin typeface="Segoe UI" panose="020B0502040204020203" pitchFamily="34" charset="0"/>
                      </a:endParaRPr>
                    </a:p>
                  </a:txBody>
                  <a:tcPr marL="34187" marR="34187" marT="17094" marB="17094">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0ECA1"/>
                    </a:solidFill>
                  </a:tcPr>
                </a:tc>
                <a:tc>
                  <a:txBody>
                    <a:bodyPr/>
                    <a:lstStyle/>
                    <a:p>
                      <a:pPr marL="0" marR="0" indent="0" algn="l" rtl="0" fontAlgn="base">
                        <a:lnSpc>
                          <a:spcPct val="100000"/>
                        </a:lnSpc>
                        <a:buNone/>
                      </a:pPr>
                      <a:r>
                        <a:rPr lang="en-GB" sz="1200" b="0" i="0" dirty="0">
                          <a:solidFill>
                            <a:srgbClr val="000000"/>
                          </a:solidFill>
                          <a:effectLst/>
                          <a:latin typeface="Roboto" panose="02000000000000000000" pitchFamily="2" charset="0"/>
                        </a:rPr>
                        <a:t>Ellis McAteer </a:t>
                      </a:r>
                      <a:endParaRPr lang="en-GB" sz="1200" b="0" i="0" dirty="0">
                        <a:solidFill>
                          <a:srgbClr val="000000"/>
                        </a:solidFill>
                        <a:effectLst/>
                        <a:latin typeface="Segoe UI" panose="020B0502040204020203" pitchFamily="34" charset="0"/>
                      </a:endParaRPr>
                    </a:p>
                    <a:p>
                      <a:pPr marL="0" marR="0" indent="0" algn="l" rtl="0" fontAlgn="base">
                        <a:lnSpc>
                          <a:spcPct val="100000"/>
                        </a:lnSpc>
                        <a:buNone/>
                      </a:pPr>
                      <a:r>
                        <a:rPr lang="en-GB" sz="1200" b="0" i="0" dirty="0">
                          <a:solidFill>
                            <a:srgbClr val="000000"/>
                          </a:solidFill>
                          <a:effectLst/>
                          <a:latin typeface="Roboto" panose="02000000000000000000" pitchFamily="2" charset="0"/>
                        </a:rPr>
                        <a:t> </a:t>
                      </a:r>
                      <a:endParaRPr lang="en-GB" sz="1200" b="0" i="0" dirty="0">
                        <a:solidFill>
                          <a:srgbClr val="000000"/>
                        </a:solidFill>
                        <a:effectLst/>
                        <a:latin typeface="Segoe UI" panose="020B0502040204020203" pitchFamily="34" charset="0"/>
                      </a:endParaRPr>
                    </a:p>
                  </a:txBody>
                  <a:tcPr marL="34187" marR="34187" marT="17094" marB="17094">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0ECA1"/>
                    </a:solidFill>
                  </a:tcPr>
                </a:tc>
                <a:tc>
                  <a:txBody>
                    <a:bodyPr/>
                    <a:lstStyle/>
                    <a:p>
                      <a:pPr marL="0" marR="0" indent="0" algn="l" rtl="0" fontAlgn="base">
                        <a:lnSpc>
                          <a:spcPct val="100000"/>
                        </a:lnSpc>
                        <a:buNone/>
                      </a:pPr>
                      <a:r>
                        <a:rPr lang="en-GB" sz="1200" b="0" i="0" dirty="0">
                          <a:solidFill>
                            <a:srgbClr val="000000"/>
                          </a:solidFill>
                          <a:effectLst/>
                          <a:latin typeface="Roboto" panose="02000000000000000000" pitchFamily="2" charset="0"/>
                        </a:rPr>
                        <a:t>Gatewa</a:t>
                      </a:r>
                      <a:r>
                        <a:rPr lang="en-GB" sz="1200" b="1" i="0" dirty="0">
                          <a:solidFill>
                            <a:srgbClr val="000000"/>
                          </a:solidFill>
                          <a:effectLst/>
                          <a:latin typeface="Roboto" panose="02000000000000000000" pitchFamily="2" charset="0"/>
                        </a:rPr>
                        <a:t>y</a:t>
                      </a:r>
                      <a:r>
                        <a:rPr lang="en-GB" sz="1200" b="0" i="0" dirty="0">
                          <a:solidFill>
                            <a:srgbClr val="000000"/>
                          </a:solidFill>
                          <a:effectLst/>
                          <a:latin typeface="Roboto" panose="02000000000000000000" pitchFamily="2" charset="0"/>
                        </a:rPr>
                        <a:t> </a:t>
                      </a:r>
                      <a:endParaRPr lang="en-GB" sz="1200" b="0" i="0" dirty="0">
                        <a:solidFill>
                          <a:srgbClr val="000000"/>
                        </a:solidFill>
                        <a:effectLst/>
                        <a:latin typeface="Segoe UI" panose="020B0502040204020203" pitchFamily="34" charset="0"/>
                      </a:endParaRPr>
                    </a:p>
                  </a:txBody>
                  <a:tcPr marL="34187" marR="34187" marT="17094" marB="17094">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0ECA1"/>
                    </a:solidFill>
                  </a:tcPr>
                </a:tc>
                <a:extLst>
                  <a:ext uri="{0D108BD9-81ED-4DB2-BD59-A6C34878D82A}">
                    <a16:rowId xmlns:a16="http://schemas.microsoft.com/office/drawing/2014/main" val="395799302"/>
                  </a:ext>
                </a:extLst>
              </a:tr>
              <a:tr h="1139503">
                <a:tc>
                  <a:txBody>
                    <a:bodyPr/>
                    <a:lstStyle/>
                    <a:p>
                      <a:pPr marL="0" marR="0" indent="0" algn="l" rtl="0" fontAlgn="base">
                        <a:lnSpc>
                          <a:spcPct val="100000"/>
                        </a:lnSpc>
                        <a:buNone/>
                      </a:pPr>
                      <a:r>
                        <a:rPr lang="en-GB" sz="1200" b="1" i="0" dirty="0">
                          <a:solidFill>
                            <a:srgbClr val="000000"/>
                          </a:solidFill>
                          <a:effectLst/>
                          <a:latin typeface="Roboto" panose="02000000000000000000" pitchFamily="2" charset="0"/>
                        </a:rPr>
                        <a:t>CIC Leadership Event </a:t>
                      </a:r>
                      <a:r>
                        <a:rPr lang="en-GB" sz="1200" b="0" i="0" dirty="0">
                          <a:solidFill>
                            <a:srgbClr val="000000"/>
                          </a:solidFill>
                          <a:effectLst/>
                          <a:latin typeface="Roboto" panose="02000000000000000000" pitchFamily="2" charset="0"/>
                        </a:rPr>
                        <a:t> </a:t>
                      </a:r>
                      <a:endParaRPr lang="en-GB" sz="1200" b="0" i="0" dirty="0">
                        <a:solidFill>
                          <a:srgbClr val="000000"/>
                        </a:solidFill>
                        <a:effectLst/>
                        <a:latin typeface="Segoe UI" panose="020B0502040204020203" pitchFamily="34" charset="0"/>
                      </a:endParaRPr>
                    </a:p>
                  </a:txBody>
                  <a:tcPr marL="34187" marR="34187" marT="17094" marB="17094">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0ECA1"/>
                    </a:solidFill>
                  </a:tcPr>
                </a:tc>
                <a:tc>
                  <a:txBody>
                    <a:bodyPr/>
                    <a:lstStyle/>
                    <a:p>
                      <a:pPr marL="0" marR="0" indent="0" algn="l" rtl="0" fontAlgn="base">
                        <a:lnSpc>
                          <a:spcPct val="100000"/>
                        </a:lnSpc>
                        <a:buNone/>
                      </a:pPr>
                      <a:r>
                        <a:rPr lang="en-GB" sz="1200" b="0" i="0">
                          <a:solidFill>
                            <a:srgbClr val="000000"/>
                          </a:solidFill>
                          <a:effectLst/>
                          <a:latin typeface="Roboto" panose="02000000000000000000" pitchFamily="2" charset="0"/>
                        </a:rPr>
                        <a:t>Heads of establishments  </a:t>
                      </a:r>
                      <a:endParaRPr lang="en-GB" sz="1200" b="0" i="0">
                        <a:solidFill>
                          <a:srgbClr val="000000"/>
                        </a:solidFill>
                        <a:effectLst/>
                        <a:latin typeface="Segoe UI" panose="020B0502040204020203" pitchFamily="34" charset="0"/>
                      </a:endParaRPr>
                    </a:p>
                  </a:txBody>
                  <a:tcPr marL="34187" marR="34187" marT="17094" marB="17094">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0ECA1"/>
                    </a:solidFill>
                  </a:tcPr>
                </a:tc>
                <a:tc>
                  <a:txBody>
                    <a:bodyPr/>
                    <a:lstStyle/>
                    <a:p>
                      <a:pPr marL="0" marR="0" indent="0" algn="l" rtl="0" fontAlgn="base">
                        <a:lnSpc>
                          <a:spcPct val="100000"/>
                        </a:lnSpc>
                        <a:buNone/>
                      </a:pPr>
                      <a:r>
                        <a:rPr lang="en-GB" sz="1200" b="0" i="0" dirty="0">
                          <a:solidFill>
                            <a:srgbClr val="242424"/>
                          </a:solidFill>
                          <a:effectLst/>
                          <a:latin typeface="Roboto" panose="02000000000000000000" pitchFamily="2" charset="0"/>
                        </a:rPr>
                        <a:t>In person, whole day session for head teachers and leaders, focussing on shared sense making and planning of the</a:t>
                      </a:r>
                      <a:r>
                        <a:rPr lang="en-GB" sz="1200" b="0" i="0" u="sng" dirty="0">
                          <a:solidFill>
                            <a:srgbClr val="D13438"/>
                          </a:solidFill>
                          <a:effectLst/>
                          <a:latin typeface="Roboto" panose="02000000000000000000" pitchFamily="2" charset="0"/>
                        </a:rPr>
                        <a:t> </a:t>
                      </a:r>
                      <a:r>
                        <a:rPr lang="en-GB" sz="1200" b="0" i="0" dirty="0">
                          <a:solidFill>
                            <a:srgbClr val="242424"/>
                          </a:solidFill>
                          <a:effectLst/>
                          <a:latin typeface="Roboto" panose="02000000000000000000" pitchFamily="2" charset="0"/>
                        </a:rPr>
                        <a:t>CIC. This will enable leaders to be confident in supporting their staff to engage meaningfully with the CIC. </a:t>
                      </a:r>
                      <a:r>
                        <a:rPr lang="en-GB" sz="1200" b="0" i="0" dirty="0">
                          <a:solidFill>
                            <a:srgbClr val="000000"/>
                          </a:solidFill>
                          <a:effectLst/>
                          <a:latin typeface="Roboto" panose="02000000000000000000" pitchFamily="2" charset="0"/>
                        </a:rPr>
                        <a:t>  </a:t>
                      </a:r>
                      <a:endParaRPr lang="en-GB" sz="1200" b="0" i="0" dirty="0">
                        <a:solidFill>
                          <a:srgbClr val="000000"/>
                        </a:solidFill>
                        <a:effectLst/>
                        <a:latin typeface="Segoe UI" panose="020B0502040204020203" pitchFamily="34" charset="0"/>
                      </a:endParaRPr>
                    </a:p>
                  </a:txBody>
                  <a:tcPr marL="34187" marR="34187" marT="17094" marB="17094">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0ECA1"/>
                    </a:solidFill>
                  </a:tcPr>
                </a:tc>
                <a:tc>
                  <a:txBody>
                    <a:bodyPr/>
                    <a:lstStyle/>
                    <a:p>
                      <a:pPr marL="0" marR="0" indent="0" algn="l" rtl="0" fontAlgn="base">
                        <a:lnSpc>
                          <a:spcPct val="100000"/>
                        </a:lnSpc>
                        <a:buNone/>
                      </a:pPr>
                      <a:r>
                        <a:rPr lang="en-GB" sz="1200" b="0" i="0" dirty="0">
                          <a:solidFill>
                            <a:srgbClr val="000000"/>
                          </a:solidFill>
                          <a:effectLst/>
                          <a:latin typeface="Roboto" panose="02000000000000000000" pitchFamily="2" charset="0"/>
                        </a:rPr>
                        <a:t>Unlimited  </a:t>
                      </a:r>
                      <a:endParaRPr lang="en-GB" sz="1200" b="0" i="0" dirty="0">
                        <a:solidFill>
                          <a:srgbClr val="000000"/>
                        </a:solidFill>
                        <a:effectLst/>
                        <a:latin typeface="Segoe UI" panose="020B0502040204020203" pitchFamily="34" charset="0"/>
                      </a:endParaRPr>
                    </a:p>
                  </a:txBody>
                  <a:tcPr marL="34187" marR="34187" marT="17094" marB="17094">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0ECA1"/>
                    </a:solidFill>
                  </a:tcPr>
                </a:tc>
                <a:tc>
                  <a:txBody>
                    <a:bodyPr/>
                    <a:lstStyle/>
                    <a:p>
                      <a:pPr marL="0" marR="0" indent="0" algn="l" rtl="0" fontAlgn="base">
                        <a:lnSpc>
                          <a:spcPct val="100000"/>
                        </a:lnSpc>
                        <a:buNone/>
                      </a:pPr>
                      <a:r>
                        <a:rPr lang="en-GB" sz="1200" b="0" i="0">
                          <a:solidFill>
                            <a:srgbClr val="000000"/>
                          </a:solidFill>
                          <a:effectLst/>
                          <a:latin typeface="Roboto" panose="02000000000000000000" pitchFamily="2" charset="0"/>
                        </a:rPr>
                        <a:t>23</a:t>
                      </a:r>
                      <a:r>
                        <a:rPr lang="en-GB" sz="1200" b="0" i="0" baseline="30000">
                          <a:solidFill>
                            <a:srgbClr val="000000"/>
                          </a:solidFill>
                          <a:effectLst/>
                          <a:latin typeface="Roboto" panose="02000000000000000000" pitchFamily="2" charset="0"/>
                        </a:rPr>
                        <a:t>rd</a:t>
                      </a:r>
                      <a:r>
                        <a:rPr lang="en-GB" sz="1200" b="0" i="0">
                          <a:solidFill>
                            <a:srgbClr val="000000"/>
                          </a:solidFill>
                          <a:effectLst/>
                          <a:latin typeface="Roboto" panose="02000000000000000000" pitchFamily="2" charset="0"/>
                        </a:rPr>
                        <a:t> October </a:t>
                      </a:r>
                      <a:endParaRPr lang="en-GB" sz="1200" b="0" i="0">
                        <a:solidFill>
                          <a:srgbClr val="000000"/>
                        </a:solidFill>
                        <a:effectLst/>
                        <a:latin typeface="Segoe UI" panose="020B0502040204020203" pitchFamily="34" charset="0"/>
                      </a:endParaRPr>
                    </a:p>
                    <a:p>
                      <a:pPr marL="0" marR="0" indent="0" algn="l" rtl="0" fontAlgn="base">
                        <a:lnSpc>
                          <a:spcPct val="100000"/>
                        </a:lnSpc>
                        <a:buNone/>
                      </a:pPr>
                      <a:r>
                        <a:rPr lang="en-GB" sz="1200" b="0" i="0">
                          <a:solidFill>
                            <a:srgbClr val="000000"/>
                          </a:solidFill>
                          <a:effectLst/>
                          <a:latin typeface="Roboto" panose="02000000000000000000" pitchFamily="2" charset="0"/>
                        </a:rPr>
                        <a:t>tbc </a:t>
                      </a:r>
                      <a:endParaRPr lang="en-GB" sz="1200" b="0" i="0">
                        <a:solidFill>
                          <a:srgbClr val="000000"/>
                        </a:solidFill>
                        <a:effectLst/>
                        <a:latin typeface="Segoe UI" panose="020B0502040204020203" pitchFamily="34" charset="0"/>
                      </a:endParaRPr>
                    </a:p>
                  </a:txBody>
                  <a:tcPr marL="34187" marR="34187" marT="17094" marB="17094">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0ECA1"/>
                    </a:solidFill>
                  </a:tcPr>
                </a:tc>
                <a:tc>
                  <a:txBody>
                    <a:bodyPr/>
                    <a:lstStyle/>
                    <a:p>
                      <a:pPr marL="0" marR="0" indent="0" algn="l" rtl="0" fontAlgn="base">
                        <a:lnSpc>
                          <a:spcPct val="100000"/>
                        </a:lnSpc>
                        <a:buNone/>
                      </a:pPr>
                      <a:r>
                        <a:rPr lang="en-GB" sz="1200" b="0" i="0">
                          <a:solidFill>
                            <a:srgbClr val="000000"/>
                          </a:solidFill>
                          <a:effectLst/>
                          <a:latin typeface="Roboto" panose="02000000000000000000" pitchFamily="2" charset="0"/>
                        </a:rPr>
                        <a:t>Ellis McAteer </a:t>
                      </a:r>
                      <a:endParaRPr lang="en-GB" sz="1200" b="0" i="0">
                        <a:solidFill>
                          <a:srgbClr val="000000"/>
                        </a:solidFill>
                        <a:effectLst/>
                        <a:latin typeface="Segoe UI" panose="020B0502040204020203" pitchFamily="34" charset="0"/>
                      </a:endParaRPr>
                    </a:p>
                    <a:p>
                      <a:pPr marL="0" marR="0" indent="0" algn="l" rtl="0" fontAlgn="base">
                        <a:lnSpc>
                          <a:spcPct val="100000"/>
                        </a:lnSpc>
                        <a:buNone/>
                      </a:pPr>
                      <a:r>
                        <a:rPr lang="en-GB" sz="1200" b="0" i="0">
                          <a:solidFill>
                            <a:srgbClr val="000000"/>
                          </a:solidFill>
                          <a:effectLst/>
                          <a:latin typeface="Roboto" panose="02000000000000000000" pitchFamily="2" charset="0"/>
                        </a:rPr>
                        <a:t>Education Scotland </a:t>
                      </a:r>
                      <a:endParaRPr lang="en-GB" sz="1200" b="0" i="0">
                        <a:solidFill>
                          <a:srgbClr val="000000"/>
                        </a:solidFill>
                        <a:effectLst/>
                        <a:latin typeface="Segoe UI" panose="020B0502040204020203" pitchFamily="34" charset="0"/>
                      </a:endParaRPr>
                    </a:p>
                  </a:txBody>
                  <a:tcPr marL="34187" marR="34187" marT="17094" marB="17094">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0ECA1"/>
                    </a:solidFill>
                  </a:tcPr>
                </a:tc>
                <a:tc>
                  <a:txBody>
                    <a:bodyPr/>
                    <a:lstStyle/>
                    <a:p>
                      <a:pPr marL="0" marR="0" indent="0" algn="l" rtl="0" fontAlgn="base">
                        <a:lnSpc>
                          <a:spcPct val="100000"/>
                        </a:lnSpc>
                        <a:buNone/>
                      </a:pPr>
                      <a:r>
                        <a:rPr lang="en-GB" sz="1200" b="0" i="0">
                          <a:solidFill>
                            <a:srgbClr val="000000"/>
                          </a:solidFill>
                          <a:effectLst/>
                          <a:latin typeface="Roboto" panose="02000000000000000000" pitchFamily="2" charset="0"/>
                        </a:rPr>
                        <a:t>Further information to follow via email </a:t>
                      </a:r>
                      <a:endParaRPr lang="en-GB" sz="1200" b="0" i="0">
                        <a:solidFill>
                          <a:srgbClr val="000000"/>
                        </a:solidFill>
                        <a:effectLst/>
                        <a:latin typeface="Segoe UI" panose="020B0502040204020203" pitchFamily="34" charset="0"/>
                      </a:endParaRPr>
                    </a:p>
                  </a:txBody>
                  <a:tcPr marL="34187" marR="34187" marT="17094" marB="17094">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0ECA1"/>
                    </a:solidFill>
                  </a:tcPr>
                </a:tc>
                <a:extLst>
                  <a:ext uri="{0D108BD9-81ED-4DB2-BD59-A6C34878D82A}">
                    <a16:rowId xmlns:a16="http://schemas.microsoft.com/office/drawing/2014/main" val="3211873212"/>
                  </a:ext>
                </a:extLst>
              </a:tr>
              <a:tr h="1507861">
                <a:tc>
                  <a:txBody>
                    <a:bodyPr/>
                    <a:lstStyle/>
                    <a:p>
                      <a:pPr marL="0" marR="0" indent="0" algn="l" rtl="0" fontAlgn="base">
                        <a:lnSpc>
                          <a:spcPct val="100000"/>
                        </a:lnSpc>
                        <a:buNone/>
                      </a:pPr>
                      <a:r>
                        <a:rPr lang="en-GB" sz="1200" b="1" i="0">
                          <a:solidFill>
                            <a:srgbClr val="000000"/>
                          </a:solidFill>
                          <a:effectLst/>
                          <a:latin typeface="Roboto" panose="02000000000000000000" pitchFamily="2" charset="0"/>
                        </a:rPr>
                        <a:t>Curriculum Rationale </a:t>
                      </a:r>
                      <a:r>
                        <a:rPr lang="en-GB" sz="1200" b="0" i="0">
                          <a:solidFill>
                            <a:srgbClr val="000000"/>
                          </a:solidFill>
                          <a:effectLst/>
                          <a:latin typeface="Roboto" panose="02000000000000000000" pitchFamily="2" charset="0"/>
                        </a:rPr>
                        <a:t> </a:t>
                      </a:r>
                      <a:endParaRPr lang="en-GB" sz="1200" b="0" i="0">
                        <a:solidFill>
                          <a:srgbClr val="000000"/>
                        </a:solidFill>
                        <a:effectLst/>
                        <a:latin typeface="Segoe UI" panose="020B0502040204020203" pitchFamily="34" charset="0"/>
                      </a:endParaRPr>
                    </a:p>
                  </a:txBody>
                  <a:tcPr marL="34187" marR="34187" marT="17094" marB="17094">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0ECA1"/>
                    </a:solidFill>
                  </a:tcPr>
                </a:tc>
                <a:tc>
                  <a:txBody>
                    <a:bodyPr/>
                    <a:lstStyle/>
                    <a:p>
                      <a:pPr marL="0" marR="0" indent="0" algn="l" rtl="0" fontAlgn="base">
                        <a:lnSpc>
                          <a:spcPct val="100000"/>
                        </a:lnSpc>
                        <a:buNone/>
                      </a:pPr>
                      <a:r>
                        <a:rPr lang="en-GB" sz="1200" b="0" i="0">
                          <a:solidFill>
                            <a:srgbClr val="000000"/>
                          </a:solidFill>
                          <a:effectLst/>
                          <a:latin typeface="Roboto" panose="02000000000000000000" pitchFamily="2" charset="0"/>
                        </a:rPr>
                        <a:t>Heads of establishments </a:t>
                      </a:r>
                      <a:endParaRPr lang="en-GB" sz="1200" b="0" i="0">
                        <a:solidFill>
                          <a:srgbClr val="000000"/>
                        </a:solidFill>
                        <a:effectLst/>
                        <a:latin typeface="Segoe UI" panose="020B0502040204020203" pitchFamily="34" charset="0"/>
                      </a:endParaRPr>
                    </a:p>
                  </a:txBody>
                  <a:tcPr marL="34187" marR="34187" marT="17094" marB="17094">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0ECA1"/>
                    </a:solidFill>
                  </a:tcPr>
                </a:tc>
                <a:tc>
                  <a:txBody>
                    <a:bodyPr/>
                    <a:lstStyle/>
                    <a:p>
                      <a:pPr marL="0" marR="0" indent="0" algn="l" rtl="0" fontAlgn="base">
                        <a:lnSpc>
                          <a:spcPct val="100000"/>
                        </a:lnSpc>
                        <a:buNone/>
                      </a:pPr>
                      <a:r>
                        <a:rPr lang="en-GB" sz="1200" b="0" i="0" dirty="0">
                          <a:solidFill>
                            <a:srgbClr val="000000"/>
                          </a:solidFill>
                          <a:effectLst/>
                          <a:latin typeface="Roboto" panose="02000000000000000000" pitchFamily="2" charset="0"/>
                        </a:rPr>
                        <a:t>This session will support school leaders to review and refresh their curriculum rationale. Participants will explore a structured process for evaluating their current rationale, considering learner needs, local context and stakeholder voice, and identifying priorities for curriculum improvement. </a:t>
                      </a:r>
                      <a:endParaRPr lang="en-GB" sz="1200" b="0" i="0" dirty="0">
                        <a:solidFill>
                          <a:srgbClr val="000000"/>
                        </a:solidFill>
                        <a:effectLst/>
                        <a:latin typeface="Segoe UI" panose="020B0502040204020203" pitchFamily="34" charset="0"/>
                      </a:endParaRPr>
                    </a:p>
                  </a:txBody>
                  <a:tcPr marL="34187" marR="34187" marT="17094" marB="17094">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0ECA1"/>
                    </a:solidFill>
                  </a:tcPr>
                </a:tc>
                <a:tc>
                  <a:txBody>
                    <a:bodyPr/>
                    <a:lstStyle/>
                    <a:p>
                      <a:pPr marL="0" marR="0" indent="0" algn="l" rtl="0" fontAlgn="base">
                        <a:lnSpc>
                          <a:spcPct val="100000"/>
                        </a:lnSpc>
                        <a:buNone/>
                      </a:pPr>
                      <a:r>
                        <a:rPr lang="en-GB" sz="1200" b="0" i="0">
                          <a:solidFill>
                            <a:srgbClr val="000000"/>
                          </a:solidFill>
                          <a:effectLst/>
                          <a:latin typeface="Roboto" panose="02000000000000000000" pitchFamily="2" charset="0"/>
                        </a:rPr>
                        <a:t>Unlimited  </a:t>
                      </a:r>
                      <a:endParaRPr lang="en-GB" sz="1200" b="0" i="0">
                        <a:solidFill>
                          <a:srgbClr val="000000"/>
                        </a:solidFill>
                        <a:effectLst/>
                        <a:latin typeface="Segoe UI" panose="020B0502040204020203" pitchFamily="34" charset="0"/>
                      </a:endParaRPr>
                    </a:p>
                  </a:txBody>
                  <a:tcPr marL="34187" marR="34187" marT="17094" marB="17094">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0ECA1"/>
                    </a:solidFill>
                  </a:tcPr>
                </a:tc>
                <a:tc>
                  <a:txBody>
                    <a:bodyPr/>
                    <a:lstStyle/>
                    <a:p>
                      <a:pPr marL="0" marR="0" indent="0" algn="l" rtl="0" fontAlgn="base">
                        <a:lnSpc>
                          <a:spcPct val="100000"/>
                        </a:lnSpc>
                        <a:buNone/>
                      </a:pPr>
                      <a:r>
                        <a:rPr lang="en-GB" sz="1200" b="0" i="0" dirty="0">
                          <a:solidFill>
                            <a:srgbClr val="000000"/>
                          </a:solidFill>
                          <a:effectLst/>
                          <a:latin typeface="Roboto" panose="02000000000000000000" pitchFamily="2" charset="0"/>
                        </a:rPr>
                        <a:t>tbc </a:t>
                      </a:r>
                      <a:endParaRPr lang="en-GB" sz="1200" b="0" i="0" dirty="0">
                        <a:solidFill>
                          <a:srgbClr val="000000"/>
                        </a:solidFill>
                        <a:effectLst/>
                        <a:latin typeface="Segoe UI" panose="020B0502040204020203" pitchFamily="34" charset="0"/>
                      </a:endParaRPr>
                    </a:p>
                  </a:txBody>
                  <a:tcPr marL="34187" marR="34187" marT="17094" marB="17094">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0ECA1"/>
                    </a:solidFill>
                  </a:tcPr>
                </a:tc>
                <a:tc>
                  <a:txBody>
                    <a:bodyPr/>
                    <a:lstStyle/>
                    <a:p>
                      <a:pPr marL="0" marR="0" indent="0" algn="l" rtl="0" fontAlgn="base">
                        <a:lnSpc>
                          <a:spcPct val="100000"/>
                        </a:lnSpc>
                        <a:buNone/>
                      </a:pPr>
                      <a:r>
                        <a:rPr lang="en-GB" sz="1200" b="0" i="0" dirty="0">
                          <a:solidFill>
                            <a:srgbClr val="000000"/>
                          </a:solidFill>
                          <a:effectLst/>
                          <a:latin typeface="Roboto" panose="02000000000000000000" pitchFamily="2" charset="0"/>
                        </a:rPr>
                        <a:t>Ellis McAteer </a:t>
                      </a:r>
                      <a:endParaRPr lang="en-GB" sz="1200" b="0" i="0" dirty="0">
                        <a:solidFill>
                          <a:srgbClr val="000000"/>
                        </a:solidFill>
                        <a:effectLst/>
                        <a:latin typeface="Segoe UI" panose="020B0502040204020203" pitchFamily="34" charset="0"/>
                      </a:endParaRPr>
                    </a:p>
                  </a:txBody>
                  <a:tcPr marL="34187" marR="34187" marT="17094" marB="17094">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0ECA1"/>
                    </a:solidFill>
                  </a:tcPr>
                </a:tc>
                <a:tc>
                  <a:txBody>
                    <a:bodyPr/>
                    <a:lstStyle/>
                    <a:p>
                      <a:pPr marL="0" marR="0" indent="0" algn="l" rtl="0" fontAlgn="base">
                        <a:lnSpc>
                          <a:spcPct val="100000"/>
                        </a:lnSpc>
                        <a:buNone/>
                      </a:pPr>
                      <a:r>
                        <a:rPr lang="en-GB" sz="1200" b="0" i="0" dirty="0">
                          <a:solidFill>
                            <a:srgbClr val="000000"/>
                          </a:solidFill>
                          <a:effectLst/>
                          <a:latin typeface="Roboto" panose="02000000000000000000" pitchFamily="2" charset="0"/>
                        </a:rPr>
                        <a:t>Further information to follow via email </a:t>
                      </a:r>
                      <a:endParaRPr lang="en-GB" sz="1200" b="0" i="0" dirty="0">
                        <a:solidFill>
                          <a:srgbClr val="000000"/>
                        </a:solidFill>
                        <a:effectLst/>
                        <a:latin typeface="Segoe UI" panose="020B0502040204020203" pitchFamily="34" charset="0"/>
                      </a:endParaRPr>
                    </a:p>
                  </a:txBody>
                  <a:tcPr marL="34187" marR="34187" marT="17094" marB="17094">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0ECA1"/>
                    </a:solidFill>
                  </a:tcPr>
                </a:tc>
                <a:extLst>
                  <a:ext uri="{0D108BD9-81ED-4DB2-BD59-A6C34878D82A}">
                    <a16:rowId xmlns:a16="http://schemas.microsoft.com/office/drawing/2014/main" val="2919052833"/>
                  </a:ext>
                </a:extLst>
              </a:tr>
            </a:tbl>
          </a:graphicData>
        </a:graphic>
      </p:graphicFrame>
    </p:spTree>
    <p:extLst>
      <p:ext uri="{BB962C8B-B14F-4D97-AF65-F5344CB8AC3E}">
        <p14:creationId xmlns:p14="http://schemas.microsoft.com/office/powerpoint/2010/main" val="37998004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1AA4C2-0BC2-9001-D2CD-E8B9915CD0F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67F56B2-7003-E889-DC46-850670187CF1}"/>
              </a:ext>
            </a:extLst>
          </p:cNvPr>
          <p:cNvPicPr>
            <a:picLocks noChangeAspect="1"/>
          </p:cNvPicPr>
          <p:nvPr/>
        </p:nvPicPr>
        <p:blipFill>
          <a:blip r:embed="rId3"/>
          <a:stretch>
            <a:fillRect/>
          </a:stretch>
        </p:blipFill>
        <p:spPr>
          <a:xfrm>
            <a:off x="0" y="-57624"/>
            <a:ext cx="12188952" cy="1305107"/>
          </a:xfrm>
          <a:prstGeom prst="rect">
            <a:avLst/>
          </a:prstGeom>
        </p:spPr>
      </p:pic>
      <p:sp>
        <p:nvSpPr>
          <p:cNvPr id="6" name="Title 1">
            <a:extLst>
              <a:ext uri="{FF2B5EF4-FFF2-40B4-BE49-F238E27FC236}">
                <a16:creationId xmlns:a16="http://schemas.microsoft.com/office/drawing/2014/main" id="{368275B2-481F-28F4-0558-EF8AE3DD29B6}"/>
              </a:ext>
            </a:extLst>
          </p:cNvPr>
          <p:cNvSpPr txBox="1">
            <a:spLocks/>
          </p:cNvSpPr>
          <p:nvPr/>
        </p:nvSpPr>
        <p:spPr>
          <a:xfrm>
            <a:off x="838200" y="31273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a:solidFill>
                  <a:schemeClr val="bg1"/>
                </a:solidFill>
                <a:latin typeface="Comic Sans MS" panose="030F0702030302020204" pitchFamily="66" charset="0"/>
              </a:rPr>
              <a:t>Professional Learning</a:t>
            </a:r>
            <a:br>
              <a:rPr lang="en-US" dirty="0"/>
            </a:br>
            <a:endParaRPr lang="en-US" dirty="0">
              <a:latin typeface="Comic Sans MS"/>
            </a:endParaRPr>
          </a:p>
        </p:txBody>
      </p:sp>
      <p:graphicFrame>
        <p:nvGraphicFramePr>
          <p:cNvPr id="3" name="Table 2">
            <a:extLst>
              <a:ext uri="{FF2B5EF4-FFF2-40B4-BE49-F238E27FC236}">
                <a16:creationId xmlns:a16="http://schemas.microsoft.com/office/drawing/2014/main" id="{71CEE541-0AF0-07E7-C4CE-2B4409F52CE3}"/>
              </a:ext>
            </a:extLst>
          </p:cNvPr>
          <p:cNvGraphicFramePr>
            <a:graphicFrameLocks noGrp="1"/>
          </p:cNvGraphicFramePr>
          <p:nvPr>
            <p:extLst>
              <p:ext uri="{D42A27DB-BD31-4B8C-83A1-F6EECF244321}">
                <p14:modId xmlns:p14="http://schemas.microsoft.com/office/powerpoint/2010/main" val="3642203450"/>
              </p:ext>
            </p:extLst>
          </p:nvPr>
        </p:nvGraphicFramePr>
        <p:xfrm>
          <a:off x="1" y="1247483"/>
          <a:ext cx="12191999" cy="473379"/>
        </p:xfrm>
        <a:graphic>
          <a:graphicData uri="http://schemas.openxmlformats.org/drawingml/2006/table">
            <a:tbl>
              <a:tblPr/>
              <a:tblGrid>
                <a:gridCol w="1821196">
                  <a:extLst>
                    <a:ext uri="{9D8B030D-6E8A-4147-A177-3AD203B41FA5}">
                      <a16:colId xmlns:a16="http://schemas.microsoft.com/office/drawing/2014/main" val="3849666496"/>
                    </a:ext>
                  </a:extLst>
                </a:gridCol>
                <a:gridCol w="1224874">
                  <a:extLst>
                    <a:ext uri="{9D8B030D-6E8A-4147-A177-3AD203B41FA5}">
                      <a16:colId xmlns:a16="http://schemas.microsoft.com/office/drawing/2014/main" val="3579024355"/>
                    </a:ext>
                  </a:extLst>
                </a:gridCol>
                <a:gridCol w="2917142">
                  <a:extLst>
                    <a:ext uri="{9D8B030D-6E8A-4147-A177-3AD203B41FA5}">
                      <a16:colId xmlns:a16="http://schemas.microsoft.com/office/drawing/2014/main" val="2256565646"/>
                    </a:ext>
                  </a:extLst>
                </a:gridCol>
                <a:gridCol w="93774">
                  <a:extLst>
                    <a:ext uri="{9D8B030D-6E8A-4147-A177-3AD203B41FA5}">
                      <a16:colId xmlns:a16="http://schemas.microsoft.com/office/drawing/2014/main" val="3134920441"/>
                    </a:ext>
                  </a:extLst>
                </a:gridCol>
                <a:gridCol w="2646087">
                  <a:extLst>
                    <a:ext uri="{9D8B030D-6E8A-4147-A177-3AD203B41FA5}">
                      <a16:colId xmlns:a16="http://schemas.microsoft.com/office/drawing/2014/main" val="390328399"/>
                    </a:ext>
                  </a:extLst>
                </a:gridCol>
                <a:gridCol w="1917900">
                  <a:extLst>
                    <a:ext uri="{9D8B030D-6E8A-4147-A177-3AD203B41FA5}">
                      <a16:colId xmlns:a16="http://schemas.microsoft.com/office/drawing/2014/main" val="1447968535"/>
                    </a:ext>
                  </a:extLst>
                </a:gridCol>
                <a:gridCol w="1354110">
                  <a:extLst>
                    <a:ext uri="{9D8B030D-6E8A-4147-A177-3AD203B41FA5}">
                      <a16:colId xmlns:a16="http://schemas.microsoft.com/office/drawing/2014/main" val="1269986411"/>
                    </a:ext>
                  </a:extLst>
                </a:gridCol>
                <a:gridCol w="108458">
                  <a:extLst>
                    <a:ext uri="{9D8B030D-6E8A-4147-A177-3AD203B41FA5}">
                      <a16:colId xmlns:a16="http://schemas.microsoft.com/office/drawing/2014/main" val="50558873"/>
                    </a:ext>
                  </a:extLst>
                </a:gridCol>
                <a:gridCol w="108458">
                  <a:extLst>
                    <a:ext uri="{9D8B030D-6E8A-4147-A177-3AD203B41FA5}">
                      <a16:colId xmlns:a16="http://schemas.microsoft.com/office/drawing/2014/main" val="415414429"/>
                    </a:ext>
                  </a:extLst>
                </a:gridCol>
              </a:tblGrid>
              <a:tr h="63749">
                <a:tc gridSpan="9">
                  <a:txBody>
                    <a:bodyPr/>
                    <a:lstStyle/>
                    <a:p>
                      <a:pPr marL="0" marR="0" indent="0" algn="l" rtl="0" fontAlgn="base">
                        <a:lnSpc>
                          <a:spcPts val="1125"/>
                        </a:lnSpc>
                        <a:buNone/>
                      </a:pPr>
                      <a:endParaRPr lang="en-GB" sz="900" b="0" i="0" dirty="0">
                        <a:solidFill>
                          <a:srgbClr val="000000"/>
                        </a:solidFill>
                        <a:effectLst/>
                        <a:latin typeface="Segoe UI" panose="020B0502040204020203" pitchFamily="34" charset="0"/>
                      </a:endParaRPr>
                    </a:p>
                  </a:txBody>
                  <a:tcPr marL="34187" marR="34187" marT="17094" marB="17094">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BFBFB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490611337"/>
                  </a:ext>
                </a:extLst>
              </a:tr>
              <a:tr h="119287">
                <a:tc>
                  <a:txBody>
                    <a:bodyPr/>
                    <a:lstStyle/>
                    <a:p>
                      <a:endParaRPr lang="en-GB" dirty="0"/>
                    </a:p>
                  </a:txBody>
                  <a:tcPr marL="34187" marR="34187" marT="17094" marB="17094">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0ECA1"/>
                    </a:solidFill>
                  </a:tcPr>
                </a:tc>
                <a:tc>
                  <a:txBody>
                    <a:bodyPr/>
                    <a:lstStyle/>
                    <a:p>
                      <a:pPr marL="0" marR="0" indent="0" algn="l" rtl="0" fontAlgn="base">
                        <a:lnSpc>
                          <a:spcPct val="100000"/>
                        </a:lnSpc>
                        <a:buNone/>
                      </a:pPr>
                      <a:endParaRPr lang="en-GB" sz="1300" b="0" i="0">
                        <a:solidFill>
                          <a:srgbClr val="000000"/>
                        </a:solidFill>
                        <a:effectLst/>
                        <a:latin typeface="Segoe UI" panose="020B0502040204020203" pitchFamily="34" charset="0"/>
                      </a:endParaRPr>
                    </a:p>
                  </a:txBody>
                  <a:tcPr marL="34187" marR="34187" marT="17094" marB="17094">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0ECA1"/>
                    </a:solidFill>
                  </a:tcPr>
                </a:tc>
                <a:tc>
                  <a:txBody>
                    <a:bodyPr/>
                    <a:lstStyle/>
                    <a:p>
                      <a:pPr marL="0" marR="0" indent="0" algn="l" rtl="0" fontAlgn="base">
                        <a:lnSpc>
                          <a:spcPct val="100000"/>
                        </a:lnSpc>
                        <a:buNone/>
                      </a:pPr>
                      <a:endParaRPr lang="en-GB" sz="1300" b="0" i="0">
                        <a:solidFill>
                          <a:srgbClr val="000000"/>
                        </a:solidFill>
                        <a:effectLst/>
                        <a:latin typeface="Segoe UI" panose="020B0502040204020203" pitchFamily="34" charset="0"/>
                      </a:endParaRPr>
                    </a:p>
                  </a:txBody>
                  <a:tcPr marL="34187" marR="34187" marT="17094" marB="17094">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0ECA1"/>
                    </a:solidFill>
                  </a:tcPr>
                </a:tc>
                <a:tc>
                  <a:txBody>
                    <a:bodyPr/>
                    <a:lstStyle/>
                    <a:p>
                      <a:pPr marL="0" marR="0" indent="0" algn="l" rtl="0" fontAlgn="base">
                        <a:lnSpc>
                          <a:spcPct val="100000"/>
                        </a:lnSpc>
                        <a:buNone/>
                      </a:pPr>
                      <a:endParaRPr lang="en-GB" sz="1300" b="0" i="0">
                        <a:solidFill>
                          <a:srgbClr val="000000"/>
                        </a:solidFill>
                        <a:effectLst/>
                        <a:latin typeface="Segoe UI" panose="020B0502040204020203" pitchFamily="34" charset="0"/>
                      </a:endParaRPr>
                    </a:p>
                  </a:txBody>
                  <a:tcPr marL="34187" marR="34187" marT="17094" marB="17094">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0ECA1"/>
                    </a:solidFill>
                  </a:tcPr>
                </a:tc>
                <a:tc>
                  <a:txBody>
                    <a:bodyPr/>
                    <a:lstStyle/>
                    <a:p>
                      <a:pPr marL="0" marR="0" indent="0" algn="l" rtl="0" fontAlgn="base">
                        <a:lnSpc>
                          <a:spcPct val="100000"/>
                        </a:lnSpc>
                        <a:buNone/>
                      </a:pPr>
                      <a:endParaRPr lang="en-GB" sz="1300" b="0" i="0" dirty="0">
                        <a:solidFill>
                          <a:srgbClr val="000000"/>
                        </a:solidFill>
                        <a:effectLst/>
                        <a:latin typeface="Segoe UI" panose="020B0502040204020203" pitchFamily="34" charset="0"/>
                      </a:endParaRPr>
                    </a:p>
                  </a:txBody>
                  <a:tcPr marL="34187" marR="34187" marT="17094" marB="17094">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0ECA1"/>
                    </a:solidFill>
                  </a:tcPr>
                </a:tc>
                <a:tc>
                  <a:txBody>
                    <a:bodyPr/>
                    <a:lstStyle/>
                    <a:p>
                      <a:pPr marL="0" marR="0" indent="0" algn="l" rtl="0" fontAlgn="base">
                        <a:lnSpc>
                          <a:spcPct val="100000"/>
                        </a:lnSpc>
                        <a:buNone/>
                      </a:pPr>
                      <a:endParaRPr lang="en-GB" sz="1300" b="0" i="0" dirty="0">
                        <a:solidFill>
                          <a:srgbClr val="000000"/>
                        </a:solidFill>
                        <a:effectLst/>
                        <a:latin typeface="Segoe UI" panose="020B0502040204020203" pitchFamily="34" charset="0"/>
                      </a:endParaRPr>
                    </a:p>
                  </a:txBody>
                  <a:tcPr marL="34187" marR="34187" marT="17094" marB="17094">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0ECA1"/>
                    </a:solidFill>
                  </a:tcPr>
                </a:tc>
                <a:tc>
                  <a:txBody>
                    <a:bodyPr/>
                    <a:lstStyle/>
                    <a:p>
                      <a:pPr marL="0" marR="0" indent="0" algn="l" rtl="0" fontAlgn="base">
                        <a:lnSpc>
                          <a:spcPct val="100000"/>
                        </a:lnSpc>
                        <a:buNone/>
                      </a:pPr>
                      <a:endParaRPr lang="en-GB" sz="1300" b="0" i="0" dirty="0">
                        <a:solidFill>
                          <a:srgbClr val="000000"/>
                        </a:solidFill>
                        <a:effectLst/>
                        <a:latin typeface="Segoe UI" panose="020B0502040204020203" pitchFamily="34" charset="0"/>
                      </a:endParaRPr>
                    </a:p>
                  </a:txBody>
                  <a:tcPr marL="34187" marR="34187" marT="17094" marB="17094">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0ECA1"/>
                    </a:solidFill>
                  </a:tcPr>
                </a:tc>
                <a:tc>
                  <a:txBody>
                    <a:bodyPr/>
                    <a:lstStyle/>
                    <a:p>
                      <a:endParaRPr lang="en-GB"/>
                    </a:p>
                  </a:txBody>
                  <a:tcPr marL="34187" marR="34187" marT="17094" marB="17094">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0ECA1"/>
                    </a:solidFill>
                  </a:tcPr>
                </a:tc>
                <a:tc>
                  <a:txBody>
                    <a:bodyPr/>
                    <a:lstStyle/>
                    <a:p>
                      <a:endParaRPr lang="en-GB" dirty="0"/>
                    </a:p>
                  </a:txBody>
                  <a:tcPr marL="34187" marR="34187" marT="17094" marB="17094">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0ECA1"/>
                    </a:solidFill>
                  </a:tcPr>
                </a:tc>
                <a:extLst>
                  <a:ext uri="{0D108BD9-81ED-4DB2-BD59-A6C34878D82A}">
                    <a16:rowId xmlns:a16="http://schemas.microsoft.com/office/drawing/2014/main" val="783656481"/>
                  </a:ext>
                </a:extLst>
              </a:tr>
            </a:tbl>
          </a:graphicData>
        </a:graphic>
      </p:graphicFrame>
      <p:graphicFrame>
        <p:nvGraphicFramePr>
          <p:cNvPr id="2" name="Table 1">
            <a:extLst>
              <a:ext uri="{FF2B5EF4-FFF2-40B4-BE49-F238E27FC236}">
                <a16:creationId xmlns:a16="http://schemas.microsoft.com/office/drawing/2014/main" id="{02211E1F-2866-A686-1EDD-5778E843B2AE}"/>
              </a:ext>
            </a:extLst>
          </p:cNvPr>
          <p:cNvGraphicFramePr>
            <a:graphicFrameLocks noGrp="1"/>
          </p:cNvGraphicFramePr>
          <p:nvPr>
            <p:extLst>
              <p:ext uri="{D42A27DB-BD31-4B8C-83A1-F6EECF244321}">
                <p14:modId xmlns:p14="http://schemas.microsoft.com/office/powerpoint/2010/main" val="293451087"/>
              </p:ext>
            </p:extLst>
          </p:nvPr>
        </p:nvGraphicFramePr>
        <p:xfrm>
          <a:off x="0" y="1369456"/>
          <a:ext cx="12188952" cy="5488544"/>
        </p:xfrm>
        <a:graphic>
          <a:graphicData uri="http://schemas.openxmlformats.org/drawingml/2006/table">
            <a:tbl>
              <a:tblPr/>
              <a:tblGrid>
                <a:gridCol w="1861286">
                  <a:extLst>
                    <a:ext uri="{9D8B030D-6E8A-4147-A177-3AD203B41FA5}">
                      <a16:colId xmlns:a16="http://schemas.microsoft.com/office/drawing/2014/main" val="658867024"/>
                    </a:ext>
                  </a:extLst>
                </a:gridCol>
                <a:gridCol w="1251837">
                  <a:extLst>
                    <a:ext uri="{9D8B030D-6E8A-4147-A177-3AD203B41FA5}">
                      <a16:colId xmlns:a16="http://schemas.microsoft.com/office/drawing/2014/main" val="4047215570"/>
                    </a:ext>
                  </a:extLst>
                </a:gridCol>
                <a:gridCol w="2981351">
                  <a:extLst>
                    <a:ext uri="{9D8B030D-6E8A-4147-A177-3AD203B41FA5}">
                      <a16:colId xmlns:a16="http://schemas.microsoft.com/office/drawing/2014/main" val="132792031"/>
                    </a:ext>
                  </a:extLst>
                </a:gridCol>
                <a:gridCol w="1317725">
                  <a:extLst>
                    <a:ext uri="{9D8B030D-6E8A-4147-A177-3AD203B41FA5}">
                      <a16:colId xmlns:a16="http://schemas.microsoft.com/office/drawing/2014/main" val="1497664183"/>
                    </a:ext>
                  </a:extLst>
                </a:gridCol>
                <a:gridCol w="1482442">
                  <a:extLst>
                    <a:ext uri="{9D8B030D-6E8A-4147-A177-3AD203B41FA5}">
                      <a16:colId xmlns:a16="http://schemas.microsoft.com/office/drawing/2014/main" val="3663104682"/>
                    </a:ext>
                  </a:extLst>
                </a:gridCol>
                <a:gridCol w="1960113">
                  <a:extLst>
                    <a:ext uri="{9D8B030D-6E8A-4147-A177-3AD203B41FA5}">
                      <a16:colId xmlns:a16="http://schemas.microsoft.com/office/drawing/2014/main" val="192428557"/>
                    </a:ext>
                  </a:extLst>
                </a:gridCol>
                <a:gridCol w="1334198">
                  <a:extLst>
                    <a:ext uri="{9D8B030D-6E8A-4147-A177-3AD203B41FA5}">
                      <a16:colId xmlns:a16="http://schemas.microsoft.com/office/drawing/2014/main" val="3001222517"/>
                    </a:ext>
                  </a:extLst>
                </a:gridCol>
              </a:tblGrid>
              <a:tr h="3075494">
                <a:tc>
                  <a:txBody>
                    <a:bodyPr/>
                    <a:lstStyle/>
                    <a:p>
                      <a:pPr marL="0" marR="0" indent="0" algn="l" rtl="0" fontAlgn="base">
                        <a:lnSpc>
                          <a:spcPct val="100000"/>
                        </a:lnSpc>
                        <a:buNone/>
                      </a:pPr>
                      <a:r>
                        <a:rPr lang="en-GB" sz="1300" b="1" i="0" dirty="0">
                          <a:solidFill>
                            <a:srgbClr val="000000"/>
                          </a:solidFill>
                          <a:effectLst/>
                          <a:latin typeface="Roboto" panose="02000000000000000000" pitchFamily="2" charset="0"/>
                        </a:rPr>
                        <a:t>Leading the How of Change: Facilitated learning for strategic leadership</a:t>
                      </a:r>
                      <a:r>
                        <a:rPr lang="en-GB" sz="1300" b="0" i="0" dirty="0">
                          <a:solidFill>
                            <a:srgbClr val="000000"/>
                          </a:solidFill>
                          <a:effectLst/>
                          <a:latin typeface="Roboto" panose="02000000000000000000" pitchFamily="2" charset="0"/>
                        </a:rPr>
                        <a:t> </a:t>
                      </a:r>
                      <a:endParaRPr lang="en-GB" sz="1300" b="0" i="0" dirty="0">
                        <a:solidFill>
                          <a:srgbClr val="000000"/>
                        </a:solidFill>
                        <a:effectLst/>
                        <a:latin typeface="Segoe UI" panose="020B0502040204020203" pitchFamily="34" charset="0"/>
                      </a:endParaRPr>
                    </a:p>
                  </a:txBody>
                  <a:tcPr marL="35610" marR="35610" marT="17805" marB="17805">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0ECA1"/>
                    </a:solidFill>
                  </a:tcPr>
                </a:tc>
                <a:tc>
                  <a:txBody>
                    <a:bodyPr/>
                    <a:lstStyle/>
                    <a:p>
                      <a:pPr marL="0" marR="0" indent="0" algn="l" rtl="0" fontAlgn="base">
                        <a:lnSpc>
                          <a:spcPct val="100000"/>
                        </a:lnSpc>
                        <a:buNone/>
                      </a:pPr>
                      <a:r>
                        <a:rPr lang="en-GB" sz="1300" b="0" i="0" dirty="0">
                          <a:solidFill>
                            <a:srgbClr val="333333"/>
                          </a:solidFill>
                          <a:effectLst/>
                          <a:latin typeface="Roboto" panose="02000000000000000000" pitchFamily="2" charset="0"/>
                        </a:rPr>
                        <a:t>Headteachers and those who hold the GTCS Standard for Headship </a:t>
                      </a:r>
                      <a:endParaRPr lang="en-GB" sz="1300" b="0" i="0" dirty="0">
                        <a:solidFill>
                          <a:srgbClr val="000000"/>
                        </a:solidFill>
                        <a:effectLst/>
                        <a:latin typeface="Segoe UI" panose="020B0502040204020203" pitchFamily="34" charset="0"/>
                      </a:endParaRPr>
                    </a:p>
                  </a:txBody>
                  <a:tcPr marL="35610" marR="35610" marT="17805" marB="17805">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0ECA1"/>
                    </a:solidFill>
                  </a:tcPr>
                </a:tc>
                <a:tc>
                  <a:txBody>
                    <a:bodyPr/>
                    <a:lstStyle/>
                    <a:p>
                      <a:pPr marL="0" marR="0" indent="0" algn="l" rtl="0" fontAlgn="base">
                        <a:lnSpc>
                          <a:spcPct val="100000"/>
                        </a:lnSpc>
                        <a:buNone/>
                      </a:pPr>
                      <a:r>
                        <a:rPr lang="en-GB" sz="1300" b="0" i="0" dirty="0">
                          <a:solidFill>
                            <a:srgbClr val="333333"/>
                          </a:solidFill>
                          <a:effectLst/>
                          <a:latin typeface="Roboto" panose="02000000000000000000" pitchFamily="2" charset="0"/>
                        </a:rPr>
                        <a:t>The influence of a school leader in leading change and improvement cannot be underestimated. Research has highlighted that successful change leaders not only articulate the 'what' of change but are also well versed in the thinking behind the 'why'. Strategic change necessitates intentional direction, and successful leaders are crucial in navigating the process from start to finish; they are able to lead the 'how' of change. Through co-designing this offer with school and system leaders, these messages resonate with their experiences of leading change. </a:t>
                      </a:r>
                      <a:endParaRPr lang="en-GB" sz="1300" b="0" i="0" dirty="0">
                        <a:solidFill>
                          <a:srgbClr val="000000"/>
                        </a:solidFill>
                        <a:effectLst/>
                        <a:latin typeface="Segoe UI" panose="020B0502040204020203" pitchFamily="34" charset="0"/>
                      </a:endParaRPr>
                    </a:p>
                  </a:txBody>
                  <a:tcPr marL="35610" marR="35610" marT="17805" marB="17805">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0ECA1"/>
                    </a:solidFill>
                  </a:tcPr>
                </a:tc>
                <a:tc>
                  <a:txBody>
                    <a:bodyPr/>
                    <a:lstStyle/>
                    <a:p>
                      <a:pPr marL="0" marR="0" indent="0" algn="l" rtl="0" fontAlgn="base">
                        <a:lnSpc>
                          <a:spcPct val="100000"/>
                        </a:lnSpc>
                        <a:buNone/>
                      </a:pPr>
                      <a:r>
                        <a:rPr lang="en-GB" sz="1300" b="0" i="0" dirty="0">
                          <a:solidFill>
                            <a:srgbClr val="333333"/>
                          </a:solidFill>
                          <a:effectLst/>
                          <a:latin typeface="Roboto" panose="02000000000000000000" pitchFamily="2" charset="0"/>
                        </a:rPr>
                        <a:t>Places on this programme are limited and once a venue has reached capacity the application form for that venue will close. </a:t>
                      </a:r>
                      <a:endParaRPr lang="en-GB" sz="1300" b="0" i="0" dirty="0">
                        <a:solidFill>
                          <a:srgbClr val="000000"/>
                        </a:solidFill>
                        <a:effectLst/>
                        <a:latin typeface="Segoe UI" panose="020B0502040204020203" pitchFamily="34" charset="0"/>
                      </a:endParaRPr>
                    </a:p>
                  </a:txBody>
                  <a:tcPr marL="35610" marR="35610" marT="17805" marB="17805">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0ECA1"/>
                    </a:solidFill>
                  </a:tcPr>
                </a:tc>
                <a:tc>
                  <a:txBody>
                    <a:bodyPr/>
                    <a:lstStyle/>
                    <a:p>
                      <a:pPr marL="0" marR="0" indent="0" algn="l" rtl="0" fontAlgn="base">
                        <a:lnSpc>
                          <a:spcPct val="100000"/>
                        </a:lnSpc>
                        <a:buNone/>
                      </a:pPr>
                      <a:r>
                        <a:rPr lang="en-GB" sz="1300" b="0" i="0" dirty="0">
                          <a:solidFill>
                            <a:srgbClr val="000000"/>
                          </a:solidFill>
                          <a:effectLst/>
                          <a:latin typeface="Roboto" panose="02000000000000000000" pitchFamily="2" charset="0"/>
                        </a:rPr>
                        <a:t>tbc </a:t>
                      </a:r>
                      <a:endParaRPr lang="en-GB" sz="1300" b="0" i="0" dirty="0">
                        <a:solidFill>
                          <a:srgbClr val="000000"/>
                        </a:solidFill>
                        <a:effectLst/>
                        <a:latin typeface="Segoe UI" panose="020B0502040204020203" pitchFamily="34" charset="0"/>
                      </a:endParaRPr>
                    </a:p>
                  </a:txBody>
                  <a:tcPr marL="35610" marR="35610" marT="17805" marB="17805">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0ECA1"/>
                    </a:solidFill>
                  </a:tcPr>
                </a:tc>
                <a:tc>
                  <a:txBody>
                    <a:bodyPr/>
                    <a:lstStyle/>
                    <a:p>
                      <a:pPr marL="0" marR="0" indent="0" algn="l" rtl="0" fontAlgn="base">
                        <a:lnSpc>
                          <a:spcPct val="100000"/>
                        </a:lnSpc>
                        <a:buNone/>
                      </a:pPr>
                      <a:r>
                        <a:rPr lang="en-GB" sz="1300" b="0" i="0" dirty="0">
                          <a:solidFill>
                            <a:srgbClr val="000000"/>
                          </a:solidFill>
                          <a:effectLst/>
                          <a:latin typeface="Roboto" panose="02000000000000000000" pitchFamily="2" charset="0"/>
                        </a:rPr>
                        <a:t>Education Scotland </a:t>
                      </a:r>
                      <a:endParaRPr lang="en-GB" sz="1300" b="0" i="0" dirty="0">
                        <a:solidFill>
                          <a:srgbClr val="000000"/>
                        </a:solidFill>
                        <a:effectLst/>
                        <a:latin typeface="Segoe UI" panose="020B0502040204020203" pitchFamily="34" charset="0"/>
                      </a:endParaRPr>
                    </a:p>
                  </a:txBody>
                  <a:tcPr marL="35610" marR="35610" marT="17805" marB="17805">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0ECA1"/>
                    </a:solidFill>
                  </a:tcPr>
                </a:tc>
                <a:tc>
                  <a:txBody>
                    <a:bodyPr/>
                    <a:lstStyle/>
                    <a:p>
                      <a:pPr marL="0" marR="0" indent="0" algn="l" rtl="0" fontAlgn="base">
                        <a:lnSpc>
                          <a:spcPct val="100000"/>
                        </a:lnSpc>
                        <a:buNone/>
                      </a:pPr>
                      <a:r>
                        <a:rPr lang="en-GB" sz="1300" b="0" i="0" dirty="0">
                          <a:solidFill>
                            <a:srgbClr val="333333"/>
                          </a:solidFill>
                          <a:effectLst/>
                          <a:latin typeface="Roboto" panose="02000000000000000000" pitchFamily="2" charset="0"/>
                        </a:rPr>
                        <a:t>Link to register: </a:t>
                      </a:r>
                      <a:r>
                        <a:rPr lang="en-GB" sz="1300" b="0" i="0" u="sng" strike="noStrike" dirty="0">
                          <a:solidFill>
                            <a:srgbClr val="0000FF"/>
                          </a:solidFill>
                          <a:effectLst/>
                          <a:latin typeface="Roboto" panose="02000000000000000000" pitchFamily="2" charset="0"/>
                          <a:hlinkClick r:id="rId4"/>
                        </a:rPr>
                        <a:t>Education Scotland Professional Learning</a:t>
                      </a:r>
                      <a:r>
                        <a:rPr lang="en-GB" sz="1300" b="0" i="0" dirty="0">
                          <a:solidFill>
                            <a:srgbClr val="000000"/>
                          </a:solidFill>
                          <a:effectLst/>
                          <a:latin typeface="Aptos" panose="020B0004020202020204" pitchFamily="34" charset="0"/>
                        </a:rPr>
                        <a:t> </a:t>
                      </a:r>
                      <a:endParaRPr lang="en-GB" sz="1300" b="0" i="0" dirty="0">
                        <a:solidFill>
                          <a:srgbClr val="000000"/>
                        </a:solidFill>
                        <a:effectLst/>
                        <a:latin typeface="Segoe UI" panose="020B0502040204020203" pitchFamily="34" charset="0"/>
                      </a:endParaRPr>
                    </a:p>
                    <a:p>
                      <a:pPr marL="0" marR="0" indent="0" algn="l" rtl="0" fontAlgn="base">
                        <a:lnSpc>
                          <a:spcPct val="100000"/>
                        </a:lnSpc>
                        <a:buNone/>
                      </a:pPr>
                      <a:r>
                        <a:rPr lang="en-GB" sz="1300" b="0" i="0" dirty="0">
                          <a:solidFill>
                            <a:srgbClr val="000000"/>
                          </a:solidFill>
                          <a:effectLst/>
                          <a:latin typeface="Roboto" panose="02000000000000000000" pitchFamily="2" charset="0"/>
                        </a:rPr>
                        <a:t>  </a:t>
                      </a:r>
                      <a:endParaRPr lang="en-GB" sz="1300" b="0" i="0" dirty="0">
                        <a:solidFill>
                          <a:srgbClr val="000000"/>
                        </a:solidFill>
                        <a:effectLst/>
                        <a:latin typeface="Segoe UI" panose="020B0502040204020203" pitchFamily="34" charset="0"/>
                      </a:endParaRPr>
                    </a:p>
                    <a:p>
                      <a:pPr marL="0" marR="0" indent="0" algn="l" rtl="0" fontAlgn="base">
                        <a:lnSpc>
                          <a:spcPct val="100000"/>
                        </a:lnSpc>
                        <a:buNone/>
                      </a:pPr>
                      <a:r>
                        <a:rPr lang="en-GB" sz="1300" b="0" i="0" dirty="0">
                          <a:solidFill>
                            <a:srgbClr val="333333"/>
                          </a:solidFill>
                          <a:effectLst/>
                          <a:latin typeface="Roboto" panose="02000000000000000000" pitchFamily="2" charset="0"/>
                        </a:rPr>
                        <a:t>If you have any questions about your application, email </a:t>
                      </a:r>
                      <a:r>
                        <a:rPr lang="en-GB" sz="1300" b="0" i="0" u="sng" strike="noStrike" dirty="0" err="1">
                          <a:solidFill>
                            <a:srgbClr val="0000FF"/>
                          </a:solidFill>
                          <a:effectLst/>
                          <a:latin typeface="Roboto" panose="02000000000000000000" pitchFamily="2" charset="0"/>
                          <a:hlinkClick r:id="rId5"/>
                        </a:rPr>
                        <a:t>edspll@educationscotland.gov.scot</a:t>
                      </a:r>
                      <a:r>
                        <a:rPr lang="en-GB" sz="1300" b="0" i="0" dirty="0">
                          <a:solidFill>
                            <a:srgbClr val="333333"/>
                          </a:solidFill>
                          <a:effectLst/>
                          <a:latin typeface="Roboto" panose="02000000000000000000" pitchFamily="2" charset="0"/>
                        </a:rPr>
                        <a:t>. </a:t>
                      </a:r>
                      <a:endParaRPr lang="en-GB" sz="1300" b="0" i="0" dirty="0">
                        <a:solidFill>
                          <a:srgbClr val="000000"/>
                        </a:solidFill>
                        <a:effectLst/>
                        <a:latin typeface="Segoe UI" panose="020B0502040204020203" pitchFamily="34" charset="0"/>
                      </a:endParaRPr>
                    </a:p>
                  </a:txBody>
                  <a:tcPr marL="35610" marR="35610" marT="17805" marB="17805">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0ECA1"/>
                    </a:solidFill>
                  </a:tcPr>
                </a:tc>
                <a:extLst>
                  <a:ext uri="{0D108BD9-81ED-4DB2-BD59-A6C34878D82A}">
                    <a16:rowId xmlns:a16="http://schemas.microsoft.com/office/drawing/2014/main" val="1353593390"/>
                  </a:ext>
                </a:extLst>
              </a:tr>
              <a:tr h="2380895">
                <a:tc>
                  <a:txBody>
                    <a:bodyPr/>
                    <a:lstStyle/>
                    <a:p>
                      <a:pPr marL="0" marR="0" indent="0" algn="l" rtl="0" fontAlgn="base">
                        <a:lnSpc>
                          <a:spcPct val="100000"/>
                        </a:lnSpc>
                        <a:buNone/>
                      </a:pPr>
                      <a:r>
                        <a:rPr lang="en-GB" sz="1300" b="1" i="0" dirty="0">
                          <a:solidFill>
                            <a:srgbClr val="000000"/>
                          </a:solidFill>
                          <a:effectLst/>
                          <a:latin typeface="Roboto" panose="02000000000000000000" pitchFamily="2" charset="0"/>
                        </a:rPr>
                        <a:t>Understanding the technical framework</a:t>
                      </a:r>
                      <a:r>
                        <a:rPr lang="en-GB" sz="1300" b="0" i="0" dirty="0">
                          <a:solidFill>
                            <a:srgbClr val="000000"/>
                          </a:solidFill>
                          <a:effectLst/>
                          <a:latin typeface="Roboto" panose="02000000000000000000" pitchFamily="2" charset="0"/>
                        </a:rPr>
                        <a:t> </a:t>
                      </a:r>
                      <a:endParaRPr lang="en-GB" sz="1300" b="0" i="0" dirty="0">
                        <a:solidFill>
                          <a:srgbClr val="000000"/>
                        </a:solidFill>
                        <a:effectLst/>
                        <a:latin typeface="Segoe UI" panose="020B0502040204020203" pitchFamily="34" charset="0"/>
                      </a:endParaRPr>
                    </a:p>
                  </a:txBody>
                  <a:tcPr marL="35610" marR="35610" marT="17805" marB="17805">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0ECA1"/>
                    </a:solidFill>
                  </a:tcPr>
                </a:tc>
                <a:tc>
                  <a:txBody>
                    <a:bodyPr/>
                    <a:lstStyle/>
                    <a:p>
                      <a:pPr marL="0" marR="0" indent="0" algn="l" rtl="0" fontAlgn="base">
                        <a:lnSpc>
                          <a:spcPct val="100000"/>
                        </a:lnSpc>
                        <a:buNone/>
                      </a:pPr>
                      <a:r>
                        <a:rPr lang="en-GB" sz="1300" b="0" i="0">
                          <a:solidFill>
                            <a:srgbClr val="000000"/>
                          </a:solidFill>
                          <a:effectLst/>
                          <a:latin typeface="Roboto" panose="02000000000000000000" pitchFamily="2" charset="0"/>
                        </a:rPr>
                        <a:t>Early years, primary, secondary, EAL, ICOS </a:t>
                      </a:r>
                      <a:endParaRPr lang="en-GB" sz="1300" b="0" i="0">
                        <a:solidFill>
                          <a:srgbClr val="000000"/>
                        </a:solidFill>
                        <a:effectLst/>
                        <a:latin typeface="Segoe UI" panose="020B0502040204020203" pitchFamily="34" charset="0"/>
                      </a:endParaRPr>
                    </a:p>
                  </a:txBody>
                  <a:tcPr marL="35610" marR="35610" marT="17805" marB="17805">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0ECA1"/>
                    </a:solidFill>
                  </a:tcPr>
                </a:tc>
                <a:tc>
                  <a:txBody>
                    <a:bodyPr/>
                    <a:lstStyle/>
                    <a:p>
                      <a:pPr marL="0" marR="0" indent="0" algn="l" rtl="0" fontAlgn="base">
                        <a:lnSpc>
                          <a:spcPct val="100000"/>
                        </a:lnSpc>
                        <a:buNone/>
                      </a:pPr>
                      <a:r>
                        <a:rPr lang="en-GB" sz="1300" b="0" i="0">
                          <a:solidFill>
                            <a:srgbClr val="000000"/>
                          </a:solidFill>
                          <a:effectLst/>
                          <a:latin typeface="Roboto" panose="02000000000000000000" pitchFamily="2" charset="0"/>
                        </a:rPr>
                        <a:t>This professional learning session will support practitioners to develop a clear understanding of the </a:t>
                      </a:r>
                      <a:r>
                        <a:rPr lang="en-GB" sz="1300" b="0" i="1">
                          <a:solidFill>
                            <a:srgbClr val="000000"/>
                          </a:solidFill>
                          <a:effectLst/>
                          <a:latin typeface="Roboto" panose="02000000000000000000" pitchFamily="2" charset="0"/>
                        </a:rPr>
                        <a:t>Know, Do, Understand</a:t>
                      </a:r>
                      <a:r>
                        <a:rPr lang="en-GB" sz="1300" b="0" i="0">
                          <a:solidFill>
                            <a:srgbClr val="000000"/>
                          </a:solidFill>
                          <a:effectLst/>
                          <a:latin typeface="Roboto" panose="02000000000000000000" pitchFamily="2" charset="0"/>
                        </a:rPr>
                        <a:t> (KDU) model within the Curriculum Improvement Cycle. Participants will explore the purpose and structure of the framework, examine how knowledge, skills and understanding are interconnected, and consider how the model can be used to inform curriculum design, learning, teaching and assessment. </a:t>
                      </a:r>
                      <a:endParaRPr lang="en-GB" sz="1300" b="0" i="0">
                        <a:solidFill>
                          <a:srgbClr val="000000"/>
                        </a:solidFill>
                        <a:effectLst/>
                        <a:latin typeface="Segoe UI" panose="020B0502040204020203" pitchFamily="34" charset="0"/>
                      </a:endParaRPr>
                    </a:p>
                  </a:txBody>
                  <a:tcPr marL="35610" marR="35610" marT="17805" marB="17805">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0ECA1"/>
                    </a:solidFill>
                  </a:tcPr>
                </a:tc>
                <a:tc>
                  <a:txBody>
                    <a:bodyPr/>
                    <a:lstStyle/>
                    <a:p>
                      <a:pPr marL="0" marR="0" indent="0" algn="l" rtl="0" fontAlgn="base">
                        <a:lnSpc>
                          <a:spcPct val="100000"/>
                        </a:lnSpc>
                        <a:buNone/>
                      </a:pPr>
                      <a:r>
                        <a:rPr lang="en-GB" sz="1300" b="0" i="0" dirty="0">
                          <a:solidFill>
                            <a:srgbClr val="333333"/>
                          </a:solidFill>
                          <a:effectLst/>
                          <a:latin typeface="Roboto" panose="02000000000000000000" pitchFamily="2" charset="0"/>
                        </a:rPr>
                        <a:t>Unlimited </a:t>
                      </a:r>
                      <a:endParaRPr lang="en-GB" sz="1300" b="0" i="0" dirty="0">
                        <a:solidFill>
                          <a:srgbClr val="000000"/>
                        </a:solidFill>
                        <a:effectLst/>
                        <a:latin typeface="Segoe UI" panose="020B0502040204020203" pitchFamily="34" charset="0"/>
                      </a:endParaRPr>
                    </a:p>
                  </a:txBody>
                  <a:tcPr marL="35610" marR="35610" marT="17805" marB="17805">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0ECA1"/>
                    </a:solidFill>
                  </a:tcPr>
                </a:tc>
                <a:tc>
                  <a:txBody>
                    <a:bodyPr/>
                    <a:lstStyle/>
                    <a:p>
                      <a:pPr marL="0" marR="0" indent="0" algn="l" rtl="0" fontAlgn="base">
                        <a:lnSpc>
                          <a:spcPct val="100000"/>
                        </a:lnSpc>
                        <a:buNone/>
                      </a:pPr>
                      <a:r>
                        <a:rPr lang="en-GB" sz="1300" b="0" i="0" dirty="0">
                          <a:solidFill>
                            <a:srgbClr val="000000"/>
                          </a:solidFill>
                          <a:effectLst/>
                          <a:latin typeface="Roboto" panose="02000000000000000000" pitchFamily="2" charset="0"/>
                        </a:rPr>
                        <a:t>tbc </a:t>
                      </a:r>
                      <a:endParaRPr lang="en-GB" sz="1300" b="0" i="0" dirty="0">
                        <a:solidFill>
                          <a:srgbClr val="000000"/>
                        </a:solidFill>
                        <a:effectLst/>
                        <a:latin typeface="Segoe UI" panose="020B0502040204020203" pitchFamily="34" charset="0"/>
                      </a:endParaRPr>
                    </a:p>
                  </a:txBody>
                  <a:tcPr marL="35610" marR="35610" marT="17805" marB="17805">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0ECA1"/>
                    </a:solidFill>
                  </a:tcPr>
                </a:tc>
                <a:tc>
                  <a:txBody>
                    <a:bodyPr/>
                    <a:lstStyle/>
                    <a:p>
                      <a:pPr marL="0" marR="0" indent="0" algn="l" rtl="0" fontAlgn="base">
                        <a:lnSpc>
                          <a:spcPct val="100000"/>
                        </a:lnSpc>
                        <a:buNone/>
                      </a:pPr>
                      <a:r>
                        <a:rPr lang="en-GB" sz="1300" b="0" i="0" dirty="0">
                          <a:solidFill>
                            <a:srgbClr val="000000"/>
                          </a:solidFill>
                          <a:effectLst/>
                          <a:latin typeface="Roboto" panose="02000000000000000000" pitchFamily="2" charset="0"/>
                        </a:rPr>
                        <a:t>Ellis McAteer </a:t>
                      </a:r>
                      <a:endParaRPr lang="en-GB" sz="1300" b="0" i="0" dirty="0">
                        <a:solidFill>
                          <a:srgbClr val="000000"/>
                        </a:solidFill>
                        <a:effectLst/>
                        <a:latin typeface="Segoe UI" panose="020B0502040204020203" pitchFamily="34" charset="0"/>
                      </a:endParaRPr>
                    </a:p>
                  </a:txBody>
                  <a:tcPr marL="35610" marR="35610" marT="17805" marB="17805">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0ECA1"/>
                    </a:solidFill>
                  </a:tcPr>
                </a:tc>
                <a:tc>
                  <a:txBody>
                    <a:bodyPr/>
                    <a:lstStyle/>
                    <a:p>
                      <a:pPr marL="0" marR="0" indent="0" algn="l" rtl="0" fontAlgn="base">
                        <a:lnSpc>
                          <a:spcPct val="100000"/>
                        </a:lnSpc>
                        <a:buNone/>
                      </a:pPr>
                      <a:r>
                        <a:rPr lang="en-GB" sz="1300" b="0" i="0" dirty="0">
                          <a:solidFill>
                            <a:srgbClr val="333333"/>
                          </a:solidFill>
                          <a:effectLst/>
                          <a:latin typeface="Roboto" panose="02000000000000000000" pitchFamily="2" charset="0"/>
                        </a:rPr>
                        <a:t>Gateway  </a:t>
                      </a:r>
                      <a:endParaRPr lang="en-GB" sz="1300" b="0" i="0" dirty="0">
                        <a:solidFill>
                          <a:srgbClr val="000000"/>
                        </a:solidFill>
                        <a:effectLst/>
                        <a:latin typeface="Segoe UI" panose="020B0502040204020203" pitchFamily="34" charset="0"/>
                      </a:endParaRPr>
                    </a:p>
                  </a:txBody>
                  <a:tcPr marL="35610" marR="35610" marT="17805" marB="17805">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0ECA1"/>
                    </a:solidFill>
                  </a:tcPr>
                </a:tc>
                <a:extLst>
                  <a:ext uri="{0D108BD9-81ED-4DB2-BD59-A6C34878D82A}">
                    <a16:rowId xmlns:a16="http://schemas.microsoft.com/office/drawing/2014/main" val="1529123541"/>
                  </a:ext>
                </a:extLst>
              </a:tr>
            </a:tbl>
          </a:graphicData>
        </a:graphic>
      </p:graphicFrame>
    </p:spTree>
    <p:extLst>
      <p:ext uri="{BB962C8B-B14F-4D97-AF65-F5344CB8AC3E}">
        <p14:creationId xmlns:p14="http://schemas.microsoft.com/office/powerpoint/2010/main" val="32449012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6674473-47FD-B72E-A5E8-F1577A33AE72}"/>
              </a:ext>
            </a:extLst>
          </p:cNvPr>
          <p:cNvPicPr>
            <a:picLocks noChangeAspect="1"/>
          </p:cNvPicPr>
          <p:nvPr/>
        </p:nvPicPr>
        <p:blipFill>
          <a:blip r:embed="rId3"/>
          <a:stretch>
            <a:fillRect/>
          </a:stretch>
        </p:blipFill>
        <p:spPr>
          <a:xfrm>
            <a:off x="0" y="1305106"/>
            <a:ext cx="12192000" cy="5552894"/>
          </a:xfrm>
          <a:prstGeom prst="rect">
            <a:avLst/>
          </a:prstGeom>
        </p:spPr>
      </p:pic>
      <p:pic>
        <p:nvPicPr>
          <p:cNvPr id="8" name="Picture 7">
            <a:extLst>
              <a:ext uri="{FF2B5EF4-FFF2-40B4-BE49-F238E27FC236}">
                <a16:creationId xmlns:a16="http://schemas.microsoft.com/office/drawing/2014/main" id="{6D7D5BC5-37BB-69A9-9692-DA697B66FCF0}"/>
              </a:ext>
            </a:extLst>
          </p:cNvPr>
          <p:cNvPicPr>
            <a:picLocks noChangeAspect="1"/>
          </p:cNvPicPr>
          <p:nvPr/>
        </p:nvPicPr>
        <p:blipFill>
          <a:blip r:embed="rId4"/>
          <a:stretch>
            <a:fillRect/>
          </a:stretch>
        </p:blipFill>
        <p:spPr>
          <a:xfrm>
            <a:off x="0" y="0"/>
            <a:ext cx="12192000" cy="1305107"/>
          </a:xfrm>
          <a:prstGeom prst="rect">
            <a:avLst/>
          </a:prstGeom>
        </p:spPr>
      </p:pic>
      <p:sp>
        <p:nvSpPr>
          <p:cNvPr id="10" name="TextBox 9">
            <a:extLst>
              <a:ext uri="{FF2B5EF4-FFF2-40B4-BE49-F238E27FC236}">
                <a16:creationId xmlns:a16="http://schemas.microsoft.com/office/drawing/2014/main" id="{833CDB0D-1DE7-93B5-D40A-1BEB5B65E2BE}"/>
              </a:ext>
            </a:extLst>
          </p:cNvPr>
          <p:cNvSpPr txBox="1"/>
          <p:nvPr/>
        </p:nvSpPr>
        <p:spPr>
          <a:xfrm>
            <a:off x="5418362" y="298610"/>
            <a:ext cx="7372351" cy="707886"/>
          </a:xfrm>
          <a:prstGeom prst="rect">
            <a:avLst/>
          </a:prstGeom>
          <a:noFill/>
        </p:spPr>
        <p:txBody>
          <a:bodyPr wrap="square">
            <a:spAutoFit/>
          </a:bodyPr>
          <a:lstStyle/>
          <a:p>
            <a:r>
              <a:rPr lang="en-US" sz="4000" dirty="0">
                <a:solidFill>
                  <a:srgbClr val="FFFFFF"/>
                </a:solidFill>
                <a:latin typeface="Comic Sans MS" panose="030F0702030302020204" pitchFamily="66" charset="0"/>
              </a:rPr>
              <a:t>PASE </a:t>
            </a:r>
            <a:endParaRPr lang="en-GB" dirty="0"/>
          </a:p>
        </p:txBody>
      </p:sp>
      <p:sp>
        <p:nvSpPr>
          <p:cNvPr id="11" name="Oval 10">
            <a:extLst>
              <a:ext uri="{FF2B5EF4-FFF2-40B4-BE49-F238E27FC236}">
                <a16:creationId xmlns:a16="http://schemas.microsoft.com/office/drawing/2014/main" id="{B04C8AB8-7E77-B17B-3E66-753BAEE44320}"/>
              </a:ext>
            </a:extLst>
          </p:cNvPr>
          <p:cNvSpPr/>
          <p:nvPr/>
        </p:nvSpPr>
        <p:spPr>
          <a:xfrm>
            <a:off x="11745686" y="2971800"/>
            <a:ext cx="446314" cy="457200"/>
          </a:xfrm>
          <a:prstGeom prst="ellipse">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972597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diagram of a curriculum framework&#10;">
            <a:extLst>
              <a:ext uri="{FF2B5EF4-FFF2-40B4-BE49-F238E27FC236}">
                <a16:creationId xmlns:a16="http://schemas.microsoft.com/office/drawing/2014/main" id="{9ECA9942-6DC1-A206-86F2-18D42C87FD38}"/>
              </a:ext>
            </a:extLst>
          </p:cNvPr>
          <p:cNvPicPr>
            <a:picLocks noChangeAspect="1"/>
          </p:cNvPicPr>
          <p:nvPr/>
        </p:nvPicPr>
        <p:blipFill rotWithShape="1">
          <a:blip r:embed="rId3">
            <a:clrChange>
              <a:clrFrom>
                <a:srgbClr val="FFFFFF"/>
              </a:clrFrom>
              <a:clrTo>
                <a:srgbClr val="FFFFFF">
                  <a:alpha val="0"/>
                </a:srgbClr>
              </a:clrTo>
            </a:clrChange>
          </a:blip>
          <a:srcRect l="4699" r="6501" b="7633"/>
          <a:stretch>
            <a:fillRect/>
          </a:stretch>
        </p:blipFill>
        <p:spPr>
          <a:xfrm>
            <a:off x="0" y="1305107"/>
            <a:ext cx="12070080" cy="5552893"/>
          </a:xfrm>
          <a:prstGeom prst="rect">
            <a:avLst/>
          </a:prstGeom>
        </p:spPr>
      </p:pic>
      <p:pic>
        <p:nvPicPr>
          <p:cNvPr id="4" name="Picture 3">
            <a:extLst>
              <a:ext uri="{FF2B5EF4-FFF2-40B4-BE49-F238E27FC236}">
                <a16:creationId xmlns:a16="http://schemas.microsoft.com/office/drawing/2014/main" id="{8D56D78A-42B1-6CC7-F304-144BAB32CFFA}"/>
              </a:ext>
            </a:extLst>
          </p:cNvPr>
          <p:cNvPicPr>
            <a:picLocks noChangeAspect="1"/>
          </p:cNvPicPr>
          <p:nvPr/>
        </p:nvPicPr>
        <p:blipFill>
          <a:blip r:embed="rId4"/>
          <a:stretch>
            <a:fillRect/>
          </a:stretch>
        </p:blipFill>
        <p:spPr>
          <a:xfrm>
            <a:off x="0" y="0"/>
            <a:ext cx="12192000" cy="1305107"/>
          </a:xfrm>
          <a:prstGeom prst="rect">
            <a:avLst/>
          </a:prstGeom>
        </p:spPr>
      </p:pic>
      <p:sp>
        <p:nvSpPr>
          <p:cNvPr id="6" name="TextBox 5">
            <a:extLst>
              <a:ext uri="{FF2B5EF4-FFF2-40B4-BE49-F238E27FC236}">
                <a16:creationId xmlns:a16="http://schemas.microsoft.com/office/drawing/2014/main" id="{B74BB21F-767D-AC91-9C51-B1B55C8B4F8F}"/>
              </a:ext>
            </a:extLst>
          </p:cNvPr>
          <p:cNvSpPr txBox="1"/>
          <p:nvPr/>
        </p:nvSpPr>
        <p:spPr>
          <a:xfrm>
            <a:off x="3141073" y="298611"/>
            <a:ext cx="10668000" cy="707886"/>
          </a:xfrm>
          <a:prstGeom prst="rect">
            <a:avLst/>
          </a:prstGeom>
          <a:noFill/>
        </p:spPr>
        <p:txBody>
          <a:bodyPr wrap="square">
            <a:spAutoFit/>
          </a:bodyPr>
          <a:lstStyle/>
          <a:p>
            <a:r>
              <a:rPr lang="en-US" sz="4000" dirty="0">
                <a:solidFill>
                  <a:srgbClr val="FFFFFF"/>
                </a:solidFill>
                <a:latin typeface="Comic Sans MS" panose="030F0702030302020204" pitchFamily="66" charset="0"/>
              </a:rPr>
              <a:t>The Improvement Cycle</a:t>
            </a:r>
            <a:endParaRPr lang="en-GB" sz="1800" dirty="0"/>
          </a:p>
        </p:txBody>
      </p:sp>
    </p:spTree>
    <p:extLst>
      <p:ext uri="{BB962C8B-B14F-4D97-AF65-F5344CB8AC3E}">
        <p14:creationId xmlns:p14="http://schemas.microsoft.com/office/powerpoint/2010/main" val="31207890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C06AA-677A-EEBD-3D7D-90262C781A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3A6625-6A6F-CD84-E258-CD72FC46F406}"/>
              </a:ext>
            </a:extLst>
          </p:cNvPr>
          <p:cNvSpPr>
            <a:spLocks noGrp="1"/>
          </p:cNvSpPr>
          <p:nvPr>
            <p:ph type="ctrTitle"/>
          </p:nvPr>
        </p:nvSpPr>
        <p:spPr>
          <a:xfrm>
            <a:off x="1621899" y="1308686"/>
            <a:ext cx="5305108" cy="2309698"/>
          </a:xfrm>
        </p:spPr>
        <p:txBody>
          <a:bodyPr vert="horz" lIns="91440" tIns="45720" rIns="91440" bIns="45720" rtlCol="0" anchor="b">
            <a:noAutofit/>
          </a:bodyPr>
          <a:lstStyle/>
          <a:p>
            <a:r>
              <a:rPr lang="en-GB" b="1">
                <a:latin typeface="Comic Sans MS"/>
              </a:rPr>
              <a:t>Thank you</a:t>
            </a:r>
            <a:endParaRPr lang="en-GB" sz="4400">
              <a:latin typeface="Comic Sans MS"/>
            </a:endParaRPr>
          </a:p>
        </p:txBody>
      </p:sp>
      <p:pic>
        <p:nvPicPr>
          <p:cNvPr id="5" name="Picture 4">
            <a:extLst>
              <a:ext uri="{FF2B5EF4-FFF2-40B4-BE49-F238E27FC236}">
                <a16:creationId xmlns:a16="http://schemas.microsoft.com/office/drawing/2014/main" id="{4C5F3C01-F886-A231-A50F-3D13A9F303CB}"/>
              </a:ext>
            </a:extLst>
          </p:cNvPr>
          <p:cNvPicPr>
            <a:picLocks noChangeAspect="1"/>
          </p:cNvPicPr>
          <p:nvPr/>
        </p:nvPicPr>
        <p:blipFill>
          <a:blip r:embed="rId3"/>
          <a:srcRect l="3607"/>
          <a:stretch>
            <a:fillRect/>
          </a:stretch>
        </p:blipFill>
        <p:spPr>
          <a:xfrm>
            <a:off x="7053943" y="1033128"/>
            <a:ext cx="4591382" cy="4791744"/>
          </a:xfrm>
          <a:prstGeom prst="rect">
            <a:avLst/>
          </a:prstGeom>
        </p:spPr>
      </p:pic>
      <p:pic>
        <p:nvPicPr>
          <p:cNvPr id="6" name="Graphic 5" descr="Classroom">
            <a:extLst>
              <a:ext uri="{FF2B5EF4-FFF2-40B4-BE49-F238E27FC236}">
                <a16:creationId xmlns:a16="http://schemas.microsoft.com/office/drawing/2014/main" id="{4F65C85C-9904-16CB-6685-E400DA8D6D3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5913" y="2463535"/>
            <a:ext cx="1289051" cy="1289051"/>
          </a:xfrm>
          <a:prstGeom prst="rect">
            <a:avLst/>
          </a:prstGeom>
        </p:spPr>
      </p:pic>
      <p:sp>
        <p:nvSpPr>
          <p:cNvPr id="7" name="TextBox 6">
            <a:extLst>
              <a:ext uri="{FF2B5EF4-FFF2-40B4-BE49-F238E27FC236}">
                <a16:creationId xmlns:a16="http://schemas.microsoft.com/office/drawing/2014/main" id="{7EFC404E-AEFD-7FD3-1ED3-16DD18211FB2}"/>
              </a:ext>
            </a:extLst>
          </p:cNvPr>
          <p:cNvSpPr txBox="1"/>
          <p:nvPr/>
        </p:nvSpPr>
        <p:spPr>
          <a:xfrm>
            <a:off x="492173" y="5040042"/>
            <a:ext cx="7564559"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dirty="0">
                <a:latin typeface="Comic Sans MS"/>
              </a:rPr>
              <a:t>Ellis McAteer</a:t>
            </a:r>
          </a:p>
          <a:p>
            <a:pPr algn="ctr"/>
            <a:r>
              <a:rPr lang="en-US" sz="2400" i="1" dirty="0">
                <a:latin typeface="Comic Sans MS"/>
              </a:rPr>
              <a:t>Curriculum Development Officer</a:t>
            </a:r>
          </a:p>
          <a:p>
            <a:pPr algn="ctr"/>
            <a:endParaRPr lang="en-US" sz="2800" dirty="0">
              <a:latin typeface="Comic Sans MS"/>
            </a:endParaRPr>
          </a:p>
          <a:p>
            <a:pPr algn="ctr"/>
            <a:r>
              <a:rPr lang="en-US" sz="2000" dirty="0">
                <a:latin typeface="Comic Sans MS"/>
              </a:rPr>
              <a:t>ellis.mcateer@inverclyde.gov.uk</a:t>
            </a:r>
          </a:p>
        </p:txBody>
      </p:sp>
    </p:spTree>
    <p:extLst>
      <p:ext uri="{BB962C8B-B14F-4D97-AF65-F5344CB8AC3E}">
        <p14:creationId xmlns:p14="http://schemas.microsoft.com/office/powerpoint/2010/main" val="12514386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5BC45-2857-1BE1-85A3-2326228BC15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44A76639-CCDA-BA9E-1344-D0AFCAF929BF}"/>
              </a:ext>
            </a:extLst>
          </p:cNvPr>
          <p:cNvPicPr>
            <a:picLocks noChangeAspect="1"/>
          </p:cNvPicPr>
          <p:nvPr/>
        </p:nvPicPr>
        <p:blipFill>
          <a:blip r:embed="rId3"/>
          <a:stretch>
            <a:fillRect/>
          </a:stretch>
        </p:blipFill>
        <p:spPr>
          <a:xfrm>
            <a:off x="0" y="0"/>
            <a:ext cx="12192000" cy="1305107"/>
          </a:xfrm>
          <a:prstGeom prst="rect">
            <a:avLst/>
          </a:prstGeom>
        </p:spPr>
      </p:pic>
      <p:sp>
        <p:nvSpPr>
          <p:cNvPr id="6" name="TextBox 5">
            <a:extLst>
              <a:ext uri="{FF2B5EF4-FFF2-40B4-BE49-F238E27FC236}">
                <a16:creationId xmlns:a16="http://schemas.microsoft.com/office/drawing/2014/main" id="{1BCF366E-DE4F-1291-3C00-5C3FAAAF4A32}"/>
              </a:ext>
            </a:extLst>
          </p:cNvPr>
          <p:cNvSpPr txBox="1"/>
          <p:nvPr/>
        </p:nvSpPr>
        <p:spPr>
          <a:xfrm>
            <a:off x="3654876" y="298610"/>
            <a:ext cx="7372351" cy="707886"/>
          </a:xfrm>
          <a:prstGeom prst="rect">
            <a:avLst/>
          </a:prstGeom>
          <a:noFill/>
        </p:spPr>
        <p:txBody>
          <a:bodyPr wrap="square">
            <a:spAutoFit/>
          </a:bodyPr>
          <a:lstStyle/>
          <a:p>
            <a:r>
              <a:rPr lang="en-US" sz="4000" dirty="0">
                <a:solidFill>
                  <a:srgbClr val="FFFFFF"/>
                </a:solidFill>
                <a:latin typeface="Comic Sans MS" panose="030F0702030302020204" pitchFamily="66" charset="0"/>
              </a:rPr>
              <a:t>Timeline so far…</a:t>
            </a:r>
            <a:endParaRPr lang="en-GB" dirty="0"/>
          </a:p>
        </p:txBody>
      </p:sp>
      <p:pic>
        <p:nvPicPr>
          <p:cNvPr id="5" name="Picture 4">
            <a:extLst>
              <a:ext uri="{FF2B5EF4-FFF2-40B4-BE49-F238E27FC236}">
                <a16:creationId xmlns:a16="http://schemas.microsoft.com/office/drawing/2014/main" id="{CDCC1B71-4191-D185-9F33-7344A0F89D85}"/>
              </a:ext>
            </a:extLst>
          </p:cNvPr>
          <p:cNvPicPr>
            <a:picLocks noChangeAspect="1"/>
          </p:cNvPicPr>
          <p:nvPr/>
        </p:nvPicPr>
        <p:blipFill>
          <a:blip r:embed="rId4"/>
          <a:srcRect l="77603"/>
          <a:stretch>
            <a:fillRect/>
          </a:stretch>
        </p:blipFill>
        <p:spPr>
          <a:xfrm>
            <a:off x="9425404" y="1305106"/>
            <a:ext cx="2421692" cy="5636228"/>
          </a:xfrm>
          <a:prstGeom prst="rect">
            <a:avLst/>
          </a:prstGeom>
        </p:spPr>
      </p:pic>
      <p:graphicFrame>
        <p:nvGraphicFramePr>
          <p:cNvPr id="9" name="Table 8">
            <a:extLst>
              <a:ext uri="{FF2B5EF4-FFF2-40B4-BE49-F238E27FC236}">
                <a16:creationId xmlns:a16="http://schemas.microsoft.com/office/drawing/2014/main" id="{E504813A-2871-B74E-2858-07A2F6EDB0FD}"/>
              </a:ext>
            </a:extLst>
          </p:cNvPr>
          <p:cNvGraphicFramePr>
            <a:graphicFrameLocks noGrp="1"/>
          </p:cNvGraphicFramePr>
          <p:nvPr>
            <p:extLst>
              <p:ext uri="{D42A27DB-BD31-4B8C-83A1-F6EECF244321}">
                <p14:modId xmlns:p14="http://schemas.microsoft.com/office/powerpoint/2010/main" val="2852884186"/>
              </p:ext>
            </p:extLst>
          </p:nvPr>
        </p:nvGraphicFramePr>
        <p:xfrm>
          <a:off x="344904" y="1603717"/>
          <a:ext cx="8839200" cy="4910312"/>
        </p:xfrm>
        <a:graphic>
          <a:graphicData uri="http://schemas.openxmlformats.org/drawingml/2006/table">
            <a:tbl>
              <a:tblPr firstRow="1" bandRow="1">
                <a:tableStyleId>{5C22544A-7EE6-4342-B048-85BDC9FD1C3A}</a:tableStyleId>
              </a:tblPr>
              <a:tblGrid>
                <a:gridCol w="4415246">
                  <a:extLst>
                    <a:ext uri="{9D8B030D-6E8A-4147-A177-3AD203B41FA5}">
                      <a16:colId xmlns:a16="http://schemas.microsoft.com/office/drawing/2014/main" val="1316427963"/>
                    </a:ext>
                  </a:extLst>
                </a:gridCol>
                <a:gridCol w="4423954">
                  <a:extLst>
                    <a:ext uri="{9D8B030D-6E8A-4147-A177-3AD203B41FA5}">
                      <a16:colId xmlns:a16="http://schemas.microsoft.com/office/drawing/2014/main" val="1782657333"/>
                    </a:ext>
                  </a:extLst>
                </a:gridCol>
              </a:tblGrid>
              <a:tr h="346605">
                <a:tc>
                  <a:txBody>
                    <a:bodyPr/>
                    <a:lstStyle/>
                    <a:p>
                      <a:pPr marL="0" marR="0" indent="0" algn="ctr" rtl="0" fontAlgn="base">
                        <a:lnSpc>
                          <a:spcPct val="100000"/>
                        </a:lnSpc>
                        <a:buNone/>
                      </a:pPr>
                      <a:r>
                        <a:rPr lang="en-GB" sz="2000" b="1" i="0" dirty="0">
                          <a:solidFill>
                            <a:schemeClr val="bg1"/>
                          </a:solidFill>
                          <a:effectLst/>
                          <a:latin typeface="Comic Sans MS" panose="030F0702030302020204" pitchFamily="66" charset="0"/>
                        </a:rPr>
                        <a:t>Month</a:t>
                      </a:r>
                      <a:r>
                        <a:rPr lang="en-GB" sz="2000" b="0" i="0" dirty="0">
                          <a:solidFill>
                            <a:schemeClr val="bg1"/>
                          </a:solidFill>
                          <a:effectLst/>
                          <a:latin typeface="Comic Sans MS" panose="030F0702030302020204" pitchFamily="66" charset="0"/>
                        </a:rPr>
                        <a:t> </a:t>
                      </a:r>
                      <a:endParaRPr lang="en-GB" sz="1400" b="0" i="0" dirty="0">
                        <a:solidFill>
                          <a:schemeClr val="bg1"/>
                        </a:solidFill>
                        <a:effectLst/>
                        <a:latin typeface="Comic Sans MS" panose="030F0702030302020204" pitchFamily="66" charset="0"/>
                      </a:endParaRPr>
                    </a:p>
                  </a:txBody>
                  <a:tcPr anchor="ctr"/>
                </a:tc>
                <a:tc>
                  <a:txBody>
                    <a:bodyPr/>
                    <a:lstStyle/>
                    <a:p>
                      <a:pPr marL="0" marR="0" indent="0" algn="ctr" rtl="0" fontAlgn="base">
                        <a:lnSpc>
                          <a:spcPct val="100000"/>
                        </a:lnSpc>
                        <a:buNone/>
                      </a:pPr>
                      <a:r>
                        <a:rPr lang="en-GB" sz="2000" b="1" i="0" dirty="0">
                          <a:solidFill>
                            <a:schemeClr val="bg1"/>
                          </a:solidFill>
                          <a:effectLst/>
                          <a:latin typeface="Comic Sans MS" panose="030F0702030302020204" pitchFamily="66" charset="0"/>
                        </a:rPr>
                        <a:t>CIC Milestone</a:t>
                      </a:r>
                      <a:r>
                        <a:rPr lang="en-GB" sz="2000" b="0" i="0" dirty="0">
                          <a:solidFill>
                            <a:schemeClr val="bg1"/>
                          </a:solidFill>
                          <a:effectLst/>
                          <a:latin typeface="Comic Sans MS" panose="030F0702030302020204" pitchFamily="66" charset="0"/>
                        </a:rPr>
                        <a:t> </a:t>
                      </a:r>
                      <a:endParaRPr lang="en-GB" sz="1400" b="0" i="0" dirty="0">
                        <a:solidFill>
                          <a:schemeClr val="bg1"/>
                        </a:solidFill>
                        <a:effectLst/>
                        <a:latin typeface="Comic Sans MS" panose="030F0702030302020204" pitchFamily="66" charset="0"/>
                      </a:endParaRPr>
                    </a:p>
                  </a:txBody>
                  <a:tcPr anchor="ctr"/>
                </a:tc>
                <a:extLst>
                  <a:ext uri="{0D108BD9-81ED-4DB2-BD59-A6C34878D82A}">
                    <a16:rowId xmlns:a16="http://schemas.microsoft.com/office/drawing/2014/main" val="164441897"/>
                  </a:ext>
                </a:extLst>
              </a:tr>
              <a:tr h="472980">
                <a:tc>
                  <a:txBody>
                    <a:bodyPr/>
                    <a:lstStyle/>
                    <a:p>
                      <a:pPr marL="0" marR="0" indent="0" algn="ctr" rtl="0" fontAlgn="base">
                        <a:lnSpc>
                          <a:spcPct val="100000"/>
                        </a:lnSpc>
                        <a:buNone/>
                      </a:pPr>
                      <a:r>
                        <a:rPr lang="en-GB" sz="2000" b="1" i="0" dirty="0">
                          <a:solidFill>
                            <a:srgbClr val="000000"/>
                          </a:solidFill>
                          <a:effectLst/>
                          <a:latin typeface="Comic Sans MS" panose="030F0702030302020204" pitchFamily="66" charset="0"/>
                        </a:rPr>
                        <a:t>December 2023</a:t>
                      </a:r>
                      <a:endParaRPr lang="en-GB" sz="2000" b="0" i="0" dirty="0">
                        <a:solidFill>
                          <a:srgbClr val="000000"/>
                        </a:solidFill>
                        <a:effectLst/>
                        <a:latin typeface="Comic Sans MS" panose="030F0702030302020204" pitchFamily="66" charset="0"/>
                      </a:endParaRPr>
                    </a:p>
                  </a:txBody>
                  <a:tcPr anchor="ctr"/>
                </a:tc>
                <a:tc>
                  <a:txBody>
                    <a:bodyPr/>
                    <a:lstStyle/>
                    <a:p>
                      <a:pPr marL="0" marR="0" indent="0" algn="l" rtl="0" fontAlgn="base">
                        <a:lnSpc>
                          <a:spcPct val="100000"/>
                        </a:lnSpc>
                        <a:buNone/>
                      </a:pPr>
                      <a:r>
                        <a:rPr lang="en-GB" sz="2000" b="0" i="0" dirty="0">
                          <a:solidFill>
                            <a:srgbClr val="000000"/>
                          </a:solidFill>
                          <a:effectLst/>
                          <a:latin typeface="Comic Sans MS" panose="030F0702030302020204" pitchFamily="66" charset="0"/>
                        </a:rPr>
                        <a:t>CIC announced.</a:t>
                      </a:r>
                    </a:p>
                  </a:txBody>
                  <a:tcPr anchor="ctr"/>
                </a:tc>
                <a:extLst>
                  <a:ext uri="{0D108BD9-81ED-4DB2-BD59-A6C34878D82A}">
                    <a16:rowId xmlns:a16="http://schemas.microsoft.com/office/drawing/2014/main" val="1566642327"/>
                  </a:ext>
                </a:extLst>
              </a:tr>
              <a:tr h="623888">
                <a:tc>
                  <a:txBody>
                    <a:bodyPr/>
                    <a:lstStyle/>
                    <a:p>
                      <a:pPr marL="0" marR="0" indent="0" algn="ctr" rtl="0" fontAlgn="base">
                        <a:lnSpc>
                          <a:spcPct val="100000"/>
                        </a:lnSpc>
                        <a:buNone/>
                      </a:pPr>
                      <a:r>
                        <a:rPr lang="en-GB" sz="2000" b="1" i="0" dirty="0">
                          <a:solidFill>
                            <a:srgbClr val="000000"/>
                          </a:solidFill>
                          <a:effectLst/>
                          <a:latin typeface="Comic Sans MS" panose="030F0702030302020204" pitchFamily="66" charset="0"/>
                        </a:rPr>
                        <a:t>April 2024</a:t>
                      </a:r>
                      <a:endParaRPr lang="en-GB" sz="2000" b="0" i="0" dirty="0">
                        <a:solidFill>
                          <a:srgbClr val="000000"/>
                        </a:solidFill>
                        <a:effectLst/>
                        <a:latin typeface="Comic Sans MS" panose="030F0702030302020204" pitchFamily="66" charset="0"/>
                      </a:endParaRPr>
                    </a:p>
                  </a:txBody>
                  <a:tcPr anchor="ctr"/>
                </a:tc>
                <a:tc>
                  <a:txBody>
                    <a:bodyPr/>
                    <a:lstStyle/>
                    <a:p>
                      <a:pPr marL="0" marR="0" indent="0" algn="l" rtl="0" fontAlgn="base">
                        <a:lnSpc>
                          <a:spcPct val="100000"/>
                        </a:lnSpc>
                        <a:buNone/>
                      </a:pPr>
                      <a:r>
                        <a:rPr lang="en-GB" sz="2000" b="0" i="0" dirty="0">
                          <a:solidFill>
                            <a:srgbClr val="000000"/>
                          </a:solidFill>
                          <a:effectLst/>
                          <a:latin typeface="Comic Sans MS" panose="030F0702030302020204" pitchFamily="66" charset="0"/>
                        </a:rPr>
                        <a:t>ES commissioned to lead on CIC.</a:t>
                      </a:r>
                    </a:p>
                  </a:txBody>
                  <a:tcPr anchor="ctr"/>
                </a:tc>
                <a:extLst>
                  <a:ext uri="{0D108BD9-81ED-4DB2-BD59-A6C34878D82A}">
                    <a16:rowId xmlns:a16="http://schemas.microsoft.com/office/drawing/2014/main" val="193329958"/>
                  </a:ext>
                </a:extLst>
              </a:tr>
              <a:tr h="623888">
                <a:tc>
                  <a:txBody>
                    <a:bodyPr/>
                    <a:lstStyle/>
                    <a:p>
                      <a:pPr marL="0" marR="0" indent="0" algn="ctr" rtl="0" fontAlgn="base">
                        <a:lnSpc>
                          <a:spcPct val="100000"/>
                        </a:lnSpc>
                        <a:buNone/>
                      </a:pPr>
                      <a:r>
                        <a:rPr lang="en-GB" sz="2000" b="1" i="0" dirty="0">
                          <a:solidFill>
                            <a:srgbClr val="000000"/>
                          </a:solidFill>
                          <a:effectLst/>
                          <a:latin typeface="Comic Sans MS" panose="030F0702030302020204" pitchFamily="66" charset="0"/>
                        </a:rPr>
                        <a:t>May 2024</a:t>
                      </a:r>
                      <a:endParaRPr lang="en-GB" sz="2000" b="0" i="0" dirty="0">
                        <a:solidFill>
                          <a:srgbClr val="000000"/>
                        </a:solidFill>
                        <a:effectLst/>
                        <a:latin typeface="Comic Sans MS" panose="030F0702030302020204" pitchFamily="66" charset="0"/>
                      </a:endParaRPr>
                    </a:p>
                  </a:txBody>
                  <a:tcPr anchor="ctr"/>
                </a:tc>
                <a:tc>
                  <a:txBody>
                    <a:bodyPr/>
                    <a:lstStyle/>
                    <a:p>
                      <a:pPr marL="0" marR="0" indent="0" algn="l" rtl="0" fontAlgn="base">
                        <a:lnSpc>
                          <a:spcPct val="100000"/>
                        </a:lnSpc>
                        <a:buNone/>
                      </a:pPr>
                      <a:r>
                        <a:rPr lang="en-GB" sz="2000" b="0" i="0" dirty="0">
                          <a:solidFill>
                            <a:srgbClr val="000000"/>
                          </a:solidFill>
                          <a:effectLst/>
                          <a:latin typeface="Comic Sans MS" panose="030F0702030302020204" pitchFamily="66" charset="0"/>
                        </a:rPr>
                        <a:t>Cross-curricular exploration begins.</a:t>
                      </a:r>
                    </a:p>
                  </a:txBody>
                  <a:tcPr anchor="ctr"/>
                </a:tc>
                <a:extLst>
                  <a:ext uri="{0D108BD9-81ED-4DB2-BD59-A6C34878D82A}">
                    <a16:rowId xmlns:a16="http://schemas.microsoft.com/office/drawing/2014/main" val="618970015"/>
                  </a:ext>
                </a:extLst>
              </a:tr>
              <a:tr h="521938">
                <a:tc>
                  <a:txBody>
                    <a:bodyPr/>
                    <a:lstStyle/>
                    <a:p>
                      <a:pPr marL="0" marR="0" indent="0" algn="ctr" rtl="0" fontAlgn="base">
                        <a:lnSpc>
                          <a:spcPct val="100000"/>
                        </a:lnSpc>
                        <a:buNone/>
                      </a:pPr>
                      <a:r>
                        <a:rPr lang="en-GB" sz="2000" b="1" i="0" dirty="0">
                          <a:solidFill>
                            <a:srgbClr val="000000"/>
                          </a:solidFill>
                          <a:effectLst/>
                          <a:latin typeface="Comic Sans MS" panose="030F0702030302020204" pitchFamily="66" charset="0"/>
                        </a:rPr>
                        <a:t>August 2024</a:t>
                      </a:r>
                      <a:endParaRPr lang="en-GB" sz="2000" b="0" i="0" dirty="0">
                        <a:solidFill>
                          <a:srgbClr val="000000"/>
                        </a:solidFill>
                        <a:effectLst/>
                        <a:latin typeface="Comic Sans MS" panose="030F0702030302020204" pitchFamily="66" charset="0"/>
                      </a:endParaRPr>
                    </a:p>
                  </a:txBody>
                  <a:tcPr anchor="ctr"/>
                </a:tc>
                <a:tc>
                  <a:txBody>
                    <a:bodyPr/>
                    <a:lstStyle/>
                    <a:p>
                      <a:pPr marL="0" marR="0" indent="0" algn="l" rtl="0" fontAlgn="base">
                        <a:lnSpc>
                          <a:spcPct val="100000"/>
                        </a:lnSpc>
                        <a:buNone/>
                      </a:pPr>
                      <a:r>
                        <a:rPr lang="en-GB" sz="2000" b="0" i="0" dirty="0">
                          <a:solidFill>
                            <a:srgbClr val="000000"/>
                          </a:solidFill>
                          <a:effectLst/>
                          <a:latin typeface="Comic Sans MS" panose="030F0702030302020204" pitchFamily="66" charset="0"/>
                        </a:rPr>
                        <a:t>Maths pilot work begins.</a:t>
                      </a:r>
                    </a:p>
                  </a:txBody>
                  <a:tcPr anchor="ctr"/>
                </a:tc>
                <a:extLst>
                  <a:ext uri="{0D108BD9-81ED-4DB2-BD59-A6C34878D82A}">
                    <a16:rowId xmlns:a16="http://schemas.microsoft.com/office/drawing/2014/main" val="2981721730"/>
                  </a:ext>
                </a:extLst>
              </a:tr>
              <a:tr h="346605">
                <a:tc>
                  <a:txBody>
                    <a:bodyPr/>
                    <a:lstStyle/>
                    <a:p>
                      <a:pPr marL="0" marR="0" indent="0" algn="ctr" rtl="0" fontAlgn="base">
                        <a:lnSpc>
                          <a:spcPct val="100000"/>
                        </a:lnSpc>
                        <a:buNone/>
                      </a:pPr>
                      <a:r>
                        <a:rPr lang="en-GB" sz="2000" b="1" i="0" dirty="0">
                          <a:solidFill>
                            <a:srgbClr val="000000"/>
                          </a:solidFill>
                          <a:effectLst/>
                          <a:latin typeface="Comic Sans MS" panose="030F0702030302020204" pitchFamily="66" charset="0"/>
                        </a:rPr>
                        <a:t>October 2024</a:t>
                      </a:r>
                      <a:endParaRPr lang="en-GB" sz="2000" b="0" i="0" dirty="0">
                        <a:solidFill>
                          <a:srgbClr val="000000"/>
                        </a:solidFill>
                        <a:effectLst/>
                        <a:latin typeface="Comic Sans MS" panose="030F0702030302020204" pitchFamily="66" charset="0"/>
                      </a:endParaRPr>
                    </a:p>
                  </a:txBody>
                  <a:tcPr anchor="ctr"/>
                </a:tc>
                <a:tc>
                  <a:txBody>
                    <a:bodyPr/>
                    <a:lstStyle/>
                    <a:p>
                      <a:pPr marL="0" marR="0" indent="0" algn="l" rtl="0" fontAlgn="base">
                        <a:lnSpc>
                          <a:spcPct val="100000"/>
                        </a:lnSpc>
                        <a:buNone/>
                      </a:pPr>
                      <a:r>
                        <a:rPr lang="en-GB" sz="2000" b="0" i="0" dirty="0">
                          <a:solidFill>
                            <a:srgbClr val="000000"/>
                          </a:solidFill>
                          <a:effectLst/>
                          <a:latin typeface="Comic Sans MS" panose="030F0702030302020204" pitchFamily="66" charset="0"/>
                        </a:rPr>
                        <a:t>CIC became public facing.</a:t>
                      </a:r>
                    </a:p>
                  </a:txBody>
                  <a:tcPr anchor="ctr"/>
                </a:tc>
                <a:extLst>
                  <a:ext uri="{0D108BD9-81ED-4DB2-BD59-A6C34878D82A}">
                    <a16:rowId xmlns:a16="http://schemas.microsoft.com/office/drawing/2014/main" val="3776164208"/>
                  </a:ext>
                </a:extLst>
              </a:tr>
              <a:tr h="623888">
                <a:tc>
                  <a:txBody>
                    <a:bodyPr/>
                    <a:lstStyle/>
                    <a:p>
                      <a:pPr marL="0" marR="0" indent="0" algn="ctr" rtl="0" fontAlgn="base">
                        <a:lnSpc>
                          <a:spcPct val="100000"/>
                        </a:lnSpc>
                        <a:buNone/>
                      </a:pPr>
                      <a:r>
                        <a:rPr lang="en-GB" sz="2000" b="1" i="0" dirty="0">
                          <a:solidFill>
                            <a:srgbClr val="000000"/>
                          </a:solidFill>
                          <a:effectLst/>
                          <a:latin typeface="Comic Sans MS" panose="030F0702030302020204" pitchFamily="66" charset="0"/>
                        </a:rPr>
                        <a:t>November 2024 – April 2025</a:t>
                      </a:r>
                      <a:endParaRPr lang="en-GB" sz="2000" b="0" i="0" dirty="0">
                        <a:solidFill>
                          <a:srgbClr val="000000"/>
                        </a:solidFill>
                        <a:effectLst/>
                        <a:latin typeface="Comic Sans MS" panose="030F0702030302020204" pitchFamily="66" charset="0"/>
                      </a:endParaRPr>
                    </a:p>
                  </a:txBody>
                  <a:tcPr anchor="ctr"/>
                </a:tc>
                <a:tc>
                  <a:txBody>
                    <a:bodyPr/>
                    <a:lstStyle/>
                    <a:p>
                      <a:pPr marL="0" marR="0" indent="0" algn="l" rtl="0" fontAlgn="base">
                        <a:lnSpc>
                          <a:spcPct val="100000"/>
                        </a:lnSpc>
                        <a:buNone/>
                      </a:pPr>
                      <a:r>
                        <a:rPr lang="en-GB" sz="2000" b="0" i="0" dirty="0">
                          <a:solidFill>
                            <a:srgbClr val="000000"/>
                          </a:solidFill>
                          <a:effectLst/>
                          <a:latin typeface="Comic Sans MS" panose="030F0702030302020204" pitchFamily="66" charset="0"/>
                        </a:rPr>
                        <a:t>Co-design work begins.</a:t>
                      </a:r>
                    </a:p>
                  </a:txBody>
                  <a:tcPr anchor="ctr"/>
                </a:tc>
                <a:extLst>
                  <a:ext uri="{0D108BD9-81ED-4DB2-BD59-A6C34878D82A}">
                    <a16:rowId xmlns:a16="http://schemas.microsoft.com/office/drawing/2014/main" val="668005443"/>
                  </a:ext>
                </a:extLst>
              </a:tr>
              <a:tr h="0">
                <a:tc>
                  <a:txBody>
                    <a:bodyPr/>
                    <a:lstStyle/>
                    <a:p>
                      <a:pPr marL="0" marR="0" indent="0" algn="ctr" rtl="0" fontAlgn="base">
                        <a:lnSpc>
                          <a:spcPct val="100000"/>
                        </a:lnSpc>
                        <a:buNone/>
                      </a:pPr>
                      <a:r>
                        <a:rPr lang="en-GB" sz="2000" b="1" i="0" dirty="0">
                          <a:solidFill>
                            <a:srgbClr val="000000"/>
                          </a:solidFill>
                          <a:effectLst/>
                          <a:latin typeface="Comic Sans MS" panose="030F0702030302020204" pitchFamily="66" charset="0"/>
                        </a:rPr>
                        <a:t>November 2025</a:t>
                      </a:r>
                    </a:p>
                  </a:txBody>
                  <a:tcPr anchor="ctr"/>
                </a:tc>
                <a:tc>
                  <a:txBody>
                    <a:bodyPr/>
                    <a:lstStyle/>
                    <a:p>
                      <a:pPr marL="0" marR="0" indent="0" algn="l" rtl="0" fontAlgn="base">
                        <a:lnSpc>
                          <a:spcPct val="100000"/>
                        </a:lnSpc>
                        <a:buNone/>
                      </a:pPr>
                      <a:r>
                        <a:rPr lang="en-GB" sz="2000" b="0" i="0" dirty="0">
                          <a:solidFill>
                            <a:srgbClr val="000000"/>
                          </a:solidFill>
                          <a:effectLst/>
                          <a:latin typeface="Comic Sans MS" panose="030F0702030302020204" pitchFamily="66" charset="0"/>
                        </a:rPr>
                        <a:t>Maths emerging thinking materials published.</a:t>
                      </a:r>
                    </a:p>
                  </a:txBody>
                  <a:tcPr anchor="ctr"/>
                </a:tc>
                <a:extLst>
                  <a:ext uri="{0D108BD9-81ED-4DB2-BD59-A6C34878D82A}">
                    <a16:rowId xmlns:a16="http://schemas.microsoft.com/office/drawing/2014/main" val="2919398020"/>
                  </a:ext>
                </a:extLst>
              </a:tr>
              <a:tr h="550210">
                <a:tc>
                  <a:txBody>
                    <a:bodyPr/>
                    <a:lstStyle/>
                    <a:p>
                      <a:pPr marL="0" marR="0" indent="0" algn="ctr" rtl="0" fontAlgn="base">
                        <a:lnSpc>
                          <a:spcPct val="100000"/>
                        </a:lnSpc>
                        <a:buNone/>
                      </a:pPr>
                      <a:r>
                        <a:rPr lang="en-GB" sz="2000" b="1" i="0" dirty="0">
                          <a:solidFill>
                            <a:srgbClr val="000000"/>
                          </a:solidFill>
                          <a:effectLst/>
                          <a:latin typeface="Comic Sans MS" panose="030F0702030302020204" pitchFamily="66" charset="0"/>
                        </a:rPr>
                        <a:t>June 2026</a:t>
                      </a:r>
                    </a:p>
                  </a:txBody>
                  <a:tcPr anchor="ctr"/>
                </a:tc>
                <a:tc>
                  <a:txBody>
                    <a:bodyPr/>
                    <a:lstStyle/>
                    <a:p>
                      <a:pPr marL="0" marR="0" indent="0" algn="l" rtl="0" fontAlgn="base">
                        <a:lnSpc>
                          <a:spcPct val="100000"/>
                        </a:lnSpc>
                        <a:buNone/>
                      </a:pPr>
                      <a:r>
                        <a:rPr lang="en-GB" sz="2000" b="0" i="0" dirty="0">
                          <a:solidFill>
                            <a:srgbClr val="000000"/>
                          </a:solidFill>
                          <a:effectLst/>
                          <a:latin typeface="Comic Sans MS" panose="030F0702030302020204" pitchFamily="66" charset="0"/>
                        </a:rPr>
                        <a:t>Draft samples published.</a:t>
                      </a:r>
                    </a:p>
                  </a:txBody>
                  <a:tcPr anchor="ctr"/>
                </a:tc>
                <a:extLst>
                  <a:ext uri="{0D108BD9-81ED-4DB2-BD59-A6C34878D82A}">
                    <a16:rowId xmlns:a16="http://schemas.microsoft.com/office/drawing/2014/main" val="1734989101"/>
                  </a:ext>
                </a:extLst>
              </a:tr>
            </a:tbl>
          </a:graphicData>
        </a:graphic>
      </p:graphicFrame>
    </p:spTree>
    <p:extLst>
      <p:ext uri="{BB962C8B-B14F-4D97-AF65-F5344CB8AC3E}">
        <p14:creationId xmlns:p14="http://schemas.microsoft.com/office/powerpoint/2010/main" val="2737995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7A9C9-9020-47E4-7F79-10EAB0B7F534}"/>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D99D07B8-4510-FA9D-0DDD-280263DC1B86}"/>
              </a:ext>
            </a:extLst>
          </p:cNvPr>
          <p:cNvPicPr>
            <a:picLocks noChangeAspect="1"/>
          </p:cNvPicPr>
          <p:nvPr/>
        </p:nvPicPr>
        <p:blipFill>
          <a:blip r:embed="rId3"/>
          <a:stretch>
            <a:fillRect/>
          </a:stretch>
        </p:blipFill>
        <p:spPr>
          <a:xfrm>
            <a:off x="0" y="0"/>
            <a:ext cx="12192000" cy="1305107"/>
          </a:xfrm>
          <a:prstGeom prst="rect">
            <a:avLst/>
          </a:prstGeom>
        </p:spPr>
      </p:pic>
      <p:sp>
        <p:nvSpPr>
          <p:cNvPr id="9" name="TextBox 8">
            <a:extLst>
              <a:ext uri="{FF2B5EF4-FFF2-40B4-BE49-F238E27FC236}">
                <a16:creationId xmlns:a16="http://schemas.microsoft.com/office/drawing/2014/main" id="{8D802E08-76B0-FFD0-8B16-F2BF81E610F6}"/>
              </a:ext>
            </a:extLst>
          </p:cNvPr>
          <p:cNvSpPr txBox="1"/>
          <p:nvPr/>
        </p:nvSpPr>
        <p:spPr>
          <a:xfrm>
            <a:off x="3654876" y="298610"/>
            <a:ext cx="7372351" cy="707886"/>
          </a:xfrm>
          <a:prstGeom prst="rect">
            <a:avLst/>
          </a:prstGeom>
          <a:noFill/>
        </p:spPr>
        <p:txBody>
          <a:bodyPr wrap="square">
            <a:spAutoFit/>
          </a:bodyPr>
          <a:lstStyle/>
          <a:p>
            <a:r>
              <a:rPr lang="en-US" sz="4000" dirty="0">
                <a:solidFill>
                  <a:srgbClr val="FFFFFF"/>
                </a:solidFill>
                <a:latin typeface="Comic Sans MS" panose="030F0702030302020204" pitchFamily="66" charset="0"/>
              </a:rPr>
              <a:t>Timeline going forward…</a:t>
            </a:r>
            <a:endParaRPr lang="en-GB" dirty="0"/>
          </a:p>
        </p:txBody>
      </p:sp>
      <p:graphicFrame>
        <p:nvGraphicFramePr>
          <p:cNvPr id="12" name="Table 11">
            <a:extLst>
              <a:ext uri="{FF2B5EF4-FFF2-40B4-BE49-F238E27FC236}">
                <a16:creationId xmlns:a16="http://schemas.microsoft.com/office/drawing/2014/main" id="{2AB19E86-AECE-98EE-A7EB-978D2DED44E0}"/>
              </a:ext>
            </a:extLst>
          </p:cNvPr>
          <p:cNvGraphicFramePr>
            <a:graphicFrameLocks noGrp="1"/>
          </p:cNvGraphicFramePr>
          <p:nvPr>
            <p:extLst>
              <p:ext uri="{D42A27DB-BD31-4B8C-83A1-F6EECF244321}">
                <p14:modId xmlns:p14="http://schemas.microsoft.com/office/powerpoint/2010/main" val="1139243579"/>
              </p:ext>
            </p:extLst>
          </p:nvPr>
        </p:nvGraphicFramePr>
        <p:xfrm>
          <a:off x="1308100" y="1514817"/>
          <a:ext cx="9880600" cy="5142932"/>
        </p:xfrm>
        <a:graphic>
          <a:graphicData uri="http://schemas.openxmlformats.org/drawingml/2006/table">
            <a:tbl>
              <a:tblPr firstRow="1" bandRow="1">
                <a:tableStyleId>{5C22544A-7EE6-4342-B048-85BDC9FD1C3A}</a:tableStyleId>
              </a:tblPr>
              <a:tblGrid>
                <a:gridCol w="4935434">
                  <a:extLst>
                    <a:ext uri="{9D8B030D-6E8A-4147-A177-3AD203B41FA5}">
                      <a16:colId xmlns:a16="http://schemas.microsoft.com/office/drawing/2014/main" val="1316427963"/>
                    </a:ext>
                  </a:extLst>
                </a:gridCol>
                <a:gridCol w="4945166">
                  <a:extLst>
                    <a:ext uri="{9D8B030D-6E8A-4147-A177-3AD203B41FA5}">
                      <a16:colId xmlns:a16="http://schemas.microsoft.com/office/drawing/2014/main" val="1782657333"/>
                    </a:ext>
                  </a:extLst>
                </a:gridCol>
              </a:tblGrid>
              <a:tr h="397999">
                <a:tc>
                  <a:txBody>
                    <a:bodyPr/>
                    <a:lstStyle/>
                    <a:p>
                      <a:pPr marL="0" marR="0" indent="0" algn="ctr" rtl="0" fontAlgn="base">
                        <a:lnSpc>
                          <a:spcPct val="100000"/>
                        </a:lnSpc>
                        <a:buNone/>
                      </a:pPr>
                      <a:r>
                        <a:rPr lang="en-GB" sz="2000" b="1" i="0" dirty="0">
                          <a:solidFill>
                            <a:schemeClr val="bg1"/>
                          </a:solidFill>
                          <a:effectLst/>
                          <a:latin typeface="Comic Sans MS" panose="030F0702030302020204" pitchFamily="66" charset="0"/>
                        </a:rPr>
                        <a:t>Month</a:t>
                      </a:r>
                      <a:r>
                        <a:rPr lang="en-GB" sz="2000" b="0" i="0" dirty="0">
                          <a:solidFill>
                            <a:schemeClr val="bg1"/>
                          </a:solidFill>
                          <a:effectLst/>
                          <a:latin typeface="Comic Sans MS" panose="030F0702030302020204" pitchFamily="66" charset="0"/>
                        </a:rPr>
                        <a:t> </a:t>
                      </a:r>
                      <a:endParaRPr lang="en-GB" sz="1400" b="0" i="0" dirty="0">
                        <a:solidFill>
                          <a:schemeClr val="bg1"/>
                        </a:solidFill>
                        <a:effectLst/>
                        <a:latin typeface="Comic Sans MS" panose="030F0702030302020204" pitchFamily="66" charset="0"/>
                      </a:endParaRPr>
                    </a:p>
                  </a:txBody>
                  <a:tcPr anchor="ctr"/>
                </a:tc>
                <a:tc>
                  <a:txBody>
                    <a:bodyPr/>
                    <a:lstStyle/>
                    <a:p>
                      <a:pPr marL="0" marR="0" indent="0" algn="ctr" rtl="0" fontAlgn="base">
                        <a:lnSpc>
                          <a:spcPct val="100000"/>
                        </a:lnSpc>
                        <a:buNone/>
                      </a:pPr>
                      <a:r>
                        <a:rPr lang="en-GB" sz="2000" b="1" i="0" dirty="0">
                          <a:solidFill>
                            <a:schemeClr val="bg1"/>
                          </a:solidFill>
                          <a:effectLst/>
                          <a:latin typeface="Comic Sans MS" panose="030F0702030302020204" pitchFamily="66" charset="0"/>
                        </a:rPr>
                        <a:t>CIC Milestone</a:t>
                      </a:r>
                      <a:r>
                        <a:rPr lang="en-GB" sz="2000" b="0" i="0" dirty="0">
                          <a:solidFill>
                            <a:schemeClr val="bg1"/>
                          </a:solidFill>
                          <a:effectLst/>
                          <a:latin typeface="Comic Sans MS" panose="030F0702030302020204" pitchFamily="66" charset="0"/>
                        </a:rPr>
                        <a:t> </a:t>
                      </a:r>
                      <a:endParaRPr lang="en-GB" sz="1400" b="0" i="0" dirty="0">
                        <a:solidFill>
                          <a:schemeClr val="bg1"/>
                        </a:solidFill>
                        <a:effectLst/>
                        <a:latin typeface="Comic Sans MS" panose="030F0702030302020204" pitchFamily="66" charset="0"/>
                      </a:endParaRPr>
                    </a:p>
                  </a:txBody>
                  <a:tcPr anchor="ctr"/>
                </a:tc>
                <a:extLst>
                  <a:ext uri="{0D108BD9-81ED-4DB2-BD59-A6C34878D82A}">
                    <a16:rowId xmlns:a16="http://schemas.microsoft.com/office/drawing/2014/main" val="164441897"/>
                  </a:ext>
                </a:extLst>
              </a:tr>
              <a:tr h="716398">
                <a:tc>
                  <a:txBody>
                    <a:bodyPr/>
                    <a:lstStyle/>
                    <a:p>
                      <a:pPr marL="0" marR="0" indent="0" algn="ctr" rtl="0" fontAlgn="base">
                        <a:lnSpc>
                          <a:spcPct val="100000"/>
                        </a:lnSpc>
                        <a:buNone/>
                      </a:pPr>
                      <a:r>
                        <a:rPr lang="en-GB" sz="2000" b="1" i="0" dirty="0">
                          <a:solidFill>
                            <a:srgbClr val="000000"/>
                          </a:solidFill>
                          <a:effectLst/>
                          <a:latin typeface="Comic Sans MS" panose="030F0702030302020204" pitchFamily="66" charset="0"/>
                        </a:rPr>
                        <a:t>September 2026</a:t>
                      </a:r>
                      <a:r>
                        <a:rPr lang="en-GB" sz="2000" b="0" i="0" dirty="0">
                          <a:solidFill>
                            <a:srgbClr val="000000"/>
                          </a:solidFill>
                          <a:effectLst/>
                          <a:latin typeface="Comic Sans MS" panose="030F0702030302020204" pitchFamily="66" charset="0"/>
                        </a:rPr>
                        <a:t> </a:t>
                      </a:r>
                    </a:p>
                  </a:txBody>
                  <a:tcPr anchor="ctr"/>
                </a:tc>
                <a:tc>
                  <a:txBody>
                    <a:bodyPr/>
                    <a:lstStyle/>
                    <a:p>
                      <a:pPr marL="0" marR="0" indent="0" algn="l" rtl="0" fontAlgn="base">
                        <a:lnSpc>
                          <a:spcPct val="100000"/>
                        </a:lnSpc>
                        <a:buNone/>
                      </a:pPr>
                      <a:r>
                        <a:rPr lang="en-GB" sz="2000" b="0" i="0" dirty="0">
                          <a:solidFill>
                            <a:srgbClr val="000000"/>
                          </a:solidFill>
                          <a:effectLst/>
                          <a:latin typeface="Comic Sans MS" panose="030F0702030302020204" pitchFamily="66" charset="0"/>
                        </a:rPr>
                        <a:t>Draft KDU model and curriculum guidance available. </a:t>
                      </a:r>
                    </a:p>
                  </a:txBody>
                  <a:tcPr anchor="ctr"/>
                </a:tc>
                <a:extLst>
                  <a:ext uri="{0D108BD9-81ED-4DB2-BD59-A6C34878D82A}">
                    <a16:rowId xmlns:a16="http://schemas.microsoft.com/office/drawing/2014/main" val="1566642327"/>
                  </a:ext>
                </a:extLst>
              </a:tr>
              <a:tr h="716398">
                <a:tc>
                  <a:txBody>
                    <a:bodyPr/>
                    <a:lstStyle/>
                    <a:p>
                      <a:pPr marL="0" marR="0" indent="0" algn="ctr" rtl="0" fontAlgn="base">
                        <a:lnSpc>
                          <a:spcPct val="100000"/>
                        </a:lnSpc>
                        <a:buNone/>
                      </a:pPr>
                      <a:r>
                        <a:rPr lang="en-GB" sz="2000" b="1" i="0" dirty="0">
                          <a:solidFill>
                            <a:srgbClr val="000000"/>
                          </a:solidFill>
                          <a:effectLst/>
                          <a:latin typeface="Comic Sans MS" panose="030F0702030302020204" pitchFamily="66" charset="0"/>
                        </a:rPr>
                        <a:t>September - November 2026</a:t>
                      </a:r>
                      <a:r>
                        <a:rPr lang="en-GB" sz="2000" b="0" i="0" dirty="0">
                          <a:solidFill>
                            <a:srgbClr val="000000"/>
                          </a:solidFill>
                          <a:effectLst/>
                          <a:latin typeface="Comic Sans MS" panose="030F0702030302020204" pitchFamily="66" charset="0"/>
                        </a:rPr>
                        <a:t> </a:t>
                      </a:r>
                    </a:p>
                  </a:txBody>
                  <a:tcPr anchor="ctr"/>
                </a:tc>
                <a:tc>
                  <a:txBody>
                    <a:bodyPr/>
                    <a:lstStyle/>
                    <a:p>
                      <a:pPr marL="0" marR="0" indent="0" algn="l" rtl="0" fontAlgn="base">
                        <a:lnSpc>
                          <a:spcPct val="100000"/>
                        </a:lnSpc>
                        <a:buNone/>
                      </a:pPr>
                      <a:r>
                        <a:rPr lang="en-GB" sz="2000" b="0" i="0" dirty="0">
                          <a:solidFill>
                            <a:srgbClr val="000000"/>
                          </a:solidFill>
                          <a:effectLst/>
                          <a:latin typeface="Comic Sans MS" panose="030F0702030302020204" pitchFamily="66" charset="0"/>
                        </a:rPr>
                        <a:t>Feedback period for the KDU model. </a:t>
                      </a:r>
                    </a:p>
                  </a:txBody>
                  <a:tcPr anchor="ctr"/>
                </a:tc>
                <a:extLst>
                  <a:ext uri="{0D108BD9-81ED-4DB2-BD59-A6C34878D82A}">
                    <a16:rowId xmlns:a16="http://schemas.microsoft.com/office/drawing/2014/main" val="193329958"/>
                  </a:ext>
                </a:extLst>
              </a:tr>
              <a:tr h="397999">
                <a:tc>
                  <a:txBody>
                    <a:bodyPr/>
                    <a:lstStyle/>
                    <a:p>
                      <a:pPr marL="0" marR="0" indent="0" algn="ctr" rtl="0" fontAlgn="base">
                        <a:lnSpc>
                          <a:spcPct val="100000"/>
                        </a:lnSpc>
                        <a:buNone/>
                      </a:pPr>
                      <a:r>
                        <a:rPr lang="en-GB" sz="2000" b="1" i="0" dirty="0">
                          <a:solidFill>
                            <a:srgbClr val="000000"/>
                          </a:solidFill>
                          <a:effectLst/>
                          <a:latin typeface="Comic Sans MS" panose="030F0702030302020204" pitchFamily="66" charset="0"/>
                        </a:rPr>
                        <a:t>December 2026</a:t>
                      </a:r>
                      <a:r>
                        <a:rPr lang="en-GB" sz="2000" b="0" i="0" dirty="0">
                          <a:solidFill>
                            <a:srgbClr val="000000"/>
                          </a:solidFill>
                          <a:effectLst/>
                          <a:latin typeface="Comic Sans MS" panose="030F0702030302020204" pitchFamily="66" charset="0"/>
                        </a:rPr>
                        <a:t> </a:t>
                      </a:r>
                    </a:p>
                  </a:txBody>
                  <a:tcPr anchor="ctr"/>
                </a:tc>
                <a:tc>
                  <a:txBody>
                    <a:bodyPr/>
                    <a:lstStyle/>
                    <a:p>
                      <a:pPr marL="0" marR="0" indent="0" algn="l" rtl="0" fontAlgn="base">
                        <a:lnSpc>
                          <a:spcPct val="100000"/>
                        </a:lnSpc>
                        <a:buNone/>
                      </a:pPr>
                      <a:r>
                        <a:rPr lang="en-GB" sz="2000" b="0" i="0" dirty="0">
                          <a:solidFill>
                            <a:srgbClr val="000000"/>
                          </a:solidFill>
                          <a:effectLst/>
                          <a:latin typeface="Comic Sans MS" panose="030F0702030302020204" pitchFamily="66" charset="0"/>
                        </a:rPr>
                        <a:t>Review and reflection point. </a:t>
                      </a:r>
                    </a:p>
                  </a:txBody>
                  <a:tcPr anchor="ctr"/>
                </a:tc>
                <a:extLst>
                  <a:ext uri="{0D108BD9-81ED-4DB2-BD59-A6C34878D82A}">
                    <a16:rowId xmlns:a16="http://schemas.microsoft.com/office/drawing/2014/main" val="618970015"/>
                  </a:ext>
                </a:extLst>
              </a:tr>
              <a:tr h="1034797">
                <a:tc>
                  <a:txBody>
                    <a:bodyPr/>
                    <a:lstStyle/>
                    <a:p>
                      <a:pPr marL="0" marR="0" indent="0" algn="ctr" rtl="0" fontAlgn="base">
                        <a:lnSpc>
                          <a:spcPct val="100000"/>
                        </a:lnSpc>
                        <a:buNone/>
                      </a:pPr>
                      <a:r>
                        <a:rPr lang="en-GB" sz="2000" b="1" i="0" dirty="0">
                          <a:solidFill>
                            <a:srgbClr val="000000"/>
                          </a:solidFill>
                          <a:effectLst/>
                          <a:latin typeface="Comic Sans MS" panose="030F0702030302020204" pitchFamily="66" charset="0"/>
                        </a:rPr>
                        <a:t>January 2027</a:t>
                      </a:r>
                      <a:r>
                        <a:rPr lang="en-GB" sz="2000" b="0" i="0" dirty="0">
                          <a:solidFill>
                            <a:srgbClr val="000000"/>
                          </a:solidFill>
                          <a:effectLst/>
                          <a:latin typeface="Comic Sans MS" panose="030F0702030302020204" pitchFamily="66" charset="0"/>
                        </a:rPr>
                        <a:t> </a:t>
                      </a:r>
                    </a:p>
                  </a:txBody>
                  <a:tcPr anchor="ctr"/>
                </a:tc>
                <a:tc>
                  <a:txBody>
                    <a:bodyPr/>
                    <a:lstStyle/>
                    <a:p>
                      <a:pPr marL="0" marR="0" indent="0" algn="l" rtl="0" fontAlgn="base">
                        <a:lnSpc>
                          <a:spcPct val="100000"/>
                        </a:lnSpc>
                        <a:buNone/>
                      </a:pPr>
                      <a:r>
                        <a:rPr lang="en-GB" sz="2000" b="0" i="0" dirty="0">
                          <a:solidFill>
                            <a:srgbClr val="000000"/>
                          </a:solidFill>
                          <a:effectLst/>
                          <a:latin typeface="Comic Sans MS" panose="030F0702030302020204" pitchFamily="66" charset="0"/>
                        </a:rPr>
                        <a:t>Final refreshed curriculum design guidance and KDU model published. </a:t>
                      </a:r>
                    </a:p>
                  </a:txBody>
                  <a:tcPr anchor="ctr"/>
                </a:tc>
                <a:extLst>
                  <a:ext uri="{0D108BD9-81ED-4DB2-BD59-A6C34878D82A}">
                    <a16:rowId xmlns:a16="http://schemas.microsoft.com/office/drawing/2014/main" val="2981721730"/>
                  </a:ext>
                </a:extLst>
              </a:tr>
              <a:tr h="410131">
                <a:tc>
                  <a:txBody>
                    <a:bodyPr/>
                    <a:lstStyle/>
                    <a:p>
                      <a:pPr marL="0" marR="0" indent="0" algn="ctr" rtl="0" fontAlgn="base">
                        <a:lnSpc>
                          <a:spcPct val="100000"/>
                        </a:lnSpc>
                        <a:buNone/>
                      </a:pPr>
                      <a:r>
                        <a:rPr lang="en-GB" sz="2000" b="1" i="0" dirty="0">
                          <a:solidFill>
                            <a:srgbClr val="000000"/>
                          </a:solidFill>
                          <a:effectLst/>
                          <a:latin typeface="Comic Sans MS" panose="030F0702030302020204" pitchFamily="66" charset="0"/>
                        </a:rPr>
                        <a:t>Spring 2027</a:t>
                      </a:r>
                      <a:r>
                        <a:rPr lang="en-GB" sz="2000" b="0" i="0" dirty="0">
                          <a:solidFill>
                            <a:srgbClr val="000000"/>
                          </a:solidFill>
                          <a:effectLst/>
                          <a:latin typeface="Comic Sans MS" panose="030F0702030302020204" pitchFamily="66" charset="0"/>
                        </a:rPr>
                        <a:t> </a:t>
                      </a:r>
                    </a:p>
                  </a:txBody>
                  <a:tcPr anchor="ctr"/>
                </a:tc>
                <a:tc>
                  <a:txBody>
                    <a:bodyPr/>
                    <a:lstStyle/>
                    <a:p>
                      <a:pPr marL="0" marR="0" indent="0" algn="l" rtl="0" fontAlgn="base">
                        <a:lnSpc>
                          <a:spcPct val="100000"/>
                        </a:lnSpc>
                        <a:buNone/>
                      </a:pPr>
                      <a:r>
                        <a:rPr lang="en-GB" sz="2000" b="0" i="0" dirty="0">
                          <a:solidFill>
                            <a:srgbClr val="000000"/>
                          </a:solidFill>
                          <a:effectLst/>
                          <a:latin typeface="Comic Sans MS" panose="030F0702030302020204" pitchFamily="66" charset="0"/>
                        </a:rPr>
                        <a:t>Digital tool released. </a:t>
                      </a:r>
                    </a:p>
                  </a:txBody>
                  <a:tcPr anchor="ctr"/>
                </a:tc>
                <a:extLst>
                  <a:ext uri="{0D108BD9-81ED-4DB2-BD59-A6C34878D82A}">
                    <a16:rowId xmlns:a16="http://schemas.microsoft.com/office/drawing/2014/main" val="3776164208"/>
                  </a:ext>
                </a:extLst>
              </a:tr>
              <a:tr h="734605">
                <a:tc>
                  <a:txBody>
                    <a:bodyPr/>
                    <a:lstStyle/>
                    <a:p>
                      <a:pPr marL="0" marR="0" indent="0" algn="ctr" rtl="0" fontAlgn="base">
                        <a:lnSpc>
                          <a:spcPct val="100000"/>
                        </a:lnSpc>
                        <a:buNone/>
                      </a:pPr>
                      <a:r>
                        <a:rPr lang="en-GB" sz="2000" b="1" i="0" dirty="0">
                          <a:solidFill>
                            <a:srgbClr val="000000"/>
                          </a:solidFill>
                          <a:effectLst/>
                          <a:latin typeface="Comic Sans MS" panose="030F0702030302020204" pitchFamily="66" charset="0"/>
                        </a:rPr>
                        <a:t>Summer 2027</a:t>
                      </a:r>
                      <a:r>
                        <a:rPr lang="en-GB" sz="2000" b="0" i="0" dirty="0">
                          <a:solidFill>
                            <a:srgbClr val="000000"/>
                          </a:solidFill>
                          <a:effectLst/>
                          <a:latin typeface="Comic Sans MS" panose="030F0702030302020204" pitchFamily="66" charset="0"/>
                        </a:rPr>
                        <a:t> </a:t>
                      </a:r>
                    </a:p>
                  </a:txBody>
                  <a:tcPr anchor="ctr"/>
                </a:tc>
                <a:tc>
                  <a:txBody>
                    <a:bodyPr/>
                    <a:lstStyle/>
                    <a:p>
                      <a:pPr marL="0" marR="0" indent="0" algn="l" rtl="0" fontAlgn="base">
                        <a:lnSpc>
                          <a:spcPct val="100000"/>
                        </a:lnSpc>
                        <a:buNone/>
                      </a:pPr>
                      <a:r>
                        <a:rPr lang="en-GB" sz="2000" b="0" i="0" dirty="0">
                          <a:solidFill>
                            <a:srgbClr val="000000"/>
                          </a:solidFill>
                          <a:effectLst/>
                          <a:latin typeface="Comic Sans MS" panose="030F0702030302020204" pitchFamily="66" charset="0"/>
                        </a:rPr>
                        <a:t>Assessment and qualifications alignment activity. </a:t>
                      </a:r>
                    </a:p>
                  </a:txBody>
                  <a:tcPr anchor="ctr"/>
                </a:tc>
                <a:extLst>
                  <a:ext uri="{0D108BD9-81ED-4DB2-BD59-A6C34878D82A}">
                    <a16:rowId xmlns:a16="http://schemas.microsoft.com/office/drawing/2014/main" val="668005443"/>
                  </a:ext>
                </a:extLst>
              </a:tr>
              <a:tr h="734605">
                <a:tc>
                  <a:txBody>
                    <a:bodyPr/>
                    <a:lstStyle/>
                    <a:p>
                      <a:pPr marL="0" marR="0" indent="0" algn="ctr" rtl="0" fontAlgn="base">
                        <a:lnSpc>
                          <a:spcPct val="100000"/>
                        </a:lnSpc>
                        <a:buNone/>
                      </a:pPr>
                      <a:r>
                        <a:rPr lang="en-GB" sz="2000" b="1" i="0" dirty="0">
                          <a:solidFill>
                            <a:srgbClr val="000000"/>
                          </a:solidFill>
                          <a:effectLst/>
                          <a:latin typeface="Comic Sans MS" panose="030F0702030302020204" pitchFamily="66" charset="0"/>
                        </a:rPr>
                        <a:t>August 2028</a:t>
                      </a:r>
                    </a:p>
                  </a:txBody>
                  <a:tcPr anchor="ctr"/>
                </a:tc>
                <a:tc>
                  <a:txBody>
                    <a:bodyPr/>
                    <a:lstStyle/>
                    <a:p>
                      <a:pPr marL="0" marR="0" indent="0" algn="l" rtl="0" fontAlgn="base">
                        <a:lnSpc>
                          <a:spcPct val="100000"/>
                        </a:lnSpc>
                        <a:buNone/>
                      </a:pPr>
                      <a:r>
                        <a:rPr lang="en-GB" sz="2000" b="0" i="0" dirty="0">
                          <a:solidFill>
                            <a:srgbClr val="000000"/>
                          </a:solidFill>
                          <a:effectLst/>
                          <a:latin typeface="Comic Sans MS" panose="030F0702030302020204" pitchFamily="66" charset="0"/>
                        </a:rPr>
                        <a:t>Implementation of KDU model.</a:t>
                      </a:r>
                    </a:p>
                  </a:txBody>
                  <a:tcPr anchor="ctr"/>
                </a:tc>
                <a:extLst>
                  <a:ext uri="{0D108BD9-81ED-4DB2-BD59-A6C34878D82A}">
                    <a16:rowId xmlns:a16="http://schemas.microsoft.com/office/drawing/2014/main" val="2919398020"/>
                  </a:ext>
                </a:extLst>
              </a:tr>
            </a:tbl>
          </a:graphicData>
        </a:graphic>
      </p:graphicFrame>
    </p:spTree>
    <p:extLst>
      <p:ext uri="{BB962C8B-B14F-4D97-AF65-F5344CB8AC3E}">
        <p14:creationId xmlns:p14="http://schemas.microsoft.com/office/powerpoint/2010/main" val="26149024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09C7C7-519D-1AC0-264C-8AF707C05E16}"/>
            </a:ext>
          </a:extLst>
        </p:cNvPr>
        <p:cNvGrpSpPr/>
        <p:nvPr/>
      </p:nvGrpSpPr>
      <p:grpSpPr>
        <a:xfrm>
          <a:off x="0" y="0"/>
          <a:ext cx="0" cy="0"/>
          <a:chOff x="0" y="0"/>
          <a:chExt cx="0" cy="0"/>
        </a:xfrm>
      </p:grpSpPr>
      <p:pic>
        <p:nvPicPr>
          <p:cNvPr id="7" name="Picture 6" descr="A diagram of a triquetra&#10;&#10;Description automatically generated">
            <a:extLst>
              <a:ext uri="{FF2B5EF4-FFF2-40B4-BE49-F238E27FC236}">
                <a16:creationId xmlns:a16="http://schemas.microsoft.com/office/drawing/2014/main" id="{DB676D82-4574-6890-0D5C-789EED3CE9F0}"/>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7093" r="10675" b="6580"/>
          <a:stretch/>
        </p:blipFill>
        <p:spPr bwMode="auto">
          <a:xfrm>
            <a:off x="7216986" y="2138917"/>
            <a:ext cx="5129273" cy="3609229"/>
          </a:xfrm>
          <a:prstGeom prst="rect">
            <a:avLst/>
          </a:prstGeom>
          <a:ln>
            <a:noFill/>
          </a:ln>
          <a:extLst>
            <a:ext uri="{53640926-AAD7-44D8-BBD7-CCE9431645EC}">
              <a14:shadowObscured xmlns:a14="http://schemas.microsoft.com/office/drawing/2010/main"/>
            </a:ext>
          </a:extLst>
        </p:spPr>
      </p:pic>
      <p:sp>
        <p:nvSpPr>
          <p:cNvPr id="14" name="TextBox 13">
            <a:extLst>
              <a:ext uri="{FF2B5EF4-FFF2-40B4-BE49-F238E27FC236}">
                <a16:creationId xmlns:a16="http://schemas.microsoft.com/office/drawing/2014/main" id="{1A856713-FC3B-74CA-E00E-27BE120044A3}"/>
              </a:ext>
            </a:extLst>
          </p:cNvPr>
          <p:cNvSpPr txBox="1"/>
          <p:nvPr/>
        </p:nvSpPr>
        <p:spPr>
          <a:xfrm>
            <a:off x="140821" y="1701992"/>
            <a:ext cx="7228565" cy="4863447"/>
          </a:xfrm>
          <a:prstGeom prst="rect">
            <a:avLst/>
          </a:prstGeom>
          <a:noFill/>
        </p:spPr>
        <p:txBody>
          <a:bodyPr wrap="square" rtlCol="0">
            <a:spAutoFit/>
          </a:bodyPr>
          <a:lstStyle/>
          <a:p>
            <a:pPr marL="457200" indent="-457200">
              <a:spcAft>
                <a:spcPts val="2800"/>
              </a:spcAft>
              <a:buFont typeface="Arial" panose="020B0604020202020204" pitchFamily="34" charset="0"/>
              <a:buChar char="•"/>
            </a:pPr>
            <a:r>
              <a:rPr lang="en-GB" sz="2667" dirty="0">
                <a:latin typeface="Comic Sans MS" panose="030F0702030302020204" pitchFamily="66" charset="0"/>
                <a:cs typeface="Arial" panose="020B0604020202020204" pitchFamily="34" charset="0"/>
              </a:rPr>
              <a:t>Focus of change: </a:t>
            </a:r>
            <a:r>
              <a:rPr lang="en-GB" sz="2667" b="1" dirty="0">
                <a:latin typeface="Comic Sans MS" panose="030F0702030302020204" pitchFamily="66" charset="0"/>
                <a:cs typeface="Arial" panose="020B0604020202020204" pitchFamily="34" charset="0"/>
              </a:rPr>
              <a:t>the technical framework</a:t>
            </a:r>
          </a:p>
          <a:p>
            <a:pPr marL="457200" indent="-457200">
              <a:spcAft>
                <a:spcPts val="2800"/>
              </a:spcAft>
              <a:buFont typeface="Arial" panose="020B0604020202020204" pitchFamily="34" charset="0"/>
              <a:buChar char="•"/>
            </a:pPr>
            <a:r>
              <a:rPr lang="en-GB" sz="2667" dirty="0">
                <a:latin typeface="Comic Sans MS" panose="030F0702030302020204" pitchFamily="66" charset="0"/>
                <a:cs typeface="Arial" panose="020B0604020202020204" pitchFamily="34" charset="0"/>
              </a:rPr>
              <a:t>Experiences &amp; Outcomes and Benchmarks </a:t>
            </a:r>
            <a:r>
              <a:rPr lang="en-GB" sz="2667" b="1" dirty="0">
                <a:latin typeface="Comic Sans MS" panose="030F0702030302020204" pitchFamily="66" charset="0"/>
                <a:cs typeface="Arial" panose="020B0604020202020204" pitchFamily="34" charset="0"/>
              </a:rPr>
              <a:t>will be phased out </a:t>
            </a:r>
          </a:p>
          <a:p>
            <a:pPr marL="457200" indent="-457200">
              <a:spcAft>
                <a:spcPts val="2800"/>
              </a:spcAft>
              <a:buFont typeface="Arial" panose="020B0604020202020204" pitchFamily="34" charset="0"/>
              <a:buChar char="•"/>
            </a:pPr>
            <a:r>
              <a:rPr lang="en-GB" sz="2667" dirty="0">
                <a:latin typeface="Comic Sans MS" panose="030F0702030302020204" pitchFamily="66" charset="0"/>
                <a:cs typeface="Arial" panose="020B0604020202020204" pitchFamily="34" charset="0"/>
              </a:rPr>
              <a:t>The new framework will be underpinned by a </a:t>
            </a:r>
            <a:r>
              <a:rPr lang="en-GB" sz="2667" b="1" dirty="0">
                <a:latin typeface="Comic Sans MS" panose="030F0702030302020204" pitchFamily="66" charset="0"/>
                <a:cs typeface="Arial" panose="020B0604020202020204" pitchFamily="34" charset="0"/>
              </a:rPr>
              <a:t>Know – Do – Understand </a:t>
            </a:r>
            <a:r>
              <a:rPr lang="en-GB" sz="2667" dirty="0">
                <a:latin typeface="Comic Sans MS" panose="030F0702030302020204" pitchFamily="66" charset="0"/>
                <a:cs typeface="Arial" panose="020B0604020202020204" pitchFamily="34" charset="0"/>
              </a:rPr>
              <a:t>approach</a:t>
            </a:r>
          </a:p>
          <a:p>
            <a:pPr marL="457200" indent="-457200">
              <a:spcAft>
                <a:spcPts val="2800"/>
              </a:spcAft>
              <a:buFont typeface="Arial" panose="020B0604020202020204" pitchFamily="34" charset="0"/>
              <a:buChar char="•"/>
            </a:pPr>
            <a:r>
              <a:rPr lang="en-GB" sz="2667" dirty="0">
                <a:latin typeface="Comic Sans MS" panose="030F0702030302020204" pitchFamily="66" charset="0"/>
                <a:cs typeface="Arial" panose="020B0604020202020204" pitchFamily="34" charset="0"/>
              </a:rPr>
              <a:t>It will </a:t>
            </a:r>
            <a:r>
              <a:rPr lang="en-GB" sz="2667" b="1" dirty="0">
                <a:latin typeface="Comic Sans MS" panose="030F0702030302020204" pitchFamily="66" charset="0"/>
                <a:cs typeface="Arial" panose="020B0604020202020204" pitchFamily="34" charset="0"/>
              </a:rPr>
              <a:t>clarify the knowledge and skills </a:t>
            </a:r>
            <a:r>
              <a:rPr lang="en-GB" sz="2667" dirty="0">
                <a:latin typeface="Comic Sans MS" panose="030F0702030302020204" pitchFamily="66" charset="0"/>
                <a:cs typeface="Arial" panose="020B0604020202020204" pitchFamily="34" charset="0"/>
              </a:rPr>
              <a:t>that will support the development of key conceptual understanding at each level. </a:t>
            </a:r>
          </a:p>
        </p:txBody>
      </p:sp>
      <p:pic>
        <p:nvPicPr>
          <p:cNvPr id="3" name="Picture 2">
            <a:extLst>
              <a:ext uri="{FF2B5EF4-FFF2-40B4-BE49-F238E27FC236}">
                <a16:creationId xmlns:a16="http://schemas.microsoft.com/office/drawing/2014/main" id="{6DA71E9B-53F4-0C90-6B2F-14982F82DA1F}"/>
              </a:ext>
            </a:extLst>
          </p:cNvPr>
          <p:cNvPicPr>
            <a:picLocks noChangeAspect="1"/>
          </p:cNvPicPr>
          <p:nvPr/>
        </p:nvPicPr>
        <p:blipFill>
          <a:blip r:embed="rId4"/>
          <a:stretch>
            <a:fillRect/>
          </a:stretch>
        </p:blipFill>
        <p:spPr>
          <a:xfrm>
            <a:off x="0" y="0"/>
            <a:ext cx="12192000" cy="1305107"/>
          </a:xfrm>
          <a:prstGeom prst="rect">
            <a:avLst/>
          </a:prstGeom>
        </p:spPr>
      </p:pic>
      <p:sp>
        <p:nvSpPr>
          <p:cNvPr id="6" name="TextBox 5">
            <a:extLst>
              <a:ext uri="{FF2B5EF4-FFF2-40B4-BE49-F238E27FC236}">
                <a16:creationId xmlns:a16="http://schemas.microsoft.com/office/drawing/2014/main" id="{62D7C9E2-CFA0-DAA5-FDC9-5F4DE1B0A33F}"/>
              </a:ext>
            </a:extLst>
          </p:cNvPr>
          <p:cNvSpPr txBox="1"/>
          <p:nvPr/>
        </p:nvSpPr>
        <p:spPr>
          <a:xfrm>
            <a:off x="3755104" y="396885"/>
            <a:ext cx="6210300" cy="707886"/>
          </a:xfrm>
          <a:prstGeom prst="rect">
            <a:avLst/>
          </a:prstGeom>
          <a:noFill/>
        </p:spPr>
        <p:txBody>
          <a:bodyPr wrap="square">
            <a:spAutoFit/>
          </a:bodyPr>
          <a:lstStyle/>
          <a:p>
            <a:r>
              <a:rPr lang="en-US" sz="4000" dirty="0">
                <a:solidFill>
                  <a:srgbClr val="FFFFFF"/>
                </a:solidFill>
                <a:latin typeface="Comic Sans MS" panose="030F0702030302020204" pitchFamily="66" charset="0"/>
              </a:rPr>
              <a:t>What is changing?</a:t>
            </a:r>
            <a:endParaRPr lang="en-GB" sz="1800" dirty="0"/>
          </a:p>
        </p:txBody>
      </p:sp>
    </p:spTree>
    <p:extLst>
      <p:ext uri="{BB962C8B-B14F-4D97-AF65-F5344CB8AC3E}">
        <p14:creationId xmlns:p14="http://schemas.microsoft.com/office/powerpoint/2010/main" val="8006937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6B56BD-E237-C8D8-9913-078779EA22A7}"/>
              </a:ext>
            </a:extLst>
          </p:cNvPr>
          <p:cNvPicPr>
            <a:picLocks noChangeAspect="1"/>
          </p:cNvPicPr>
          <p:nvPr/>
        </p:nvPicPr>
        <p:blipFill>
          <a:blip r:embed="rId3"/>
          <a:srcRect l="36023"/>
          <a:stretch>
            <a:fillRect/>
          </a:stretch>
        </p:blipFill>
        <p:spPr>
          <a:xfrm>
            <a:off x="6700559" y="1216256"/>
            <a:ext cx="5491441" cy="5641744"/>
          </a:xfrm>
          <a:prstGeom prst="rect">
            <a:avLst/>
          </a:prstGeom>
        </p:spPr>
      </p:pic>
      <p:pic>
        <p:nvPicPr>
          <p:cNvPr id="5" name="Picture 4">
            <a:extLst>
              <a:ext uri="{FF2B5EF4-FFF2-40B4-BE49-F238E27FC236}">
                <a16:creationId xmlns:a16="http://schemas.microsoft.com/office/drawing/2014/main" id="{20D5AACB-46B7-8971-7DC9-E91108FC7317}"/>
              </a:ext>
            </a:extLst>
          </p:cNvPr>
          <p:cNvPicPr>
            <a:picLocks noChangeAspect="1"/>
          </p:cNvPicPr>
          <p:nvPr/>
        </p:nvPicPr>
        <p:blipFill>
          <a:blip r:embed="rId4"/>
          <a:stretch>
            <a:fillRect/>
          </a:stretch>
        </p:blipFill>
        <p:spPr>
          <a:xfrm>
            <a:off x="0" y="0"/>
            <a:ext cx="12192000" cy="1305107"/>
          </a:xfrm>
          <a:prstGeom prst="rect">
            <a:avLst/>
          </a:prstGeom>
        </p:spPr>
      </p:pic>
      <p:sp>
        <p:nvSpPr>
          <p:cNvPr id="7" name="TextBox 6">
            <a:extLst>
              <a:ext uri="{FF2B5EF4-FFF2-40B4-BE49-F238E27FC236}">
                <a16:creationId xmlns:a16="http://schemas.microsoft.com/office/drawing/2014/main" id="{1EE8BE8D-7BAD-231A-38A0-92B7B2D51EEE}"/>
              </a:ext>
            </a:extLst>
          </p:cNvPr>
          <p:cNvSpPr txBox="1"/>
          <p:nvPr/>
        </p:nvSpPr>
        <p:spPr>
          <a:xfrm>
            <a:off x="1611629" y="298610"/>
            <a:ext cx="10081260" cy="707886"/>
          </a:xfrm>
          <a:prstGeom prst="rect">
            <a:avLst/>
          </a:prstGeom>
          <a:noFill/>
        </p:spPr>
        <p:txBody>
          <a:bodyPr wrap="square">
            <a:spAutoFit/>
          </a:bodyPr>
          <a:lstStyle/>
          <a:p>
            <a:r>
              <a:rPr lang="en-US" sz="4000" dirty="0">
                <a:solidFill>
                  <a:srgbClr val="FFFFFF"/>
                </a:solidFill>
                <a:latin typeface="Comic Sans MS" panose="030F0702030302020204" pitchFamily="66" charset="0"/>
              </a:rPr>
              <a:t>Moving to a concept-based curriculum</a:t>
            </a:r>
            <a:endParaRPr lang="en-GB" sz="1800" dirty="0"/>
          </a:p>
        </p:txBody>
      </p:sp>
      <p:sp>
        <p:nvSpPr>
          <p:cNvPr id="9" name="TextBox 8">
            <a:extLst>
              <a:ext uri="{FF2B5EF4-FFF2-40B4-BE49-F238E27FC236}">
                <a16:creationId xmlns:a16="http://schemas.microsoft.com/office/drawing/2014/main" id="{19F32AA5-E842-3E1D-18A5-08C107C970FF}"/>
              </a:ext>
            </a:extLst>
          </p:cNvPr>
          <p:cNvSpPr txBox="1"/>
          <p:nvPr/>
        </p:nvSpPr>
        <p:spPr>
          <a:xfrm>
            <a:off x="173385" y="1216256"/>
            <a:ext cx="6353790" cy="5262979"/>
          </a:xfrm>
          <a:prstGeom prst="rect">
            <a:avLst/>
          </a:prstGeom>
          <a:noFill/>
        </p:spPr>
        <p:txBody>
          <a:bodyPr wrap="square">
            <a:spAutoFit/>
          </a:bodyPr>
          <a:lstStyle/>
          <a:p>
            <a:endParaRPr lang="en-GB" sz="2800" dirty="0">
              <a:latin typeface="Comic Sans MS" panose="030F0702030302020204" pitchFamily="66" charset="0"/>
            </a:endParaRPr>
          </a:p>
          <a:p>
            <a:pPr marL="285750" indent="-285750">
              <a:buFont typeface="Arial" panose="020B0604020202020204" pitchFamily="34" charset="0"/>
              <a:buChar char="•"/>
            </a:pPr>
            <a:r>
              <a:rPr lang="en-GB" sz="2800" dirty="0">
                <a:latin typeface="Comic Sans MS" panose="030F0702030302020204" pitchFamily="66" charset="0"/>
              </a:rPr>
              <a:t>A concept-based curriculum has been widely adopted within international education because they provide a framework that can operate across diverse cultural and contextual settings.</a:t>
            </a:r>
          </a:p>
          <a:p>
            <a:endParaRPr lang="en-GB" sz="2800" dirty="0">
              <a:latin typeface="Comic Sans MS" panose="030F0702030302020204" pitchFamily="66" charset="0"/>
            </a:endParaRPr>
          </a:p>
          <a:p>
            <a:pPr marL="285750" indent="-285750">
              <a:buFont typeface="Arial" panose="020B0604020202020204" pitchFamily="34" charset="0"/>
              <a:buChar char="•"/>
            </a:pPr>
            <a:r>
              <a:rPr lang="en-GB" sz="2800" dirty="0">
                <a:latin typeface="Comic Sans MS" panose="030F0702030302020204" pitchFamily="66" charset="0"/>
              </a:rPr>
              <a:t>By organising learning around transferable concepts rather than fixed content, they create coherence when context varies. </a:t>
            </a:r>
          </a:p>
        </p:txBody>
      </p:sp>
    </p:spTree>
    <p:extLst>
      <p:ext uri="{BB962C8B-B14F-4D97-AF65-F5344CB8AC3E}">
        <p14:creationId xmlns:p14="http://schemas.microsoft.com/office/powerpoint/2010/main" val="12145809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28D3DD0-93D9-7728-B80A-86AC573A3A52}"/>
              </a:ext>
            </a:extLst>
          </p:cNvPr>
          <p:cNvPicPr>
            <a:picLocks noChangeAspect="1"/>
          </p:cNvPicPr>
          <p:nvPr/>
        </p:nvPicPr>
        <p:blipFill>
          <a:blip r:embed="rId3"/>
          <a:srcRect l="1445"/>
          <a:stretch>
            <a:fillRect/>
          </a:stretch>
        </p:blipFill>
        <p:spPr>
          <a:xfrm>
            <a:off x="0" y="0"/>
            <a:ext cx="12192000" cy="6934162"/>
          </a:xfrm>
          <a:prstGeom prst="rect">
            <a:avLst/>
          </a:prstGeom>
        </p:spPr>
      </p:pic>
    </p:spTree>
    <p:extLst>
      <p:ext uri="{BB962C8B-B14F-4D97-AF65-F5344CB8AC3E}">
        <p14:creationId xmlns:p14="http://schemas.microsoft.com/office/powerpoint/2010/main" val="30663807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7FC5760-179F-C4A3-19E3-91F263412A14}"/>
              </a:ext>
            </a:extLst>
          </p:cNvPr>
          <p:cNvPicPr>
            <a:picLocks noChangeAspect="1"/>
          </p:cNvPicPr>
          <p:nvPr/>
        </p:nvPicPr>
        <p:blipFill>
          <a:blip r:embed="rId3"/>
          <a:srcRect l="6183" t="37760" r="11055" b="10149"/>
          <a:stretch>
            <a:fillRect/>
          </a:stretch>
        </p:blipFill>
        <p:spPr>
          <a:xfrm>
            <a:off x="1297305" y="2905174"/>
            <a:ext cx="9726930" cy="3461336"/>
          </a:xfrm>
          <a:prstGeom prst="rect">
            <a:avLst/>
          </a:prstGeom>
        </p:spPr>
      </p:pic>
      <p:pic>
        <p:nvPicPr>
          <p:cNvPr id="4" name="Picture 3">
            <a:extLst>
              <a:ext uri="{FF2B5EF4-FFF2-40B4-BE49-F238E27FC236}">
                <a16:creationId xmlns:a16="http://schemas.microsoft.com/office/drawing/2014/main" id="{2957B8AB-B105-6098-5993-7E5FB7DBB2C0}"/>
              </a:ext>
            </a:extLst>
          </p:cNvPr>
          <p:cNvPicPr>
            <a:picLocks noChangeAspect="1"/>
          </p:cNvPicPr>
          <p:nvPr/>
        </p:nvPicPr>
        <p:blipFill>
          <a:blip r:embed="rId4"/>
          <a:stretch>
            <a:fillRect/>
          </a:stretch>
        </p:blipFill>
        <p:spPr>
          <a:xfrm>
            <a:off x="0" y="0"/>
            <a:ext cx="12192000" cy="1305107"/>
          </a:xfrm>
          <a:prstGeom prst="rect">
            <a:avLst/>
          </a:prstGeom>
        </p:spPr>
      </p:pic>
      <p:sp>
        <p:nvSpPr>
          <p:cNvPr id="8" name="TextBox 7">
            <a:extLst>
              <a:ext uri="{FF2B5EF4-FFF2-40B4-BE49-F238E27FC236}">
                <a16:creationId xmlns:a16="http://schemas.microsoft.com/office/drawing/2014/main" id="{BA86B5A4-8F31-059D-6314-86110FA58F59}"/>
              </a:ext>
            </a:extLst>
          </p:cNvPr>
          <p:cNvSpPr txBox="1"/>
          <p:nvPr/>
        </p:nvSpPr>
        <p:spPr>
          <a:xfrm>
            <a:off x="3937984" y="298610"/>
            <a:ext cx="6210300" cy="707886"/>
          </a:xfrm>
          <a:prstGeom prst="rect">
            <a:avLst/>
          </a:prstGeom>
          <a:noFill/>
        </p:spPr>
        <p:txBody>
          <a:bodyPr wrap="square">
            <a:spAutoFit/>
          </a:bodyPr>
          <a:lstStyle/>
          <a:p>
            <a:r>
              <a:rPr lang="en-US" sz="4000" dirty="0">
                <a:solidFill>
                  <a:srgbClr val="FFFFFF"/>
                </a:solidFill>
                <a:latin typeface="Comic Sans MS" panose="030F0702030302020204" pitchFamily="66" charset="0"/>
              </a:rPr>
              <a:t>Theory of Change</a:t>
            </a:r>
            <a:endParaRPr lang="en-GB" sz="1800" dirty="0"/>
          </a:p>
        </p:txBody>
      </p:sp>
      <p:sp>
        <p:nvSpPr>
          <p:cNvPr id="5" name="TextBox 4">
            <a:extLst>
              <a:ext uri="{FF2B5EF4-FFF2-40B4-BE49-F238E27FC236}">
                <a16:creationId xmlns:a16="http://schemas.microsoft.com/office/drawing/2014/main" id="{81532392-A10F-8AF5-71FD-CA163555834F}"/>
              </a:ext>
            </a:extLst>
          </p:cNvPr>
          <p:cNvSpPr txBox="1"/>
          <p:nvPr/>
        </p:nvSpPr>
        <p:spPr>
          <a:xfrm>
            <a:off x="720090" y="1521965"/>
            <a:ext cx="10881360" cy="830997"/>
          </a:xfrm>
          <a:prstGeom prst="rect">
            <a:avLst/>
          </a:prstGeom>
          <a:noFill/>
        </p:spPr>
        <p:txBody>
          <a:bodyPr wrap="square">
            <a:spAutoFit/>
          </a:bodyPr>
          <a:lstStyle/>
          <a:p>
            <a:pPr algn="ctr"/>
            <a:r>
              <a:rPr lang="en-GB" sz="2400" dirty="0"/>
              <a:t>The refreshed curriculum aims to provide greater clarity in what learners need to </a:t>
            </a:r>
            <a:r>
              <a:rPr lang="en-GB" sz="2400" b="1" dirty="0"/>
              <a:t>know, do</a:t>
            </a:r>
            <a:r>
              <a:rPr lang="en-GB" sz="2400" dirty="0"/>
              <a:t>, and </a:t>
            </a:r>
            <a:r>
              <a:rPr lang="en-GB" sz="2400" b="1" dirty="0"/>
              <a:t>understand</a:t>
            </a:r>
            <a:r>
              <a:rPr lang="en-GB" sz="2400" dirty="0"/>
              <a:t> with progression make more relevant and engaging.</a:t>
            </a:r>
          </a:p>
        </p:txBody>
      </p:sp>
    </p:spTree>
    <p:extLst>
      <p:ext uri="{BB962C8B-B14F-4D97-AF65-F5344CB8AC3E}">
        <p14:creationId xmlns:p14="http://schemas.microsoft.com/office/powerpoint/2010/main" val="36060953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1ec8948-b66a-4106-902f-05436df8873c">
      <Terms xmlns="http://schemas.microsoft.com/office/infopath/2007/PartnerControls"/>
    </lcf76f155ced4ddcb4097134ff3c332f>
    <TaxCatchAll xmlns="d7754c49-ec47-4899-974b-75a4e997269a"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32A07A2C4A62149A4119A3F62A0C7FF" ma:contentTypeVersion="12" ma:contentTypeDescription="Create a new document." ma:contentTypeScope="" ma:versionID="a43cf00dffda1a903f25122b46494a5c">
  <xsd:schema xmlns:xsd="http://www.w3.org/2001/XMLSchema" xmlns:xs="http://www.w3.org/2001/XMLSchema" xmlns:p="http://schemas.microsoft.com/office/2006/metadata/properties" xmlns:ns2="b1ec8948-b66a-4106-902f-05436df8873c" xmlns:ns3="d7754c49-ec47-4899-974b-75a4e997269a" targetNamespace="http://schemas.microsoft.com/office/2006/metadata/properties" ma:root="true" ma:fieldsID="b004456965b80cec02297512987372cc" ns2:_="" ns3:_="">
    <xsd:import namespace="b1ec8948-b66a-4106-902f-05436df8873c"/>
    <xsd:import namespace="d7754c49-ec47-4899-974b-75a4e997269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ec8948-b66a-4106-902f-05436df8873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ca8110b4-7946-418e-8ab0-d3d0ec8bffd7"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7754c49-ec47-4899-974b-75a4e997269a"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a25742a-37b5-4637-aa14-af93be29156b}" ma:internalName="TaxCatchAll" ma:showField="CatchAllData" ma:web="d7754c49-ec47-4899-974b-75a4e997269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969CC71-2B99-4857-97D1-22A11E0BAC12}">
  <ds:schemaRefs>
    <ds:schemaRef ds:uri="b1ec8948-b66a-4106-902f-05436df8873c"/>
    <ds:schemaRef ds:uri="d7754c49-ec47-4899-974b-75a4e997269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C2BD1CDA-32F4-4053-9FEC-E336CF807CC7}">
  <ds:schemaRefs>
    <ds:schemaRef ds:uri="http://schemas.microsoft.com/sharepoint/v3/contenttype/forms"/>
  </ds:schemaRefs>
</ds:datastoreItem>
</file>

<file path=customXml/itemProps3.xml><?xml version="1.0" encoding="utf-8"?>
<ds:datastoreItem xmlns:ds="http://schemas.openxmlformats.org/officeDocument/2006/customXml" ds:itemID="{0C5BDDAD-655E-43A8-898C-55F1BF1AC085}">
  <ds:schemaRefs>
    <ds:schemaRef ds:uri="b1ec8948-b66a-4106-902f-05436df8873c"/>
    <ds:schemaRef ds:uri="d7754c49-ec47-4899-974b-75a4e997269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Retrospect</Template>
  <TotalTime>2016</TotalTime>
  <Words>1308</Words>
  <Application>Microsoft Office PowerPoint</Application>
  <PresentationFormat>Widescreen</PresentationFormat>
  <Paragraphs>276</Paragraphs>
  <Slides>30</Slides>
  <Notes>30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30</vt:i4>
      </vt:variant>
    </vt:vector>
  </HeadingPairs>
  <TitlesOfParts>
    <vt:vector size="39" baseType="lpstr">
      <vt:lpstr>Aptos</vt:lpstr>
      <vt:lpstr>Aptos Display</vt:lpstr>
      <vt:lpstr>Arial</vt:lpstr>
      <vt:lpstr>Calibri</vt:lpstr>
      <vt:lpstr>Comic Sans MS</vt:lpstr>
      <vt:lpstr>Roboto</vt:lpstr>
      <vt:lpstr>Segoe UI</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CIC in Inverclyde </vt:lpstr>
      <vt:lpstr>Aim and Key priorities</vt:lpstr>
      <vt:lpstr>What does success look like?</vt:lpstr>
      <vt:lpstr>Evidencing impact</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SPL Support for Learning, Teaching &amp; Assessment (QI, 2.3)</dc:title>
  <dc:creator>Mr MacLachlan</dc:creator>
  <cp:lastModifiedBy>Ellis McAteer</cp:lastModifiedBy>
  <cp:revision>34</cp:revision>
  <dcterms:created xsi:type="dcterms:W3CDTF">2024-11-05T10:39:03Z</dcterms:created>
  <dcterms:modified xsi:type="dcterms:W3CDTF">2026-09-11T14:35:45Z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0x010100532A07A2C4A62149A4119A3F62A0C7FF</vt:lpwstr>
  </property>
  <property fmtid="{D5CDD505-2E9C-101B-9397-08002B2CF9AE}" pid="3" name="MSIP_Label_defa4170-0d19-0005-0004-bc88714345d2_Enabled">
    <vt:lpwstr>true</vt:lpwstr>
  </property>
  <property fmtid="{D5CDD505-2E9C-101B-9397-08002B2CF9AE}" pid="4" name="MSIP_Label_defa4170-0d19-0005-0004-bc88714345d2_SetDate">
    <vt:lpwstr>2026-06-07T17:04:43Z</vt:lpwstr>
  </property>
  <property fmtid="{D5CDD505-2E9C-101B-9397-08002B2CF9AE}" pid="5" name="MSIP_Label_defa4170-0d19-0005-0004-bc88714345d2_Method">
    <vt:lpwstr>Standard</vt:lpwstr>
  </property>
  <property fmtid="{D5CDD505-2E9C-101B-9397-08002B2CF9AE}" pid="6" name="MSIP_Label_defa4170-0d19-0005-0004-bc88714345d2_Name">
    <vt:lpwstr>defa4170-0d19-0005-0004-bc88714345d2</vt:lpwstr>
  </property>
  <property fmtid="{D5CDD505-2E9C-101B-9397-08002B2CF9AE}" pid="7" name="MSIP_Label_defa4170-0d19-0005-0004-bc88714345d2_SiteId">
    <vt:lpwstr>aa848b9e-a234-4704-930a-aeb4cb58b0e7</vt:lpwstr>
  </property>
  <property fmtid="{D5CDD505-2E9C-101B-9397-08002B2CF9AE}" pid="8" name="MSIP_Label_defa4170-0d19-0005-0004-bc88714345d2_ActionId">
    <vt:lpwstr>3fa3e394-a86c-4d87-902b-1af320f58565</vt:lpwstr>
  </property>
  <property fmtid="{D5CDD505-2E9C-101B-9397-08002B2CF9AE}" pid="9" name="MSIP_Label_defa4170-0d19-0005-0004-bc88714345d2_ContentBits">
    <vt:lpwstr>0</vt:lpwstr>
  </property>
  <property fmtid="{D5CDD505-2E9C-101B-9397-08002B2CF9AE}" pid="10" name="MSIP_Label_defa4170-0d19-0005-0004-bc88714345d2_Tag">
    <vt:lpwstr>10, 3, 0, 1</vt:lpwstr>
  </property>
  <property fmtid="{D5CDD505-2E9C-101B-9397-08002B2CF9AE}" pid="11" name="MSIP_Label_ed63e432-7a5b-4534-ada9-2e736aca8ba4_Enabled">
    <vt:lpwstr>true</vt:lpwstr>
  </property>
  <property fmtid="{D5CDD505-2E9C-101B-9397-08002B2CF9AE}" pid="12" name="MSIP_Label_ed63e432-7a5b-4534-ada9-2e736aca8ba4_SetDate">
    <vt:lpwstr>2026-09-04T07:33:02Z</vt:lpwstr>
  </property>
  <property fmtid="{D5CDD505-2E9C-101B-9397-08002B2CF9AE}" pid="13" name="MSIP_Label_ed63e432-7a5b-4534-ada9-2e736aca8ba4_Method">
    <vt:lpwstr>Privileged</vt:lpwstr>
  </property>
  <property fmtid="{D5CDD505-2E9C-101B-9397-08002B2CF9AE}" pid="14" name="MSIP_Label_ed63e432-7a5b-4534-ada9-2e736aca8ba4_Name">
    <vt:lpwstr>Official</vt:lpwstr>
  </property>
  <property fmtid="{D5CDD505-2E9C-101B-9397-08002B2CF9AE}" pid="15" name="MSIP_Label_ed63e432-7a5b-4534-ada9-2e736aca8ba4_SiteId">
    <vt:lpwstr>5eee4d58-f197-4ad7-9e39-ebd0d2463660</vt:lpwstr>
  </property>
  <property fmtid="{D5CDD505-2E9C-101B-9397-08002B2CF9AE}" pid="16" name="MSIP_Label_ed63e432-7a5b-4534-ada9-2e736aca8ba4_ActionId">
    <vt:lpwstr>706d745c-3baa-41b8-a83d-0e15ea3ea012</vt:lpwstr>
  </property>
  <property fmtid="{D5CDD505-2E9C-101B-9397-08002B2CF9AE}" pid="17" name="MSIP_Label_ed63e432-7a5b-4534-ada9-2e736aca8ba4_ContentBits">
    <vt:lpwstr>1</vt:lpwstr>
  </property>
  <property fmtid="{D5CDD505-2E9C-101B-9397-08002B2CF9AE}" pid="18" name="MSIP_Label_ed63e432-7a5b-4534-ada9-2e736aca8ba4_Tag">
    <vt:lpwstr>10, 0, 1, 1</vt:lpwstr>
  </property>
  <property fmtid="{D5CDD505-2E9C-101B-9397-08002B2CF9AE}" pid="19" name="ClassificationContentMarkingHeaderLocations">
    <vt:lpwstr>Office Theme:8</vt:lpwstr>
  </property>
  <property fmtid="{D5CDD505-2E9C-101B-9397-08002B2CF9AE}" pid="20" name="ClassificationContentMarkingHeaderText">
    <vt:lpwstr>Classification : Official</vt:lpwstr>
  </property>
</Properties>
</file>