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4"/>
  </p:sldMasterIdLst>
  <p:notesMasterIdLst>
    <p:notesMasterId r:id="rId48"/>
  </p:notesMasterIdLst>
  <p:sldIdLst>
    <p:sldId id="256" r:id="rId5"/>
    <p:sldId id="290" r:id="rId6"/>
    <p:sldId id="257" r:id="rId7"/>
    <p:sldId id="292" r:id="rId8"/>
    <p:sldId id="294" r:id="rId9"/>
    <p:sldId id="309" r:id="rId10"/>
    <p:sldId id="308" r:id="rId11"/>
    <p:sldId id="299" r:id="rId12"/>
    <p:sldId id="295" r:id="rId13"/>
    <p:sldId id="316" r:id="rId14"/>
    <p:sldId id="317" r:id="rId15"/>
    <p:sldId id="307" r:id="rId16"/>
    <p:sldId id="296" r:id="rId17"/>
    <p:sldId id="259" r:id="rId18"/>
    <p:sldId id="261" r:id="rId19"/>
    <p:sldId id="283" r:id="rId20"/>
    <p:sldId id="262" r:id="rId21"/>
    <p:sldId id="263" r:id="rId22"/>
    <p:sldId id="285" r:id="rId23"/>
    <p:sldId id="267" r:id="rId24"/>
    <p:sldId id="268" r:id="rId25"/>
    <p:sldId id="279" r:id="rId26"/>
    <p:sldId id="280" r:id="rId27"/>
    <p:sldId id="271" r:id="rId28"/>
    <p:sldId id="286" r:id="rId29"/>
    <p:sldId id="270" r:id="rId30"/>
    <p:sldId id="310" r:id="rId31"/>
    <p:sldId id="288" r:id="rId32"/>
    <p:sldId id="322" r:id="rId33"/>
    <p:sldId id="287" r:id="rId34"/>
    <p:sldId id="272" r:id="rId35"/>
    <p:sldId id="273" r:id="rId36"/>
    <p:sldId id="274" r:id="rId37"/>
    <p:sldId id="289" r:id="rId38"/>
    <p:sldId id="315" r:id="rId39"/>
    <p:sldId id="282" r:id="rId40"/>
    <p:sldId id="297" r:id="rId41"/>
    <p:sldId id="311" r:id="rId42"/>
    <p:sldId id="326" r:id="rId43"/>
    <p:sldId id="314" r:id="rId44"/>
    <p:sldId id="275" r:id="rId45"/>
    <p:sldId id="281" r:id="rId46"/>
    <p:sldId id="277" r:id="rId4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C4FD56-7FDC-478F-9929-9F83494B7624}" v="5" dt="2025-06-25T14:27:03.242"/>
    <p1510:client id="{43B397DF-DC0D-4269-A280-82B67AD66FE0}" v="18" dt="2025-06-25T14:30:38.855"/>
    <p1510:client id="{5519AC76-CC64-4683-BEB8-799EFE07FF83}" v="2" dt="2025-06-25T14:33:29.161"/>
  </p1510:revLst>
</p1510:revInfo>
</file>

<file path=ppt/tableStyles.xml><?xml version="1.0" encoding="utf-8"?>
<a:tblStyleLst xmlns:a="http://schemas.openxmlformats.org/drawingml/2006/main" def="{C0AC2CE6-A300-4587-9A67-8E31974376C1}">
  <a:tblStyle styleId="{C0AC2CE6-A300-4587-9A67-8E31974376C1}"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 McAteer" userId="S::gw21mcateerellis@glowmail.org.uk::f466f663-ce61-458c-9ba1-183fdd4af08a" providerId="AD" clId="Web-{240B0E2E-B1E1-34D2-2884-3D90FC8A0BB3}"/>
    <pc:docChg chg="addSld delSld modSld sldOrd">
      <pc:chgData name="Miss McAteer" userId="S::gw21mcateerellis@glowmail.org.uk::f466f663-ce61-458c-9ba1-183fdd4af08a" providerId="AD" clId="Web-{240B0E2E-B1E1-34D2-2884-3D90FC8A0BB3}" dt="2025-01-17T15:47:44.478" v="180" actId="1076"/>
      <pc:docMkLst>
        <pc:docMk/>
      </pc:docMkLst>
      <pc:sldChg chg="ord">
        <pc:chgData name="Miss McAteer" userId="S::gw21mcateerellis@glowmail.org.uk::f466f663-ce61-458c-9ba1-183fdd4af08a" providerId="AD" clId="Web-{240B0E2E-B1E1-34D2-2884-3D90FC8A0BB3}" dt="2025-01-17T15:38:01.532" v="5"/>
        <pc:sldMkLst>
          <pc:docMk/>
          <pc:sldMk cId="0" sldId="270"/>
        </pc:sldMkLst>
      </pc:sldChg>
      <pc:sldChg chg="modSp">
        <pc:chgData name="Miss McAteer" userId="S::gw21mcateerellis@glowmail.org.uk::f466f663-ce61-458c-9ba1-183fdd4af08a" providerId="AD" clId="Web-{240B0E2E-B1E1-34D2-2884-3D90FC8A0BB3}" dt="2025-01-17T15:38:16.391" v="12" actId="20577"/>
        <pc:sldMkLst>
          <pc:docMk/>
          <pc:sldMk cId="4182590665" sldId="289"/>
        </pc:sldMkLst>
        <pc:spChg chg="mod">
          <ac:chgData name="Miss McAteer" userId="S::gw21mcateerellis@glowmail.org.uk::f466f663-ce61-458c-9ba1-183fdd4af08a" providerId="AD" clId="Web-{240B0E2E-B1E1-34D2-2884-3D90FC8A0BB3}" dt="2025-01-17T15:38:16.391" v="12" actId="20577"/>
          <ac:spMkLst>
            <pc:docMk/>
            <pc:sldMk cId="4182590665" sldId="289"/>
            <ac:spMk id="2" creationId="{7F1EE1B4-F398-2F54-51A4-34ED33715637}"/>
          </ac:spMkLst>
        </pc:spChg>
      </pc:sldChg>
      <pc:sldChg chg="addSp delSp modSp">
        <pc:chgData name="Miss McAteer" userId="S::gw21mcateerellis@glowmail.org.uk::f466f663-ce61-458c-9ba1-183fdd4af08a" providerId="AD" clId="Web-{240B0E2E-B1E1-34D2-2884-3D90FC8A0BB3}" dt="2025-01-17T15:47:44.478" v="180" actId="1076"/>
        <pc:sldMkLst>
          <pc:docMk/>
          <pc:sldMk cId="2990824515" sldId="294"/>
        </pc:sldMkLst>
        <pc:spChg chg="mod">
          <ac:chgData name="Miss McAteer" userId="S::gw21mcateerellis@glowmail.org.uk::f466f663-ce61-458c-9ba1-183fdd4af08a" providerId="AD" clId="Web-{240B0E2E-B1E1-34D2-2884-3D90FC8A0BB3}" dt="2025-01-17T15:47:44.478" v="180" actId="1076"/>
          <ac:spMkLst>
            <pc:docMk/>
            <pc:sldMk cId="2990824515" sldId="294"/>
            <ac:spMk id="3" creationId="{7CCB7966-68DB-A245-FA74-279100F344E3}"/>
          </ac:spMkLst>
        </pc:spChg>
        <pc:spChg chg="add mod">
          <ac:chgData name="Miss McAteer" userId="S::gw21mcateerellis@glowmail.org.uk::f466f663-ce61-458c-9ba1-183fdd4af08a" providerId="AD" clId="Web-{240B0E2E-B1E1-34D2-2884-3D90FC8A0BB3}" dt="2025-01-17T15:47:38.541" v="179" actId="1076"/>
          <ac:spMkLst>
            <pc:docMk/>
            <pc:sldMk cId="2990824515" sldId="294"/>
            <ac:spMk id="6" creationId="{60B59D74-2803-7DF3-C2B6-4A26405C67A0}"/>
          </ac:spMkLst>
        </pc:spChg>
        <pc:picChg chg="mod">
          <ac:chgData name="Miss McAteer" userId="S::gw21mcateerellis@glowmail.org.uk::f466f663-ce61-458c-9ba1-183fdd4af08a" providerId="AD" clId="Web-{240B0E2E-B1E1-34D2-2884-3D90FC8A0BB3}" dt="2025-01-17T15:45:23.773" v="80" actId="1076"/>
          <ac:picMkLst>
            <pc:docMk/>
            <pc:sldMk cId="2990824515" sldId="294"/>
            <ac:picMk id="4" creationId="{EDE35AE1-439A-E6A9-2FE4-F96BC172F794}"/>
          </ac:picMkLst>
        </pc:picChg>
      </pc:sldChg>
      <pc:sldChg chg="modSp modMedia">
        <pc:chgData name="Miss McAteer" userId="S::gw21mcateerellis@glowmail.org.uk::f466f663-ce61-458c-9ba1-183fdd4af08a" providerId="AD" clId="Web-{240B0E2E-B1E1-34D2-2884-3D90FC8A0BB3}" dt="2025-01-17T15:35:32.513" v="4" actId="14100"/>
        <pc:sldMkLst>
          <pc:docMk/>
          <pc:sldMk cId="2922368253" sldId="302"/>
        </pc:sldMkLst>
        <pc:picChg chg="mod">
          <ac:chgData name="Miss McAteer" userId="S::gw21mcateerellis@glowmail.org.uk::f466f663-ce61-458c-9ba1-183fdd4af08a" providerId="AD" clId="Web-{240B0E2E-B1E1-34D2-2884-3D90FC8A0BB3}" dt="2025-01-17T15:35:32.513" v="4" actId="14100"/>
          <ac:picMkLst>
            <pc:docMk/>
            <pc:sldMk cId="2922368253" sldId="302"/>
            <ac:picMk id="2" creationId="{E6947C81-AFCE-788D-0BB4-0101B7063696}"/>
          </ac:picMkLst>
        </pc:picChg>
      </pc:sldChg>
      <pc:sldChg chg="modSp add replId">
        <pc:chgData name="Miss McAteer" userId="S::gw21mcateerellis@glowmail.org.uk::f466f663-ce61-458c-9ba1-183fdd4af08a" providerId="AD" clId="Web-{240B0E2E-B1E1-34D2-2884-3D90FC8A0BB3}" dt="2025-01-17T15:40:15.737" v="79" actId="20577"/>
        <pc:sldMkLst>
          <pc:docMk/>
          <pc:sldMk cId="3336549004" sldId="303"/>
        </pc:sldMkLst>
        <pc:spChg chg="mod">
          <ac:chgData name="Miss McAteer" userId="S::gw21mcateerellis@glowmail.org.uk::f466f663-ce61-458c-9ba1-183fdd4af08a" providerId="AD" clId="Web-{240B0E2E-B1E1-34D2-2884-3D90FC8A0BB3}" dt="2025-01-17T15:40:15.737" v="79" actId="20577"/>
          <ac:spMkLst>
            <pc:docMk/>
            <pc:sldMk cId="3336549004" sldId="303"/>
            <ac:spMk id="3" creationId="{210C949F-AC96-3EA0-36C7-0E269585EA37}"/>
          </ac:spMkLst>
        </pc:spChg>
      </pc:sldChg>
      <pc:sldChg chg="new del">
        <pc:chgData name="Miss McAteer" userId="S::gw21mcateerellis@glowmail.org.uk::f466f663-ce61-458c-9ba1-183fdd4af08a" providerId="AD" clId="Web-{240B0E2E-B1E1-34D2-2884-3D90FC8A0BB3}" dt="2025-01-17T15:39:30.611" v="14"/>
        <pc:sldMkLst>
          <pc:docMk/>
          <pc:sldMk cId="3433418894" sldId="303"/>
        </pc:sldMkLst>
      </pc:sldChg>
    </pc:docChg>
  </pc:docChgLst>
  <pc:docChgLst>
    <pc:chgData name="Miss McAteer" userId="S::gw21mcateerellis@glowmail.org.uk::f466f663-ce61-458c-9ba1-183fdd4af08a" providerId="AD" clId="Web-{8905E0AC-8ACF-5BA6-528B-2BAF8597C7CA}"/>
    <pc:docChg chg="addSld delSld modSld sldOrd addMainMaster delMainMaster">
      <pc:chgData name="Miss McAteer" userId="S::gw21mcateerellis@glowmail.org.uk::f466f663-ce61-458c-9ba1-183fdd4af08a" providerId="AD" clId="Web-{8905E0AC-8ACF-5BA6-528B-2BAF8597C7CA}" dt="2025-01-09T18:21:55.064" v="1832" actId="1076"/>
      <pc:docMkLst>
        <pc:docMk/>
      </pc:docMkLst>
      <pc:sldChg chg="addSp delSp modSp mod modClrScheme chgLayout">
        <pc:chgData name="Miss McAteer" userId="S::gw21mcateerellis@glowmail.org.uk::f466f663-ce61-458c-9ba1-183fdd4af08a" providerId="AD" clId="Web-{8905E0AC-8ACF-5BA6-528B-2BAF8597C7CA}" dt="2025-01-09T15:26:15.902" v="999" actId="20577"/>
        <pc:sldMkLst>
          <pc:docMk/>
          <pc:sldMk cId="0" sldId="256"/>
        </pc:sldMkLst>
        <pc:spChg chg="mod ord">
          <ac:chgData name="Miss McAteer" userId="S::gw21mcateerellis@glowmail.org.uk::f466f663-ce61-458c-9ba1-183fdd4af08a" providerId="AD" clId="Web-{8905E0AC-8ACF-5BA6-528B-2BAF8597C7CA}" dt="2025-01-09T12:20:11.354" v="40" actId="20577"/>
          <ac:spMkLst>
            <pc:docMk/>
            <pc:sldMk cId="0" sldId="256"/>
            <ac:spMk id="65" creationId="{00000000-0000-0000-0000-000000000000}"/>
          </ac:spMkLst>
        </pc:spChg>
        <pc:spChg chg="mod ord">
          <ac:chgData name="Miss McAteer" userId="S::gw21mcateerellis@glowmail.org.uk::f466f663-ce61-458c-9ba1-183fdd4af08a" providerId="AD" clId="Web-{8905E0AC-8ACF-5BA6-528B-2BAF8597C7CA}" dt="2025-01-09T15:26:15.902" v="999" actId="20577"/>
          <ac:spMkLst>
            <pc:docMk/>
            <pc:sldMk cId="0" sldId="256"/>
            <ac:spMk id="66" creationId="{00000000-0000-0000-0000-000000000000}"/>
          </ac:spMkLst>
        </pc:spChg>
        <pc:picChg chg="add mod">
          <ac:chgData name="Miss McAteer" userId="S::gw21mcateerellis@glowmail.org.uk::f466f663-ce61-458c-9ba1-183fdd4af08a" providerId="AD" clId="Web-{8905E0AC-8ACF-5BA6-528B-2BAF8597C7CA}" dt="2025-01-09T15:22:01.816" v="981" actId="1076"/>
          <ac:picMkLst>
            <pc:docMk/>
            <pc:sldMk cId="0" sldId="256"/>
            <ac:picMk id="2" creationId="{90DA90B5-6ABB-E341-BE4B-7BC8E43CD2CF}"/>
          </ac:picMkLst>
        </pc:picChg>
        <pc:picChg chg="add mod modCrop">
          <ac:chgData name="Miss McAteer" userId="S::gw21mcateerellis@glowmail.org.uk::f466f663-ce61-458c-9ba1-183fdd4af08a" providerId="AD" clId="Web-{8905E0AC-8ACF-5BA6-528B-2BAF8597C7CA}" dt="2025-01-09T15:26:02.136" v="998" actId="14100"/>
          <ac:picMkLst>
            <pc:docMk/>
            <pc:sldMk cId="0" sldId="256"/>
            <ac:picMk id="4" creationId="{5747CA5B-9E27-996C-7829-D8D8F0663F38}"/>
          </ac:picMkLst>
        </pc:picChg>
        <pc:picChg chg="add mod">
          <ac:chgData name="Miss McAteer" userId="S::gw21mcateerellis@glowmail.org.uk::f466f663-ce61-458c-9ba1-183fdd4af08a" providerId="AD" clId="Web-{8905E0AC-8ACF-5BA6-528B-2BAF8597C7CA}" dt="2025-01-09T15:23:55.804" v="989" actId="1076"/>
          <ac:picMkLst>
            <pc:docMk/>
            <pc:sldMk cId="0" sldId="256"/>
            <ac:picMk id="5" creationId="{F292B76E-29CB-C76C-44D6-A8FF03410A73}"/>
          </ac:picMkLst>
        </pc:picChg>
        <pc:picChg chg="add mod">
          <ac:chgData name="Miss McAteer" userId="S::gw21mcateerellis@glowmail.org.uk::f466f663-ce61-458c-9ba1-183fdd4af08a" providerId="AD" clId="Web-{8905E0AC-8ACF-5BA6-528B-2BAF8597C7CA}" dt="2025-01-09T15:24:43.993" v="993" actId="1076"/>
          <ac:picMkLst>
            <pc:docMk/>
            <pc:sldMk cId="0" sldId="256"/>
            <ac:picMk id="6" creationId="{508A2713-802D-F156-0382-45DC1B51AED6}"/>
          </ac:picMkLst>
        </pc:picChg>
        <pc:picChg chg="add mod">
          <ac:chgData name="Miss McAteer" userId="S::gw21mcateerellis@glowmail.org.uk::f466f663-ce61-458c-9ba1-183fdd4af08a" providerId="AD" clId="Web-{8905E0AC-8ACF-5BA6-528B-2BAF8597C7CA}" dt="2025-01-09T15:25:55.011" v="997" actId="1076"/>
          <ac:picMkLst>
            <pc:docMk/>
            <pc:sldMk cId="0" sldId="256"/>
            <ac:picMk id="7" creationId="{79A3A8B3-F129-3BC8-CBBC-34D4D4462C22}"/>
          </ac:picMkLst>
        </pc:picChg>
      </pc:sldChg>
      <pc:sldChg chg="modSp mod modClrScheme chgLayout">
        <pc:chgData name="Miss McAteer" userId="S::gw21mcateerellis@glowmail.org.uk::f466f663-ce61-458c-9ba1-183fdd4af08a" providerId="AD" clId="Web-{8905E0AC-8ACF-5BA6-528B-2BAF8597C7CA}" dt="2025-01-09T17:51:14.956" v="1783" actId="20577"/>
        <pc:sldMkLst>
          <pc:docMk/>
          <pc:sldMk cId="0" sldId="257"/>
        </pc:sldMkLst>
        <pc:spChg chg="mod ord">
          <ac:chgData name="Miss McAteer" userId="S::gw21mcateerellis@glowmail.org.uk::f466f663-ce61-458c-9ba1-183fdd4af08a" providerId="AD" clId="Web-{8905E0AC-8ACF-5BA6-528B-2BAF8597C7CA}" dt="2025-01-09T16:40:17.503" v="1233" actId="1076"/>
          <ac:spMkLst>
            <pc:docMk/>
            <pc:sldMk cId="0" sldId="257"/>
            <ac:spMk id="72" creationId="{00000000-0000-0000-0000-000000000000}"/>
          </ac:spMkLst>
        </pc:spChg>
        <pc:spChg chg="mod ord">
          <ac:chgData name="Miss McAteer" userId="S::gw21mcateerellis@glowmail.org.uk::f466f663-ce61-458c-9ba1-183fdd4af08a" providerId="AD" clId="Web-{8905E0AC-8ACF-5BA6-528B-2BAF8597C7CA}" dt="2025-01-09T17:51:14.956" v="1783" actId="20577"/>
          <ac:spMkLst>
            <pc:docMk/>
            <pc:sldMk cId="0" sldId="257"/>
            <ac:spMk id="73" creationId="{00000000-0000-0000-0000-000000000000}"/>
          </ac:spMkLst>
        </pc:spChg>
      </pc:sldChg>
      <pc:sldChg chg="modSp del mod modClrScheme chgLayout">
        <pc:chgData name="Miss McAteer" userId="S::gw21mcateerellis@glowmail.org.uk::f466f663-ce61-458c-9ba1-183fdd4af08a" providerId="AD" clId="Web-{8905E0AC-8ACF-5BA6-528B-2BAF8597C7CA}" dt="2025-01-09T12:19:48.260" v="30"/>
        <pc:sldMkLst>
          <pc:docMk/>
          <pc:sldMk cId="0" sldId="258"/>
        </pc:sldMkLst>
      </pc:sldChg>
      <pc:sldChg chg="addSp delSp modSp mod modClrScheme chgLayout">
        <pc:chgData name="Miss McAteer" userId="S::gw21mcateerellis@glowmail.org.uk::f466f663-ce61-458c-9ba1-183fdd4af08a" providerId="AD" clId="Web-{8905E0AC-8ACF-5BA6-528B-2BAF8597C7CA}" dt="2025-01-09T17:51:01.471" v="1782" actId="20577"/>
        <pc:sldMkLst>
          <pc:docMk/>
          <pc:sldMk cId="0" sldId="259"/>
        </pc:sldMkLst>
        <pc:spChg chg="mod ord">
          <ac:chgData name="Miss McAteer" userId="S::gw21mcateerellis@glowmail.org.uk::f466f663-ce61-458c-9ba1-183fdd4af08a" providerId="AD" clId="Web-{8905E0AC-8ACF-5BA6-528B-2BAF8597C7CA}" dt="2025-01-09T15:46:31.548" v="1138" actId="1076"/>
          <ac:spMkLst>
            <pc:docMk/>
            <pc:sldMk cId="0" sldId="259"/>
            <ac:spMk id="89" creationId="{00000000-0000-0000-0000-000000000000}"/>
          </ac:spMkLst>
        </pc:spChg>
        <pc:picChg chg="add mod">
          <ac:chgData name="Miss McAteer" userId="S::gw21mcateerellis@glowmail.org.uk::f466f663-ce61-458c-9ba1-183fdd4af08a" providerId="AD" clId="Web-{8905E0AC-8ACF-5BA6-528B-2BAF8597C7CA}" dt="2025-01-09T15:31:29.974" v="1043" actId="1076"/>
          <ac:picMkLst>
            <pc:docMk/>
            <pc:sldMk cId="0" sldId="259"/>
            <ac:picMk id="3" creationId="{5ED80E0A-B938-1EF6-75CC-CFCE0A26DBD9}"/>
          </ac:picMkLst>
        </pc:picChg>
      </pc:sldChg>
      <pc:sldChg chg="delSp modSp mod modClrScheme chgLayout">
        <pc:chgData name="Miss McAteer" userId="S::gw21mcateerellis@glowmail.org.uk::f466f663-ce61-458c-9ba1-183fdd4af08a" providerId="AD" clId="Web-{8905E0AC-8ACF-5BA6-528B-2BAF8597C7CA}" dt="2025-01-09T15:46:54.892" v="1146" actId="20577"/>
        <pc:sldMkLst>
          <pc:docMk/>
          <pc:sldMk cId="0" sldId="260"/>
        </pc:sldMkLst>
      </pc:sldChg>
      <pc:sldChg chg="addSp delSp modSp mod modClrScheme chgLayout">
        <pc:chgData name="Miss McAteer" userId="S::gw21mcateerellis@glowmail.org.uk::f466f663-ce61-458c-9ba1-183fdd4af08a" providerId="AD" clId="Web-{8905E0AC-8ACF-5BA6-528B-2BAF8597C7CA}" dt="2025-01-09T17:48:07.887" v="1743" actId="1076"/>
        <pc:sldMkLst>
          <pc:docMk/>
          <pc:sldMk cId="0" sldId="261"/>
        </pc:sldMkLst>
        <pc:spChg chg="mod ord">
          <ac:chgData name="Miss McAteer" userId="S::gw21mcateerellis@glowmail.org.uk::f466f663-ce61-458c-9ba1-183fdd4af08a" providerId="AD" clId="Web-{8905E0AC-8ACF-5BA6-528B-2BAF8597C7CA}" dt="2025-01-09T15:15:46.336" v="883" actId="20577"/>
          <ac:spMkLst>
            <pc:docMk/>
            <pc:sldMk cId="0" sldId="261"/>
            <ac:spMk id="106" creationId="{00000000-0000-0000-0000-000000000000}"/>
          </ac:spMkLst>
        </pc:spChg>
        <pc:spChg chg="mod ord">
          <ac:chgData name="Miss McAteer" userId="S::gw21mcateerellis@glowmail.org.uk::f466f663-ce61-458c-9ba1-183fdd4af08a" providerId="AD" clId="Web-{8905E0AC-8ACF-5BA6-528B-2BAF8597C7CA}" dt="2025-01-09T17:47:02.760" v="1737" actId="20577"/>
          <ac:spMkLst>
            <pc:docMk/>
            <pc:sldMk cId="0" sldId="261"/>
            <ac:spMk id="107" creationId="{00000000-0000-0000-0000-000000000000}"/>
          </ac:spMkLst>
        </pc:spChg>
        <pc:picChg chg="add mod modCrop">
          <ac:chgData name="Miss McAteer" userId="S::gw21mcateerellis@glowmail.org.uk::f466f663-ce61-458c-9ba1-183fdd4af08a" providerId="AD" clId="Web-{8905E0AC-8ACF-5BA6-528B-2BAF8597C7CA}" dt="2025-01-09T17:48:07.887" v="1743" actId="1076"/>
          <ac:picMkLst>
            <pc:docMk/>
            <pc:sldMk cId="0" sldId="261"/>
            <ac:picMk id="2" creationId="{F8B9C894-A711-F7A9-0D27-6611E1F43C54}"/>
          </ac:picMkLst>
        </pc:picChg>
        <pc:picChg chg="add mod">
          <ac:chgData name="Miss McAteer" userId="S::gw21mcateerellis@glowmail.org.uk::f466f663-ce61-458c-9ba1-183fdd4af08a" providerId="AD" clId="Web-{8905E0AC-8ACF-5BA6-528B-2BAF8597C7CA}" dt="2025-01-09T15:31:05.645" v="1040" actId="1076"/>
          <ac:picMkLst>
            <pc:docMk/>
            <pc:sldMk cId="0" sldId="261"/>
            <ac:picMk id="3" creationId="{6DB62E03-71DE-1163-2F19-F30039AD4E8C}"/>
          </ac:picMkLst>
        </pc:picChg>
      </pc:sldChg>
      <pc:sldChg chg="addSp delSp modSp mod ord modClrScheme chgLayout">
        <pc:chgData name="Miss McAteer" userId="S::gw21mcateerellis@glowmail.org.uk::f466f663-ce61-458c-9ba1-183fdd4af08a" providerId="AD" clId="Web-{8905E0AC-8ACF-5BA6-528B-2BAF8597C7CA}" dt="2025-01-09T17:48:29.060" v="1744" actId="1076"/>
        <pc:sldMkLst>
          <pc:docMk/>
          <pc:sldMk cId="0" sldId="262"/>
        </pc:sldMkLst>
        <pc:spChg chg="mod ord">
          <ac:chgData name="Miss McAteer" userId="S::gw21mcateerellis@glowmail.org.uk::f466f663-ce61-458c-9ba1-183fdd4af08a" providerId="AD" clId="Web-{8905E0AC-8ACF-5BA6-528B-2BAF8597C7CA}" dt="2025-01-09T16:33:55.302" v="1172" actId="20577"/>
          <ac:spMkLst>
            <pc:docMk/>
            <pc:sldMk cId="0" sldId="262"/>
            <ac:spMk id="116" creationId="{00000000-0000-0000-0000-000000000000}"/>
          </ac:spMkLst>
        </pc:spChg>
        <pc:spChg chg="mod ord">
          <ac:chgData name="Miss McAteer" userId="S::gw21mcateerellis@glowmail.org.uk::f466f663-ce61-458c-9ba1-183fdd4af08a" providerId="AD" clId="Web-{8905E0AC-8ACF-5BA6-528B-2BAF8597C7CA}" dt="2025-01-09T17:48:29.060" v="1744" actId="1076"/>
          <ac:spMkLst>
            <pc:docMk/>
            <pc:sldMk cId="0" sldId="262"/>
            <ac:spMk id="118" creationId="{00000000-0000-0000-0000-000000000000}"/>
          </ac:spMkLst>
        </pc:spChg>
        <pc:picChg chg="add mod">
          <ac:chgData name="Miss McAteer" userId="S::gw21mcateerellis@glowmail.org.uk::f466f663-ce61-458c-9ba1-183fdd4af08a" providerId="AD" clId="Web-{8905E0AC-8ACF-5BA6-528B-2BAF8597C7CA}" dt="2025-01-09T16:34:33.647" v="1175" actId="14100"/>
          <ac:picMkLst>
            <pc:docMk/>
            <pc:sldMk cId="0" sldId="262"/>
            <ac:picMk id="2" creationId="{C4E958BD-D9CD-48AC-0C8A-6881D2351C49}"/>
          </ac:picMkLst>
        </pc:picChg>
        <pc:picChg chg="add mod">
          <ac:chgData name="Miss McAteer" userId="S::gw21mcateerellis@glowmail.org.uk::f466f663-ce61-458c-9ba1-183fdd4af08a" providerId="AD" clId="Web-{8905E0AC-8ACF-5BA6-528B-2BAF8597C7CA}" dt="2025-01-09T16:35:00.448" v="1179" actId="1076"/>
          <ac:picMkLst>
            <pc:docMk/>
            <pc:sldMk cId="0" sldId="262"/>
            <ac:picMk id="3" creationId="{F5DC5501-0E8F-8ABD-C8D5-BBC2799F1BB8}"/>
          </ac:picMkLst>
        </pc:picChg>
      </pc:sldChg>
      <pc:sldChg chg="addSp delSp modSp mod ord modClrScheme addAnim delAnim chgLayout">
        <pc:chgData name="Miss McAteer" userId="S::gw21mcateerellis@glowmail.org.uk::f466f663-ce61-458c-9ba1-183fdd4af08a" providerId="AD" clId="Web-{8905E0AC-8ACF-5BA6-528B-2BAF8597C7CA}" dt="2025-01-09T17:48:53.467" v="1749" actId="20577"/>
        <pc:sldMkLst>
          <pc:docMk/>
          <pc:sldMk cId="0" sldId="263"/>
        </pc:sldMkLst>
        <pc:spChg chg="add mod">
          <ac:chgData name="Miss McAteer" userId="S::gw21mcateerellis@glowmail.org.uk::f466f663-ce61-458c-9ba1-183fdd4af08a" providerId="AD" clId="Web-{8905E0AC-8ACF-5BA6-528B-2BAF8597C7CA}" dt="2025-01-09T17:48:43.357" v="1746" actId="20577"/>
          <ac:spMkLst>
            <pc:docMk/>
            <pc:sldMk cId="0" sldId="263"/>
            <ac:spMk id="4" creationId="{33C53FE6-F139-2ACE-6095-2E8F298F01AE}"/>
          </ac:spMkLst>
        </pc:spChg>
        <pc:spChg chg="mod">
          <ac:chgData name="Miss McAteer" userId="S::gw21mcateerellis@glowmail.org.uk::f466f663-ce61-458c-9ba1-183fdd4af08a" providerId="AD" clId="Web-{8905E0AC-8ACF-5BA6-528B-2BAF8597C7CA}" dt="2025-01-09T17:48:53.467" v="1749" actId="20577"/>
          <ac:spMkLst>
            <pc:docMk/>
            <pc:sldMk cId="0" sldId="263"/>
            <ac:spMk id="126" creationId="{00000000-0000-0000-0000-000000000000}"/>
          </ac:spMkLst>
        </pc:spChg>
        <pc:picChg chg="add del mod ord">
          <ac:chgData name="Miss McAteer" userId="S::gw21mcateerellis@glowmail.org.uk::f466f663-ce61-458c-9ba1-183fdd4af08a" providerId="AD" clId="Web-{8905E0AC-8ACF-5BA6-528B-2BAF8597C7CA}" dt="2025-01-09T12:24:46.770" v="123"/>
          <ac:picMkLst>
            <pc:docMk/>
            <pc:sldMk cId="0" sldId="263"/>
            <ac:picMk id="127" creationId="{00000000-0000-0000-0000-000000000000}"/>
          </ac:picMkLst>
        </pc:picChg>
      </pc:sldChg>
      <pc:sldChg chg="delSp modSp del mod modClrScheme chgLayout">
        <pc:chgData name="Miss McAteer" userId="S::gw21mcateerellis@glowmail.org.uk::f466f663-ce61-458c-9ba1-183fdd4af08a" providerId="AD" clId="Web-{8905E0AC-8ACF-5BA6-528B-2BAF8597C7CA}" dt="2025-01-09T15:17:26.339" v="911"/>
        <pc:sldMkLst>
          <pc:docMk/>
          <pc:sldMk cId="0" sldId="264"/>
        </pc:sldMkLst>
      </pc:sldChg>
      <pc:sldChg chg="modSp del mod modClrScheme chgLayout">
        <pc:chgData name="Miss McAteer" userId="S::gw21mcateerellis@glowmail.org.uk::f466f663-ce61-458c-9ba1-183fdd4af08a" providerId="AD" clId="Web-{8905E0AC-8ACF-5BA6-528B-2BAF8597C7CA}" dt="2025-01-09T15:18:35.232" v="919"/>
        <pc:sldMkLst>
          <pc:docMk/>
          <pc:sldMk cId="0" sldId="265"/>
        </pc:sldMkLst>
      </pc:sldChg>
      <pc:sldChg chg="delSp modSp del mod ord modClrScheme chgLayout">
        <pc:chgData name="Miss McAteer" userId="S::gw21mcateerellis@glowmail.org.uk::f466f663-ce61-458c-9ba1-183fdd4af08a" providerId="AD" clId="Web-{8905E0AC-8ACF-5BA6-528B-2BAF8597C7CA}" dt="2025-01-09T18:10:22.025" v="1820"/>
        <pc:sldMkLst>
          <pc:docMk/>
          <pc:sldMk cId="0" sldId="266"/>
        </pc:sldMkLst>
      </pc:sldChg>
      <pc:sldChg chg="addSp modSp mod modClrScheme chgLayout">
        <pc:chgData name="Miss McAteer" userId="S::gw21mcateerellis@glowmail.org.uk::f466f663-ce61-458c-9ba1-183fdd4af08a" providerId="AD" clId="Web-{8905E0AC-8ACF-5BA6-528B-2BAF8597C7CA}" dt="2025-01-09T12:28:39.076" v="222" actId="1076"/>
        <pc:sldMkLst>
          <pc:docMk/>
          <pc:sldMk cId="0" sldId="267"/>
        </pc:sldMkLst>
        <pc:spChg chg="add mod">
          <ac:chgData name="Miss McAteer" userId="S::gw21mcateerellis@glowmail.org.uk::f466f663-ce61-458c-9ba1-183fdd4af08a" providerId="AD" clId="Web-{8905E0AC-8ACF-5BA6-528B-2BAF8597C7CA}" dt="2025-01-09T12:28:25.513" v="207" actId="1076"/>
          <ac:spMkLst>
            <pc:docMk/>
            <pc:sldMk cId="0" sldId="267"/>
            <ac:spMk id="2" creationId="{A2751254-DAFD-5EC0-4C39-8081CE8D83BF}"/>
          </ac:spMkLst>
        </pc:spChg>
        <pc:spChg chg="mod">
          <ac:chgData name="Miss McAteer" userId="S::gw21mcateerellis@glowmail.org.uk::f466f663-ce61-458c-9ba1-183fdd4af08a" providerId="AD" clId="Web-{8905E0AC-8ACF-5BA6-528B-2BAF8597C7CA}" dt="2025-01-09T12:28:39.076" v="222" actId="1076"/>
          <ac:spMkLst>
            <pc:docMk/>
            <pc:sldMk cId="0" sldId="267"/>
            <ac:spMk id="165" creationId="{00000000-0000-0000-0000-000000000000}"/>
          </ac:spMkLst>
        </pc:spChg>
      </pc:sldChg>
      <pc:sldChg chg="addSp modSp mod modClrScheme chgLayout">
        <pc:chgData name="Miss McAteer" userId="S::gw21mcateerellis@glowmail.org.uk::f466f663-ce61-458c-9ba1-183fdd4af08a" providerId="AD" clId="Web-{8905E0AC-8ACF-5BA6-528B-2BAF8597C7CA}" dt="2025-01-09T12:30:41.783" v="270" actId="1076"/>
        <pc:sldMkLst>
          <pc:docMk/>
          <pc:sldMk cId="0" sldId="268"/>
        </pc:sldMkLst>
        <pc:spChg chg="add mod">
          <ac:chgData name="Miss McAteer" userId="S::gw21mcateerellis@glowmail.org.uk::f466f663-ce61-458c-9ba1-183fdd4af08a" providerId="AD" clId="Web-{8905E0AC-8ACF-5BA6-528B-2BAF8597C7CA}" dt="2025-01-09T12:30:06.079" v="250" actId="1076"/>
          <ac:spMkLst>
            <pc:docMk/>
            <pc:sldMk cId="0" sldId="268"/>
            <ac:spMk id="2" creationId="{F56DDFDF-59C1-9EB6-9EE7-62D42E3D7D9A}"/>
          </ac:spMkLst>
        </pc:spChg>
        <pc:spChg chg="mod">
          <ac:chgData name="Miss McAteer" userId="S::gw21mcateerellis@glowmail.org.uk::f466f663-ce61-458c-9ba1-183fdd4af08a" providerId="AD" clId="Web-{8905E0AC-8ACF-5BA6-528B-2BAF8597C7CA}" dt="2025-01-09T12:29:23.046" v="236" actId="1076"/>
          <ac:spMkLst>
            <pc:docMk/>
            <pc:sldMk cId="0" sldId="268"/>
            <ac:spMk id="171" creationId="{00000000-0000-0000-0000-000000000000}"/>
          </ac:spMkLst>
        </pc:spChg>
        <pc:spChg chg="mod">
          <ac:chgData name="Miss McAteer" userId="S::gw21mcateerellis@glowmail.org.uk::f466f663-ce61-458c-9ba1-183fdd4af08a" providerId="AD" clId="Web-{8905E0AC-8ACF-5BA6-528B-2BAF8597C7CA}" dt="2025-01-09T12:30:41.783" v="270" actId="1076"/>
          <ac:spMkLst>
            <pc:docMk/>
            <pc:sldMk cId="0" sldId="268"/>
            <ac:spMk id="172" creationId="{00000000-0000-0000-0000-000000000000}"/>
          </ac:spMkLst>
        </pc:spChg>
        <pc:spChg chg="mod">
          <ac:chgData name="Miss McAteer" userId="S::gw21mcateerellis@glowmail.org.uk::f466f663-ce61-458c-9ba1-183fdd4af08a" providerId="AD" clId="Web-{8905E0AC-8ACF-5BA6-528B-2BAF8597C7CA}" dt="2025-01-09T12:29:00.795" v="230" actId="1076"/>
          <ac:spMkLst>
            <pc:docMk/>
            <pc:sldMk cId="0" sldId="268"/>
            <ac:spMk id="173" creationId="{00000000-0000-0000-0000-000000000000}"/>
          </ac:spMkLst>
        </pc:spChg>
        <pc:spChg chg="mod">
          <ac:chgData name="Miss McAteer" userId="S::gw21mcateerellis@glowmail.org.uk::f466f663-ce61-458c-9ba1-183fdd4af08a" providerId="AD" clId="Web-{8905E0AC-8ACF-5BA6-528B-2BAF8597C7CA}" dt="2025-01-09T12:30:38.939" v="269" actId="1076"/>
          <ac:spMkLst>
            <pc:docMk/>
            <pc:sldMk cId="0" sldId="268"/>
            <ac:spMk id="174" creationId="{00000000-0000-0000-0000-000000000000}"/>
          </ac:spMkLst>
        </pc:spChg>
        <pc:spChg chg="mod">
          <ac:chgData name="Miss McAteer" userId="S::gw21mcateerellis@glowmail.org.uk::f466f663-ce61-458c-9ba1-183fdd4af08a" providerId="AD" clId="Web-{8905E0AC-8ACF-5BA6-528B-2BAF8597C7CA}" dt="2025-01-09T12:30:33.798" v="268" actId="1076"/>
          <ac:spMkLst>
            <pc:docMk/>
            <pc:sldMk cId="0" sldId="268"/>
            <ac:spMk id="175" creationId="{00000000-0000-0000-0000-000000000000}"/>
          </ac:spMkLst>
        </pc:spChg>
        <pc:spChg chg="mod">
          <ac:chgData name="Miss McAteer" userId="S::gw21mcateerellis@glowmail.org.uk::f466f663-ce61-458c-9ba1-183fdd4af08a" providerId="AD" clId="Web-{8905E0AC-8ACF-5BA6-528B-2BAF8597C7CA}" dt="2025-01-09T12:30:31.439" v="267" actId="1076"/>
          <ac:spMkLst>
            <pc:docMk/>
            <pc:sldMk cId="0" sldId="268"/>
            <ac:spMk id="176" creationId="{00000000-0000-0000-0000-000000000000}"/>
          </ac:spMkLst>
        </pc:spChg>
      </pc:sldChg>
      <pc:sldChg chg="del mod modClrScheme chgLayout">
        <pc:chgData name="Miss McAteer" userId="S::gw21mcateerellis@glowmail.org.uk::f466f663-ce61-458c-9ba1-183fdd4af08a" providerId="AD" clId="Web-{8905E0AC-8ACF-5BA6-528B-2BAF8597C7CA}" dt="2025-01-09T12:32:25.599" v="297"/>
        <pc:sldMkLst>
          <pc:docMk/>
          <pc:sldMk cId="0" sldId="269"/>
        </pc:sldMkLst>
      </pc:sldChg>
      <pc:sldChg chg="addSp delSp modSp mod modClrScheme chgLayout">
        <pc:chgData name="Miss McAteer" userId="S::gw21mcateerellis@glowmail.org.uk::f466f663-ce61-458c-9ba1-183fdd4af08a" providerId="AD" clId="Web-{8905E0AC-8ACF-5BA6-528B-2BAF8597C7CA}" dt="2025-01-09T15:12:04.720" v="822" actId="14100"/>
        <pc:sldMkLst>
          <pc:docMk/>
          <pc:sldMk cId="0" sldId="270"/>
        </pc:sldMkLst>
        <pc:picChg chg="add mod">
          <ac:chgData name="Miss McAteer" userId="S::gw21mcateerellis@glowmail.org.uk::f466f663-ce61-458c-9ba1-183fdd4af08a" providerId="AD" clId="Web-{8905E0AC-8ACF-5BA6-528B-2BAF8597C7CA}" dt="2025-01-09T15:07:01.570" v="803" actId="1076"/>
          <ac:picMkLst>
            <pc:docMk/>
            <pc:sldMk cId="0" sldId="270"/>
            <ac:picMk id="2" creationId="{2BD2E645-99DA-EB76-D915-AC0742171D63}"/>
          </ac:picMkLst>
        </pc:picChg>
        <pc:picChg chg="add mod">
          <ac:chgData name="Miss McAteer" userId="S::gw21mcateerellis@glowmail.org.uk::f466f663-ce61-458c-9ba1-183fdd4af08a" providerId="AD" clId="Web-{8905E0AC-8ACF-5BA6-528B-2BAF8597C7CA}" dt="2025-01-09T15:07:07.367" v="804" actId="14100"/>
          <ac:picMkLst>
            <pc:docMk/>
            <pc:sldMk cId="0" sldId="270"/>
            <ac:picMk id="3" creationId="{3078F687-A0B3-07CF-38C2-979B181826F4}"/>
          </ac:picMkLst>
        </pc:picChg>
        <pc:picChg chg="add mod modCrop">
          <ac:chgData name="Miss McAteer" userId="S::gw21mcateerellis@glowmail.org.uk::f466f663-ce61-458c-9ba1-183fdd4af08a" providerId="AD" clId="Web-{8905E0AC-8ACF-5BA6-528B-2BAF8597C7CA}" dt="2025-01-09T15:09:28.622" v="811" actId="14100"/>
          <ac:picMkLst>
            <pc:docMk/>
            <pc:sldMk cId="0" sldId="270"/>
            <ac:picMk id="4" creationId="{4A34A9BD-F5B0-F643-77F1-E509AEA6533E}"/>
          </ac:picMkLst>
        </pc:picChg>
        <pc:picChg chg="add mod">
          <ac:chgData name="Miss McAteer" userId="S::gw21mcateerellis@glowmail.org.uk::f466f663-ce61-458c-9ba1-183fdd4af08a" providerId="AD" clId="Web-{8905E0AC-8ACF-5BA6-528B-2BAF8597C7CA}" dt="2025-01-09T15:12:04.720" v="822" actId="14100"/>
          <ac:picMkLst>
            <pc:docMk/>
            <pc:sldMk cId="0" sldId="270"/>
            <ac:picMk id="6" creationId="{6DBC1BA9-4473-D279-8751-EC9E9CD9DE38}"/>
          </ac:picMkLst>
        </pc:picChg>
        <pc:picChg chg="mod">
          <ac:chgData name="Miss McAteer" userId="S::gw21mcateerellis@glowmail.org.uk::f466f663-ce61-458c-9ba1-183fdd4af08a" providerId="AD" clId="Web-{8905E0AC-8ACF-5BA6-528B-2BAF8597C7CA}" dt="2025-01-09T15:09:37.356" v="812" actId="14100"/>
          <ac:picMkLst>
            <pc:docMk/>
            <pc:sldMk cId="0" sldId="270"/>
            <ac:picMk id="196" creationId="{00000000-0000-0000-0000-000000000000}"/>
          </ac:picMkLst>
        </pc:picChg>
      </pc:sldChg>
      <pc:sldChg chg="addSp delSp modSp mod modClrScheme chgLayout">
        <pc:chgData name="Miss McAteer" userId="S::gw21mcateerellis@glowmail.org.uk::f466f663-ce61-458c-9ba1-183fdd4af08a" providerId="AD" clId="Web-{8905E0AC-8ACF-5BA6-528B-2BAF8597C7CA}" dt="2025-01-09T18:21:55.064" v="1832" actId="1076"/>
        <pc:sldMkLst>
          <pc:docMk/>
          <pc:sldMk cId="0" sldId="271"/>
        </pc:sldMkLst>
        <pc:spChg chg="mod ord">
          <ac:chgData name="Miss McAteer" userId="S::gw21mcateerellis@glowmail.org.uk::f466f663-ce61-458c-9ba1-183fdd4af08a" providerId="AD" clId="Web-{8905E0AC-8ACF-5BA6-528B-2BAF8597C7CA}" dt="2025-01-09T12:34:04.650" v="330" actId="1076"/>
          <ac:spMkLst>
            <pc:docMk/>
            <pc:sldMk cId="0" sldId="271"/>
            <ac:spMk id="202" creationId="{00000000-0000-0000-0000-000000000000}"/>
          </ac:spMkLst>
        </pc:spChg>
        <pc:spChg chg="add del mod ord">
          <ac:chgData name="Miss McAteer" userId="S::gw21mcateerellis@glowmail.org.uk::f466f663-ce61-458c-9ba1-183fdd4af08a" providerId="AD" clId="Web-{8905E0AC-8ACF-5BA6-528B-2BAF8597C7CA}" dt="2025-01-09T18:21:55.064" v="1832" actId="1076"/>
          <ac:spMkLst>
            <pc:docMk/>
            <pc:sldMk cId="0" sldId="271"/>
            <ac:spMk id="203" creationId="{00000000-0000-0000-0000-000000000000}"/>
          </ac:spMkLst>
        </pc:spChg>
      </pc:sldChg>
      <pc:sldChg chg="addSp modSp mod modClrScheme chgLayout">
        <pc:chgData name="Miss McAteer" userId="S::gw21mcateerellis@glowmail.org.uk::f466f663-ce61-458c-9ba1-183fdd4af08a" providerId="AD" clId="Web-{8905E0AC-8ACF-5BA6-528B-2BAF8597C7CA}" dt="2025-01-09T12:42:55.169" v="427" actId="1076"/>
        <pc:sldMkLst>
          <pc:docMk/>
          <pc:sldMk cId="0" sldId="272"/>
        </pc:sldMkLst>
        <pc:spChg chg="add mod">
          <ac:chgData name="Miss McAteer" userId="S::gw21mcateerellis@glowmail.org.uk::f466f663-ce61-458c-9ba1-183fdd4af08a" providerId="AD" clId="Web-{8905E0AC-8ACF-5BA6-528B-2BAF8597C7CA}" dt="2025-01-09T12:42:55.169" v="427" actId="1076"/>
          <ac:spMkLst>
            <pc:docMk/>
            <pc:sldMk cId="0" sldId="272"/>
            <ac:spMk id="2" creationId="{07FFBB0E-F8E8-97A9-96FC-5BD7A8691F2D}"/>
          </ac:spMkLst>
        </pc:spChg>
        <pc:spChg chg="mod ord">
          <ac:chgData name="Miss McAteer" userId="S::gw21mcateerellis@glowmail.org.uk::f466f663-ce61-458c-9ba1-183fdd4af08a" providerId="AD" clId="Web-{8905E0AC-8ACF-5BA6-528B-2BAF8597C7CA}" dt="2025-01-09T12:35:38.012" v="359" actId="20577"/>
          <ac:spMkLst>
            <pc:docMk/>
            <pc:sldMk cId="0" sldId="272"/>
            <ac:spMk id="210" creationId="{00000000-0000-0000-0000-000000000000}"/>
          </ac:spMkLst>
        </pc:spChg>
        <pc:spChg chg="mod ord">
          <ac:chgData name="Miss McAteer" userId="S::gw21mcateerellis@glowmail.org.uk::f466f663-ce61-458c-9ba1-183fdd4af08a" providerId="AD" clId="Web-{8905E0AC-8ACF-5BA6-528B-2BAF8597C7CA}" dt="2025-01-09T12:42:42.621" v="419" actId="20577"/>
          <ac:spMkLst>
            <pc:docMk/>
            <pc:sldMk cId="0" sldId="272"/>
            <ac:spMk id="211" creationId="{00000000-0000-0000-0000-000000000000}"/>
          </ac:spMkLst>
        </pc:spChg>
      </pc:sldChg>
      <pc:sldChg chg="addSp modSp mod modClrScheme chgLayout">
        <pc:chgData name="Miss McAteer" userId="S::gw21mcateerellis@glowmail.org.uk::f466f663-ce61-458c-9ba1-183fdd4af08a" providerId="AD" clId="Web-{8905E0AC-8ACF-5BA6-528B-2BAF8597C7CA}" dt="2025-01-09T18:18:47.183" v="1826" actId="1076"/>
        <pc:sldMkLst>
          <pc:docMk/>
          <pc:sldMk cId="0" sldId="273"/>
        </pc:sldMkLst>
        <pc:spChg chg="add mod">
          <ac:chgData name="Miss McAteer" userId="S::gw21mcateerellis@glowmail.org.uk::f466f663-ce61-458c-9ba1-183fdd4af08a" providerId="AD" clId="Web-{8905E0AC-8ACF-5BA6-528B-2BAF8597C7CA}" dt="2025-01-09T18:18:47.183" v="1826" actId="1076"/>
          <ac:spMkLst>
            <pc:docMk/>
            <pc:sldMk cId="0" sldId="273"/>
            <ac:spMk id="2" creationId="{268B2B8D-FF71-0F5C-E442-0CBF8131DF65}"/>
          </ac:spMkLst>
        </pc:spChg>
        <pc:spChg chg="mod ord">
          <ac:chgData name="Miss McAteer" userId="S::gw21mcateerellis@glowmail.org.uk::f466f663-ce61-458c-9ba1-183fdd4af08a" providerId="AD" clId="Web-{8905E0AC-8ACF-5BA6-528B-2BAF8597C7CA}" dt="2025-01-09T12:41:20.853" v="373" actId="20577"/>
          <ac:spMkLst>
            <pc:docMk/>
            <pc:sldMk cId="0" sldId="273"/>
            <ac:spMk id="250" creationId="{00000000-0000-0000-0000-000000000000}"/>
          </ac:spMkLst>
        </pc:spChg>
      </pc:sldChg>
      <pc:sldChg chg="addSp delSp modSp mod modClrScheme delAnim chgLayout">
        <pc:chgData name="Miss McAteer" userId="S::gw21mcateerellis@glowmail.org.uk::f466f663-ce61-458c-9ba1-183fdd4af08a" providerId="AD" clId="Web-{8905E0AC-8ACF-5BA6-528B-2BAF8597C7CA}" dt="2025-01-09T18:18:59.839" v="1827" actId="1076"/>
        <pc:sldMkLst>
          <pc:docMk/>
          <pc:sldMk cId="0" sldId="274"/>
        </pc:sldMkLst>
        <pc:spChg chg="add mod">
          <ac:chgData name="Miss McAteer" userId="S::gw21mcateerellis@glowmail.org.uk::f466f663-ce61-458c-9ba1-183fdd4af08a" providerId="AD" clId="Web-{8905E0AC-8ACF-5BA6-528B-2BAF8597C7CA}" dt="2025-01-09T14:54:27.548" v="630" actId="1076"/>
          <ac:spMkLst>
            <pc:docMk/>
            <pc:sldMk cId="0" sldId="274"/>
            <ac:spMk id="27" creationId="{2079E8F9-1F1F-6CCA-5639-4C18CDE776EA}"/>
          </ac:spMkLst>
        </pc:spChg>
        <pc:spChg chg="add mod">
          <ac:chgData name="Miss McAteer" userId="S::gw21mcateerellis@glowmail.org.uk::f466f663-ce61-458c-9ba1-183fdd4af08a" providerId="AD" clId="Web-{8905E0AC-8ACF-5BA6-528B-2BAF8597C7CA}" dt="2025-01-09T14:53:59.047" v="626" actId="1076"/>
          <ac:spMkLst>
            <pc:docMk/>
            <pc:sldMk cId="0" sldId="274"/>
            <ac:spMk id="28" creationId="{E189FF0D-80DC-92CB-1AEB-19824FC365B8}"/>
          </ac:spMkLst>
        </pc:spChg>
        <pc:spChg chg="add mod">
          <ac:chgData name="Miss McAteer" userId="S::gw21mcateerellis@glowmail.org.uk::f466f663-ce61-458c-9ba1-183fdd4af08a" providerId="AD" clId="Web-{8905E0AC-8ACF-5BA6-528B-2BAF8597C7CA}" dt="2025-01-09T14:54:04.156" v="627" actId="1076"/>
          <ac:spMkLst>
            <pc:docMk/>
            <pc:sldMk cId="0" sldId="274"/>
            <ac:spMk id="29" creationId="{FD9EDA83-7DC4-9A59-8E46-6D327BE69FE7}"/>
          </ac:spMkLst>
        </pc:spChg>
        <pc:spChg chg="add mod">
          <ac:chgData name="Miss McAteer" userId="S::gw21mcateerellis@glowmail.org.uk::f466f663-ce61-458c-9ba1-183fdd4af08a" providerId="AD" clId="Web-{8905E0AC-8ACF-5BA6-528B-2BAF8597C7CA}" dt="2025-01-09T14:53:50.031" v="624" actId="1076"/>
          <ac:spMkLst>
            <pc:docMk/>
            <pc:sldMk cId="0" sldId="274"/>
            <ac:spMk id="30" creationId="{10AB96F1-D97F-8460-4173-C81853C2F481}"/>
          </ac:spMkLst>
        </pc:spChg>
        <pc:spChg chg="add mod">
          <ac:chgData name="Miss McAteer" userId="S::gw21mcateerellis@glowmail.org.uk::f466f663-ce61-458c-9ba1-183fdd4af08a" providerId="AD" clId="Web-{8905E0AC-8ACF-5BA6-528B-2BAF8597C7CA}" dt="2025-01-09T14:54:35.970" v="632" actId="1076"/>
          <ac:spMkLst>
            <pc:docMk/>
            <pc:sldMk cId="0" sldId="274"/>
            <ac:spMk id="31" creationId="{101EDC28-3F6F-A9CB-CDDA-24FF1B7619BC}"/>
          </ac:spMkLst>
        </pc:spChg>
        <pc:spChg chg="add mod">
          <ac:chgData name="Miss McAteer" userId="S::gw21mcateerellis@glowmail.org.uk::f466f663-ce61-458c-9ba1-183fdd4af08a" providerId="AD" clId="Web-{8905E0AC-8ACF-5BA6-528B-2BAF8597C7CA}" dt="2025-01-09T14:54:15.672" v="628" actId="1076"/>
          <ac:spMkLst>
            <pc:docMk/>
            <pc:sldMk cId="0" sldId="274"/>
            <ac:spMk id="33" creationId="{EF63A0B7-42C0-F617-ADEE-A4379892E5DB}"/>
          </ac:spMkLst>
        </pc:spChg>
        <pc:spChg chg="add mod">
          <ac:chgData name="Miss McAteer" userId="S::gw21mcateerellis@glowmail.org.uk::f466f663-ce61-458c-9ba1-183fdd4af08a" providerId="AD" clId="Web-{8905E0AC-8ACF-5BA6-528B-2BAF8597C7CA}" dt="2025-01-09T14:54:45.033" v="633" actId="1076"/>
          <ac:spMkLst>
            <pc:docMk/>
            <pc:sldMk cId="0" sldId="274"/>
            <ac:spMk id="34" creationId="{EDCC3FBD-7704-D83C-6677-C9AFE0168F03}"/>
          </ac:spMkLst>
        </pc:spChg>
        <pc:spChg chg="add mod">
          <ac:chgData name="Miss McAteer" userId="S::gw21mcateerellis@glowmail.org.uk::f466f663-ce61-458c-9ba1-183fdd4af08a" providerId="AD" clId="Web-{8905E0AC-8ACF-5BA6-528B-2BAF8597C7CA}" dt="2025-01-09T14:54:22.876" v="629" actId="1076"/>
          <ac:spMkLst>
            <pc:docMk/>
            <pc:sldMk cId="0" sldId="274"/>
            <ac:spMk id="35" creationId="{06F4D55E-B938-9FC3-FFFB-E2A4F71DF665}"/>
          </ac:spMkLst>
        </pc:spChg>
        <pc:spChg chg="add mod">
          <ac:chgData name="Miss McAteer" userId="S::gw21mcateerellis@glowmail.org.uk::f466f663-ce61-458c-9ba1-183fdd4af08a" providerId="AD" clId="Web-{8905E0AC-8ACF-5BA6-528B-2BAF8597C7CA}" dt="2025-01-09T14:53:37.609" v="622" actId="1076"/>
          <ac:spMkLst>
            <pc:docMk/>
            <pc:sldMk cId="0" sldId="274"/>
            <ac:spMk id="36" creationId="{0DAF2305-9BDC-2658-1276-8F0F8A83A894}"/>
          </ac:spMkLst>
        </pc:spChg>
        <pc:spChg chg="add">
          <ac:chgData name="Miss McAteer" userId="S::gw21mcateerellis@glowmail.org.uk::f466f663-ce61-458c-9ba1-183fdd4af08a" providerId="AD" clId="Web-{8905E0AC-8ACF-5BA6-528B-2BAF8597C7CA}" dt="2025-01-09T14:53:01.170" v="614"/>
          <ac:spMkLst>
            <pc:docMk/>
            <pc:sldMk cId="0" sldId="274"/>
            <ac:spMk id="38" creationId="{09CE67CB-35B5-C9EB-BDB1-017584092197}"/>
          </ac:spMkLst>
        </pc:spChg>
        <pc:spChg chg="add mod">
          <ac:chgData name="Miss McAteer" userId="S::gw21mcateerellis@glowmail.org.uk::f466f663-ce61-458c-9ba1-183fdd4af08a" providerId="AD" clId="Web-{8905E0AC-8ACF-5BA6-528B-2BAF8597C7CA}" dt="2025-01-09T14:53:53.375" v="625" actId="1076"/>
          <ac:spMkLst>
            <pc:docMk/>
            <pc:sldMk cId="0" sldId="274"/>
            <ac:spMk id="39" creationId="{9680A131-68DE-A27F-1922-853FA4474B19}"/>
          </ac:spMkLst>
        </pc:spChg>
        <pc:spChg chg="add">
          <ac:chgData name="Miss McAteer" userId="S::gw21mcateerellis@glowmail.org.uk::f466f663-ce61-458c-9ba1-183fdd4af08a" providerId="AD" clId="Web-{8905E0AC-8ACF-5BA6-528B-2BAF8597C7CA}" dt="2025-01-09T14:53:01.170" v="614"/>
          <ac:spMkLst>
            <pc:docMk/>
            <pc:sldMk cId="0" sldId="274"/>
            <ac:spMk id="40" creationId="{E4E813BF-ABCF-2204-55E5-5D078C9CBDEF}"/>
          </ac:spMkLst>
        </pc:spChg>
        <pc:spChg chg="add mod">
          <ac:chgData name="Miss McAteer" userId="S::gw21mcateerellis@glowmail.org.uk::f466f663-ce61-458c-9ba1-183fdd4af08a" providerId="AD" clId="Web-{8905E0AC-8ACF-5BA6-528B-2BAF8597C7CA}" dt="2025-01-09T14:53:44.781" v="623" actId="1076"/>
          <ac:spMkLst>
            <pc:docMk/>
            <pc:sldMk cId="0" sldId="274"/>
            <ac:spMk id="41" creationId="{629F1045-9CDC-E2A7-5C46-B3B6AC6430D1}"/>
          </ac:spMkLst>
        </pc:spChg>
        <pc:spChg chg="add">
          <ac:chgData name="Miss McAteer" userId="S::gw21mcateerellis@glowmail.org.uk::f466f663-ce61-458c-9ba1-183fdd4af08a" providerId="AD" clId="Web-{8905E0AC-8ACF-5BA6-528B-2BAF8597C7CA}" dt="2025-01-09T14:53:01.170" v="614"/>
          <ac:spMkLst>
            <pc:docMk/>
            <pc:sldMk cId="0" sldId="274"/>
            <ac:spMk id="42" creationId="{BB8D6F82-6A71-78D0-15FE-A648D2764EB9}"/>
          </ac:spMkLst>
        </pc:spChg>
        <pc:spChg chg="add">
          <ac:chgData name="Miss McAteer" userId="S::gw21mcateerellis@glowmail.org.uk::f466f663-ce61-458c-9ba1-183fdd4af08a" providerId="AD" clId="Web-{8905E0AC-8ACF-5BA6-528B-2BAF8597C7CA}" dt="2025-01-09T14:53:01.170" v="614"/>
          <ac:spMkLst>
            <pc:docMk/>
            <pc:sldMk cId="0" sldId="274"/>
            <ac:spMk id="43" creationId="{1BAA6B4C-A22A-60B9-5D0B-B308BD9E480D}"/>
          </ac:spMkLst>
        </pc:spChg>
        <pc:spChg chg="add">
          <ac:chgData name="Miss McAteer" userId="S::gw21mcateerellis@glowmail.org.uk::f466f663-ce61-458c-9ba1-183fdd4af08a" providerId="AD" clId="Web-{8905E0AC-8ACF-5BA6-528B-2BAF8597C7CA}" dt="2025-01-09T14:53:01.170" v="614"/>
          <ac:spMkLst>
            <pc:docMk/>
            <pc:sldMk cId="0" sldId="274"/>
            <ac:spMk id="44" creationId="{1F7594EF-C8A8-A379-13DF-7E055B2F307F}"/>
          </ac:spMkLst>
        </pc:spChg>
        <pc:spChg chg="add">
          <ac:chgData name="Miss McAteer" userId="S::gw21mcateerellis@glowmail.org.uk::f466f663-ce61-458c-9ba1-183fdd4af08a" providerId="AD" clId="Web-{8905E0AC-8ACF-5BA6-528B-2BAF8597C7CA}" dt="2025-01-09T14:53:01.170" v="614"/>
          <ac:spMkLst>
            <pc:docMk/>
            <pc:sldMk cId="0" sldId="274"/>
            <ac:spMk id="45" creationId="{725C1518-8601-5ABF-47F0-E9260EB912FB}"/>
          </ac:spMkLst>
        </pc:spChg>
        <pc:spChg chg="add mod">
          <ac:chgData name="Miss McAteer" userId="S::gw21mcateerellis@glowmail.org.uk::f466f663-ce61-458c-9ba1-183fdd4af08a" providerId="AD" clId="Web-{8905E0AC-8ACF-5BA6-528B-2BAF8597C7CA}" dt="2025-01-09T14:53:33.765" v="621" actId="1076"/>
          <ac:spMkLst>
            <pc:docMk/>
            <pc:sldMk cId="0" sldId="274"/>
            <ac:spMk id="47" creationId="{276E29B8-D6F0-5B54-E9DE-112FD649C95B}"/>
          </ac:spMkLst>
        </pc:spChg>
        <pc:spChg chg="mod ord">
          <ac:chgData name="Miss McAteer" userId="S::gw21mcateerellis@glowmail.org.uk::f466f663-ce61-458c-9ba1-183fdd4af08a" providerId="AD" clId="Web-{8905E0AC-8ACF-5BA6-528B-2BAF8597C7CA}" dt="2025-01-09T18:18:59.839" v="1827" actId="1076"/>
          <ac:spMkLst>
            <pc:docMk/>
            <pc:sldMk cId="0" sldId="274"/>
            <ac:spMk id="288" creationId="{00000000-0000-0000-0000-000000000000}"/>
          </ac:spMkLst>
        </pc:spChg>
        <pc:spChg chg="mod">
          <ac:chgData name="Miss McAteer" userId="S::gw21mcateerellis@glowmail.org.uk::f466f663-ce61-458c-9ba1-183fdd4af08a" providerId="AD" clId="Web-{8905E0AC-8ACF-5BA6-528B-2BAF8597C7CA}" dt="2025-01-09T12:47:22.507" v="509" actId="1076"/>
          <ac:spMkLst>
            <pc:docMk/>
            <pc:sldMk cId="0" sldId="274"/>
            <ac:spMk id="292" creationId="{00000000-0000-0000-0000-000000000000}"/>
          </ac:spMkLst>
        </pc:spChg>
        <pc:spChg chg="mod">
          <ac:chgData name="Miss McAteer" userId="S::gw21mcateerellis@glowmail.org.uk::f466f663-ce61-458c-9ba1-183fdd4af08a" providerId="AD" clId="Web-{8905E0AC-8ACF-5BA6-528B-2BAF8597C7CA}" dt="2025-01-09T14:49:25.429" v="515" actId="1076"/>
          <ac:spMkLst>
            <pc:docMk/>
            <pc:sldMk cId="0" sldId="274"/>
            <ac:spMk id="293" creationId="{00000000-0000-0000-0000-000000000000}"/>
          </ac:spMkLst>
        </pc:spChg>
        <pc:spChg chg="mod">
          <ac:chgData name="Miss McAteer" userId="S::gw21mcateerellis@glowmail.org.uk::f466f663-ce61-458c-9ba1-183fdd4af08a" providerId="AD" clId="Web-{8905E0AC-8ACF-5BA6-528B-2BAF8597C7CA}" dt="2025-01-09T14:50:24.369" v="534" actId="1076"/>
          <ac:spMkLst>
            <pc:docMk/>
            <pc:sldMk cId="0" sldId="274"/>
            <ac:spMk id="294" creationId="{00000000-0000-0000-0000-000000000000}"/>
          </ac:spMkLst>
        </pc:spChg>
        <pc:spChg chg="mod">
          <ac:chgData name="Miss McAteer" userId="S::gw21mcateerellis@glowmail.org.uk::f466f663-ce61-458c-9ba1-183fdd4af08a" providerId="AD" clId="Web-{8905E0AC-8ACF-5BA6-528B-2BAF8597C7CA}" dt="2025-01-09T14:50:02.946" v="523" actId="1076"/>
          <ac:spMkLst>
            <pc:docMk/>
            <pc:sldMk cId="0" sldId="274"/>
            <ac:spMk id="296" creationId="{00000000-0000-0000-0000-000000000000}"/>
          </ac:spMkLst>
        </pc:spChg>
        <pc:spChg chg="mod">
          <ac:chgData name="Miss McAteer" userId="S::gw21mcateerellis@glowmail.org.uk::f466f663-ce61-458c-9ba1-183fdd4af08a" providerId="AD" clId="Web-{8905E0AC-8ACF-5BA6-528B-2BAF8597C7CA}" dt="2025-01-09T14:50:09.977" v="524" actId="1076"/>
          <ac:spMkLst>
            <pc:docMk/>
            <pc:sldMk cId="0" sldId="274"/>
            <ac:spMk id="298" creationId="{00000000-0000-0000-0000-000000000000}"/>
          </ac:spMkLst>
        </pc:spChg>
        <pc:spChg chg="mod">
          <ac:chgData name="Miss McAteer" userId="S::gw21mcateerellis@glowmail.org.uk::f466f663-ce61-458c-9ba1-183fdd4af08a" providerId="AD" clId="Web-{8905E0AC-8ACF-5BA6-528B-2BAF8597C7CA}" dt="2025-01-09T14:49:59.508" v="522" actId="1076"/>
          <ac:spMkLst>
            <pc:docMk/>
            <pc:sldMk cId="0" sldId="274"/>
            <ac:spMk id="299" creationId="{00000000-0000-0000-0000-000000000000}"/>
          </ac:spMkLst>
        </pc:spChg>
        <pc:spChg chg="mod">
          <ac:chgData name="Miss McAteer" userId="S::gw21mcateerellis@glowmail.org.uk::f466f663-ce61-458c-9ba1-183fdd4af08a" providerId="AD" clId="Web-{8905E0AC-8ACF-5BA6-528B-2BAF8597C7CA}" dt="2025-01-09T14:51:09.479" v="539" actId="20577"/>
          <ac:spMkLst>
            <pc:docMk/>
            <pc:sldMk cId="0" sldId="274"/>
            <ac:spMk id="300" creationId="{00000000-0000-0000-0000-000000000000}"/>
          </ac:spMkLst>
        </pc:spChg>
        <pc:spChg chg="mod">
          <ac:chgData name="Miss McAteer" userId="S::gw21mcateerellis@glowmail.org.uk::f466f663-ce61-458c-9ba1-183fdd4af08a" providerId="AD" clId="Web-{8905E0AC-8ACF-5BA6-528B-2BAF8597C7CA}" dt="2025-01-09T14:49:25.523" v="516" actId="1076"/>
          <ac:spMkLst>
            <pc:docMk/>
            <pc:sldMk cId="0" sldId="274"/>
            <ac:spMk id="301" creationId="{00000000-0000-0000-0000-000000000000}"/>
          </ac:spMkLst>
        </pc:spChg>
        <pc:spChg chg="mod">
          <ac:chgData name="Miss McAteer" userId="S::gw21mcateerellis@glowmail.org.uk::f466f663-ce61-458c-9ba1-183fdd4af08a" providerId="AD" clId="Web-{8905E0AC-8ACF-5BA6-528B-2BAF8597C7CA}" dt="2025-01-09T14:49:35.117" v="518" actId="1076"/>
          <ac:spMkLst>
            <pc:docMk/>
            <pc:sldMk cId="0" sldId="274"/>
            <ac:spMk id="302" creationId="{00000000-0000-0000-0000-000000000000}"/>
          </ac:spMkLst>
        </pc:spChg>
        <pc:spChg chg="mod">
          <ac:chgData name="Miss McAteer" userId="S::gw21mcateerellis@glowmail.org.uk::f466f663-ce61-458c-9ba1-183fdd4af08a" providerId="AD" clId="Web-{8905E0AC-8ACF-5BA6-528B-2BAF8597C7CA}" dt="2025-01-09T12:47:31.616" v="511" actId="1076"/>
          <ac:spMkLst>
            <pc:docMk/>
            <pc:sldMk cId="0" sldId="274"/>
            <ac:spMk id="310" creationId="{00000000-0000-0000-0000-000000000000}"/>
          </ac:spMkLst>
        </pc:spChg>
        <pc:spChg chg="mod">
          <ac:chgData name="Miss McAteer" userId="S::gw21mcateerellis@glowmail.org.uk::f466f663-ce61-458c-9ba1-183fdd4af08a" providerId="AD" clId="Web-{8905E0AC-8ACF-5BA6-528B-2BAF8597C7CA}" dt="2025-01-09T14:50:36.541" v="536" actId="1076"/>
          <ac:spMkLst>
            <pc:docMk/>
            <pc:sldMk cId="0" sldId="274"/>
            <ac:spMk id="312" creationId="{00000000-0000-0000-0000-000000000000}"/>
          </ac:spMkLst>
        </pc:spChg>
        <pc:spChg chg="mod">
          <ac:chgData name="Miss McAteer" userId="S::gw21mcateerellis@glowmail.org.uk::f466f663-ce61-458c-9ba1-183fdd4af08a" providerId="AD" clId="Web-{8905E0AC-8ACF-5BA6-528B-2BAF8597C7CA}" dt="2025-01-09T14:50:21.493" v="533" actId="1076"/>
          <ac:spMkLst>
            <pc:docMk/>
            <pc:sldMk cId="0" sldId="274"/>
            <ac:spMk id="313" creationId="{00000000-0000-0000-0000-000000000000}"/>
          </ac:spMkLst>
        </pc:spChg>
        <pc:spChg chg="mod">
          <ac:chgData name="Miss McAteer" userId="S::gw21mcateerellis@glowmail.org.uk::f466f663-ce61-458c-9ba1-183fdd4af08a" providerId="AD" clId="Web-{8905E0AC-8ACF-5BA6-528B-2BAF8597C7CA}" dt="2025-01-09T14:50:29.025" v="535" actId="1076"/>
          <ac:spMkLst>
            <pc:docMk/>
            <pc:sldMk cId="0" sldId="274"/>
            <ac:spMk id="316" creationId="{00000000-0000-0000-0000-000000000000}"/>
          </ac:spMkLst>
        </pc:spChg>
        <pc:spChg chg="mod">
          <ac:chgData name="Miss McAteer" userId="S::gw21mcateerellis@glowmail.org.uk::f466f663-ce61-458c-9ba1-183fdd4af08a" providerId="AD" clId="Web-{8905E0AC-8ACF-5BA6-528B-2BAF8597C7CA}" dt="2025-01-09T12:47:25.913" v="510" actId="1076"/>
          <ac:spMkLst>
            <pc:docMk/>
            <pc:sldMk cId="0" sldId="274"/>
            <ac:spMk id="317" creationId="{00000000-0000-0000-0000-000000000000}"/>
          </ac:spMkLst>
        </pc:spChg>
        <pc:spChg chg="mod">
          <ac:chgData name="Miss McAteer" userId="S::gw21mcateerellis@glowmail.org.uk::f466f663-ce61-458c-9ba1-183fdd4af08a" providerId="AD" clId="Web-{8905E0AC-8ACF-5BA6-528B-2BAF8597C7CA}" dt="2025-01-09T12:47:17.709" v="508" actId="1076"/>
          <ac:spMkLst>
            <pc:docMk/>
            <pc:sldMk cId="0" sldId="274"/>
            <ac:spMk id="318" creationId="{00000000-0000-0000-0000-000000000000}"/>
          </ac:spMkLst>
        </pc:spChg>
        <pc:spChg chg="mod">
          <ac:chgData name="Miss McAteer" userId="S::gw21mcateerellis@glowmail.org.uk::f466f663-ce61-458c-9ba1-183fdd4af08a" providerId="AD" clId="Web-{8905E0AC-8ACF-5BA6-528B-2BAF8597C7CA}" dt="2025-01-09T14:50:15.571" v="525" actId="1076"/>
          <ac:spMkLst>
            <pc:docMk/>
            <pc:sldMk cId="0" sldId="274"/>
            <ac:spMk id="319" creationId="{00000000-0000-0000-0000-000000000000}"/>
          </ac:spMkLst>
        </pc:spChg>
        <pc:spChg chg="mod">
          <ac:chgData name="Miss McAteer" userId="S::gw21mcateerellis@glowmail.org.uk::f466f663-ce61-458c-9ba1-183fdd4af08a" providerId="AD" clId="Web-{8905E0AC-8ACF-5BA6-528B-2BAF8597C7CA}" dt="2025-01-09T14:49:54.274" v="521" actId="1076"/>
          <ac:spMkLst>
            <pc:docMk/>
            <pc:sldMk cId="0" sldId="274"/>
            <ac:spMk id="320" creationId="{00000000-0000-0000-0000-000000000000}"/>
          </ac:spMkLst>
        </pc:spChg>
        <pc:spChg chg="mod">
          <ac:chgData name="Miss McAteer" userId="S::gw21mcateerellis@glowmail.org.uk::f466f663-ce61-458c-9ba1-183fdd4af08a" providerId="AD" clId="Web-{8905E0AC-8ACF-5BA6-528B-2BAF8597C7CA}" dt="2025-01-09T14:49:29.523" v="517" actId="1076"/>
          <ac:spMkLst>
            <pc:docMk/>
            <pc:sldMk cId="0" sldId="274"/>
            <ac:spMk id="323" creationId="{00000000-0000-0000-0000-000000000000}"/>
          </ac:spMkLst>
        </pc:spChg>
        <pc:spChg chg="mod">
          <ac:chgData name="Miss McAteer" userId="S::gw21mcateerellis@glowmail.org.uk::f466f663-ce61-458c-9ba1-183fdd4af08a" providerId="AD" clId="Web-{8905E0AC-8ACF-5BA6-528B-2BAF8597C7CA}" dt="2025-01-09T17:03:18.504" v="1491" actId="20577"/>
          <ac:spMkLst>
            <pc:docMk/>
            <pc:sldMk cId="0" sldId="274"/>
            <ac:spMk id="325" creationId="{00000000-0000-0000-0000-000000000000}"/>
          </ac:spMkLst>
        </pc:spChg>
        <pc:graphicFrameChg chg="add mod">
          <ac:chgData name="Miss McAteer" userId="S::gw21mcateerellis@glowmail.org.uk::f466f663-ce61-458c-9ba1-183fdd4af08a" providerId="AD" clId="Web-{8905E0AC-8ACF-5BA6-528B-2BAF8597C7CA}" dt="2025-01-09T14:52:58.795" v="613" actId="1076"/>
          <ac:graphicFrameMkLst>
            <pc:docMk/>
            <pc:sldMk cId="0" sldId="274"/>
            <ac:graphicFrameMk id="26" creationId="{0AFD4088-0215-2DC1-75C3-CF8838F062CA}"/>
          </ac:graphicFrameMkLst>
        </pc:graphicFrameChg>
        <pc:graphicFrameChg chg="add mod">
          <ac:chgData name="Miss McAteer" userId="S::gw21mcateerellis@glowmail.org.uk::f466f663-ce61-458c-9ba1-183fdd4af08a" providerId="AD" clId="Web-{8905E0AC-8ACF-5BA6-528B-2BAF8597C7CA}" dt="2025-01-09T14:53:25.874" v="619" actId="1076"/>
          <ac:graphicFrameMkLst>
            <pc:docMk/>
            <pc:sldMk cId="0" sldId="274"/>
            <ac:graphicFrameMk id="48" creationId="{17DA1EE7-E42C-7482-2DC3-0190E1BB0017}"/>
          </ac:graphicFrameMkLst>
        </pc:graphicFrameChg>
        <pc:graphicFrameChg chg="mod modGraphic">
          <ac:chgData name="Miss McAteer" userId="S::gw21mcateerellis@glowmail.org.uk::f466f663-ce61-458c-9ba1-183fdd4af08a" providerId="AD" clId="Web-{8905E0AC-8ACF-5BA6-528B-2BAF8597C7CA}" dt="2025-01-09T12:46:56.443" v="504"/>
          <ac:graphicFrameMkLst>
            <pc:docMk/>
            <pc:sldMk cId="0" sldId="274"/>
            <ac:graphicFrameMk id="289" creationId="{00000000-0000-0000-0000-000000000000}"/>
          </ac:graphicFrameMkLst>
        </pc:graphicFrameChg>
        <pc:graphicFrameChg chg="mod modGraphic">
          <ac:chgData name="Miss McAteer" userId="S::gw21mcateerellis@glowmail.org.uk::f466f663-ce61-458c-9ba1-183fdd4af08a" providerId="AD" clId="Web-{8905E0AC-8ACF-5BA6-528B-2BAF8597C7CA}" dt="2025-01-09T12:47:01.381" v="505"/>
          <ac:graphicFrameMkLst>
            <pc:docMk/>
            <pc:sldMk cId="0" sldId="274"/>
            <ac:graphicFrameMk id="290" creationId="{00000000-0000-0000-0000-000000000000}"/>
          </ac:graphicFrameMkLst>
        </pc:graphicFrameChg>
      </pc:sldChg>
      <pc:sldChg chg="delSp modSp mod modClrScheme chgLayout">
        <pc:chgData name="Miss McAteer" userId="S::gw21mcateerellis@glowmail.org.uk::f466f663-ce61-458c-9ba1-183fdd4af08a" providerId="AD" clId="Web-{8905E0AC-8ACF-5BA6-528B-2BAF8597C7CA}" dt="2025-01-09T14:56:35.098" v="674" actId="20577"/>
        <pc:sldMkLst>
          <pc:docMk/>
          <pc:sldMk cId="0" sldId="275"/>
        </pc:sldMkLst>
        <pc:spChg chg="mod ord">
          <ac:chgData name="Miss McAteer" userId="S::gw21mcateerellis@glowmail.org.uk::f466f663-ce61-458c-9ba1-183fdd4af08a" providerId="AD" clId="Web-{8905E0AC-8ACF-5BA6-528B-2BAF8597C7CA}" dt="2025-01-09T14:56:35.098" v="674" actId="20577"/>
          <ac:spMkLst>
            <pc:docMk/>
            <pc:sldMk cId="0" sldId="275"/>
            <ac:spMk id="332" creationId="{00000000-0000-0000-0000-000000000000}"/>
          </ac:spMkLst>
        </pc:spChg>
      </pc:sldChg>
      <pc:sldChg chg="addSp delSp modSp del mod modClrScheme chgLayout">
        <pc:chgData name="Miss McAteer" userId="S::gw21mcateerellis@glowmail.org.uk::f466f663-ce61-458c-9ba1-183fdd4af08a" providerId="AD" clId="Web-{8905E0AC-8ACF-5BA6-528B-2BAF8597C7CA}" dt="2025-01-09T14:59:42.557" v="723"/>
        <pc:sldMkLst>
          <pc:docMk/>
          <pc:sldMk cId="0" sldId="276"/>
        </pc:sldMkLst>
      </pc:sldChg>
      <pc:sldChg chg="modSp mod modClrScheme chgLayout">
        <pc:chgData name="Miss McAteer" userId="S::gw21mcateerellis@glowmail.org.uk::f466f663-ce61-458c-9ba1-183fdd4af08a" providerId="AD" clId="Web-{8905E0AC-8ACF-5BA6-528B-2BAF8597C7CA}" dt="2025-01-09T12:18:09.600" v="13" actId="1076"/>
        <pc:sldMkLst>
          <pc:docMk/>
          <pc:sldMk cId="0" sldId="277"/>
        </pc:sldMkLst>
        <pc:spChg chg="mod">
          <ac:chgData name="Miss McAteer" userId="S::gw21mcateerellis@glowmail.org.uk::f466f663-ce61-458c-9ba1-183fdd4af08a" providerId="AD" clId="Web-{8905E0AC-8ACF-5BA6-528B-2BAF8597C7CA}" dt="2025-01-09T12:16:53.691" v="1" actId="1076"/>
          <ac:spMkLst>
            <pc:docMk/>
            <pc:sldMk cId="0" sldId="277"/>
            <ac:spMk id="352" creationId="{00000000-0000-0000-0000-000000000000}"/>
          </ac:spMkLst>
        </pc:spChg>
        <pc:spChg chg="mod">
          <ac:chgData name="Miss McAteer" userId="S::gw21mcateerellis@glowmail.org.uk::f466f663-ce61-458c-9ba1-183fdd4af08a" providerId="AD" clId="Web-{8905E0AC-8ACF-5BA6-528B-2BAF8597C7CA}" dt="2025-01-09T12:17:45.037" v="9" actId="1076"/>
          <ac:spMkLst>
            <pc:docMk/>
            <pc:sldMk cId="0" sldId="277"/>
            <ac:spMk id="353" creationId="{00000000-0000-0000-0000-000000000000}"/>
          </ac:spMkLst>
        </pc:spChg>
        <pc:picChg chg="mod">
          <ac:chgData name="Miss McAteer" userId="S::gw21mcateerellis@glowmail.org.uk::f466f663-ce61-458c-9ba1-183fdd4af08a" providerId="AD" clId="Web-{8905E0AC-8ACF-5BA6-528B-2BAF8597C7CA}" dt="2025-01-09T12:18:09.600" v="13" actId="1076"/>
          <ac:picMkLst>
            <pc:docMk/>
            <pc:sldMk cId="0" sldId="277"/>
            <ac:picMk id="355" creationId="{00000000-0000-0000-0000-000000000000}"/>
          </ac:picMkLst>
        </pc:picChg>
        <pc:picChg chg="mod">
          <ac:chgData name="Miss McAteer" userId="S::gw21mcateerellis@glowmail.org.uk::f466f663-ce61-458c-9ba1-183fdd4af08a" providerId="AD" clId="Web-{8905E0AC-8ACF-5BA6-528B-2BAF8597C7CA}" dt="2025-01-09T12:18:06.084" v="12" actId="1076"/>
          <ac:picMkLst>
            <pc:docMk/>
            <pc:sldMk cId="0" sldId="277"/>
            <ac:picMk id="356" creationId="{00000000-0000-0000-0000-000000000000}"/>
          </ac:picMkLst>
        </pc:picChg>
        <pc:picChg chg="mod">
          <ac:chgData name="Miss McAteer" userId="S::gw21mcateerellis@glowmail.org.uk::f466f663-ce61-458c-9ba1-183fdd4af08a" providerId="AD" clId="Web-{8905E0AC-8ACF-5BA6-528B-2BAF8597C7CA}" dt="2025-01-09T12:17:57.131" v="11" actId="1076"/>
          <ac:picMkLst>
            <pc:docMk/>
            <pc:sldMk cId="0" sldId="277"/>
            <ac:picMk id="358" creationId="{00000000-0000-0000-0000-000000000000}"/>
          </ac:picMkLst>
        </pc:picChg>
      </pc:sldChg>
      <pc:sldChg chg="addSp delSp modSp add mod replId setBg">
        <pc:chgData name="Miss McAteer" userId="S::gw21mcateerellis@glowmail.org.uk::f466f663-ce61-458c-9ba1-183fdd4af08a" providerId="AD" clId="Web-{8905E0AC-8ACF-5BA6-528B-2BAF8597C7CA}" dt="2025-01-09T17:46:31.571" v="1736" actId="1076"/>
        <pc:sldMkLst>
          <pc:docMk/>
          <pc:sldMk cId="504721973" sldId="278"/>
        </pc:sldMkLst>
      </pc:sldChg>
      <pc:sldChg chg="addSp modSp add replId">
        <pc:chgData name="Miss McAteer" userId="S::gw21mcateerellis@glowmail.org.uk::f466f663-ce61-458c-9ba1-183fdd4af08a" providerId="AD" clId="Web-{8905E0AC-8ACF-5BA6-528B-2BAF8597C7CA}" dt="2025-01-09T12:33:02.554" v="311" actId="1076"/>
        <pc:sldMkLst>
          <pc:docMk/>
          <pc:sldMk cId="3781728424" sldId="279"/>
        </pc:sldMkLst>
        <pc:spChg chg="mod">
          <ac:chgData name="Miss McAteer" userId="S::gw21mcateerellis@glowmail.org.uk::f466f663-ce61-458c-9ba1-183fdd4af08a" providerId="AD" clId="Web-{8905E0AC-8ACF-5BA6-528B-2BAF8597C7CA}" dt="2025-01-09T12:31:55.036" v="295" actId="1076"/>
          <ac:spMkLst>
            <pc:docMk/>
            <pc:sldMk cId="3781728424" sldId="279"/>
            <ac:spMk id="2" creationId="{A2751254-DAFD-5EC0-4C39-8081CE8D83BF}"/>
          </ac:spMkLst>
        </pc:spChg>
        <pc:spChg chg="add mod">
          <ac:chgData name="Miss McAteer" userId="S::gw21mcateerellis@glowmail.org.uk::f466f663-ce61-458c-9ba1-183fdd4af08a" providerId="AD" clId="Web-{8905E0AC-8ACF-5BA6-528B-2BAF8597C7CA}" dt="2025-01-09T12:32:56.710" v="308" actId="1076"/>
          <ac:spMkLst>
            <pc:docMk/>
            <pc:sldMk cId="3781728424" sldId="279"/>
            <ac:spMk id="3" creationId="{336FAA64-2EA6-870F-4C5F-7EE78B8A8FAF}"/>
          </ac:spMkLst>
        </pc:spChg>
        <pc:spChg chg="add mod">
          <ac:chgData name="Miss McAteer" userId="S::gw21mcateerellis@glowmail.org.uk::f466f663-ce61-458c-9ba1-183fdd4af08a" providerId="AD" clId="Web-{8905E0AC-8ACF-5BA6-528B-2BAF8597C7CA}" dt="2025-01-09T12:32:53.022" v="307" actId="1076"/>
          <ac:spMkLst>
            <pc:docMk/>
            <pc:sldMk cId="3781728424" sldId="279"/>
            <ac:spMk id="4" creationId="{C509E0CD-C8A3-E33C-BBB3-5EBC57FEEA76}"/>
          </ac:spMkLst>
        </pc:spChg>
        <pc:spChg chg="add mod">
          <ac:chgData name="Miss McAteer" userId="S::gw21mcateerellis@glowmail.org.uk::f466f663-ce61-458c-9ba1-183fdd4af08a" providerId="AD" clId="Web-{8905E0AC-8ACF-5BA6-528B-2BAF8597C7CA}" dt="2025-01-09T12:33:02.554" v="311" actId="1076"/>
          <ac:spMkLst>
            <pc:docMk/>
            <pc:sldMk cId="3781728424" sldId="279"/>
            <ac:spMk id="5" creationId="{A44A6838-8F88-17DA-034B-A1E5B05B1E23}"/>
          </ac:spMkLst>
        </pc:spChg>
        <pc:spChg chg="add mod">
          <ac:chgData name="Miss McAteer" userId="S::gw21mcateerellis@glowmail.org.uk::f466f663-ce61-458c-9ba1-183fdd4af08a" providerId="AD" clId="Web-{8905E0AC-8ACF-5BA6-528B-2BAF8597C7CA}" dt="2025-01-09T12:32:45.991" v="305" actId="1076"/>
          <ac:spMkLst>
            <pc:docMk/>
            <pc:sldMk cId="3781728424" sldId="279"/>
            <ac:spMk id="6" creationId="{FE273FB8-1BDF-78C6-8FB9-817931A61DF0}"/>
          </ac:spMkLst>
        </pc:spChg>
        <pc:spChg chg="add mod">
          <ac:chgData name="Miss McAteer" userId="S::gw21mcateerellis@glowmail.org.uk::f466f663-ce61-458c-9ba1-183fdd4af08a" providerId="AD" clId="Web-{8905E0AC-8ACF-5BA6-528B-2BAF8597C7CA}" dt="2025-01-09T12:33:00.600" v="310" actId="1076"/>
          <ac:spMkLst>
            <pc:docMk/>
            <pc:sldMk cId="3781728424" sldId="279"/>
            <ac:spMk id="7" creationId="{153E3C4E-B4AE-8C8E-A1E3-8F7A7D0441A9}"/>
          </ac:spMkLst>
        </pc:spChg>
        <pc:spChg chg="mod">
          <ac:chgData name="Miss McAteer" userId="S::gw21mcateerellis@glowmail.org.uk::f466f663-ce61-458c-9ba1-183fdd4af08a" providerId="AD" clId="Web-{8905E0AC-8ACF-5BA6-528B-2BAF8597C7CA}" dt="2025-01-09T12:32:34.600" v="299" actId="1076"/>
          <ac:spMkLst>
            <pc:docMk/>
            <pc:sldMk cId="3781728424" sldId="279"/>
            <ac:spMk id="162" creationId="{00000000-0000-0000-0000-000000000000}"/>
          </ac:spMkLst>
        </pc:spChg>
        <pc:spChg chg="mod">
          <ac:chgData name="Miss McAteer" userId="S::gw21mcateerellis@glowmail.org.uk::f466f663-ce61-458c-9ba1-183fdd4af08a" providerId="AD" clId="Web-{8905E0AC-8ACF-5BA6-528B-2BAF8597C7CA}" dt="2025-01-09T12:32:31.256" v="298" actId="1076"/>
          <ac:spMkLst>
            <pc:docMk/>
            <pc:sldMk cId="3781728424" sldId="279"/>
            <ac:spMk id="163" creationId="{00000000-0000-0000-0000-000000000000}"/>
          </ac:spMkLst>
        </pc:spChg>
        <pc:spChg chg="mod">
          <ac:chgData name="Miss McAteer" userId="S::gw21mcateerellis@glowmail.org.uk::f466f663-ce61-458c-9ba1-183fdd4af08a" providerId="AD" clId="Web-{8905E0AC-8ACF-5BA6-528B-2BAF8597C7CA}" dt="2025-01-09T12:32:37.412" v="300" actId="1076"/>
          <ac:spMkLst>
            <pc:docMk/>
            <pc:sldMk cId="3781728424" sldId="279"/>
            <ac:spMk id="164" creationId="{00000000-0000-0000-0000-000000000000}"/>
          </ac:spMkLst>
        </pc:spChg>
        <pc:spChg chg="mod">
          <ac:chgData name="Miss McAteer" userId="S::gw21mcateerellis@glowmail.org.uk::f466f663-ce61-458c-9ba1-183fdd4af08a" providerId="AD" clId="Web-{8905E0AC-8ACF-5BA6-528B-2BAF8597C7CA}" dt="2025-01-09T12:31:02.831" v="272" actId="20577"/>
          <ac:spMkLst>
            <pc:docMk/>
            <pc:sldMk cId="3781728424" sldId="279"/>
            <ac:spMk id="165" creationId="{00000000-0000-0000-0000-000000000000}"/>
          </ac:spMkLst>
        </pc:spChg>
      </pc:sldChg>
      <pc:sldChg chg="modSp add replId">
        <pc:chgData name="Miss McAteer" userId="S::gw21mcateerellis@glowmail.org.uk::f466f663-ce61-458c-9ba1-183fdd4af08a" providerId="AD" clId="Web-{8905E0AC-8ACF-5BA6-528B-2BAF8597C7CA}" dt="2025-01-09T12:33:23.445" v="316" actId="1076"/>
        <pc:sldMkLst>
          <pc:docMk/>
          <pc:sldMk cId="4201777796" sldId="280"/>
        </pc:sldMkLst>
        <pc:spChg chg="mod">
          <ac:chgData name="Miss McAteer" userId="S::gw21mcateerellis@glowmail.org.uk::f466f663-ce61-458c-9ba1-183fdd4af08a" providerId="AD" clId="Web-{8905E0AC-8ACF-5BA6-528B-2BAF8597C7CA}" dt="2025-01-09T12:33:18.554" v="314" actId="1076"/>
          <ac:spMkLst>
            <pc:docMk/>
            <pc:sldMk cId="4201777796" sldId="280"/>
            <ac:spMk id="171" creationId="{00000000-0000-0000-0000-000000000000}"/>
          </ac:spMkLst>
        </pc:spChg>
        <pc:spChg chg="mod">
          <ac:chgData name="Miss McAteer" userId="S::gw21mcateerellis@glowmail.org.uk::f466f663-ce61-458c-9ba1-183fdd4af08a" providerId="AD" clId="Web-{8905E0AC-8ACF-5BA6-528B-2BAF8597C7CA}" dt="2025-01-09T12:33:20.820" v="315" actId="1076"/>
          <ac:spMkLst>
            <pc:docMk/>
            <pc:sldMk cId="4201777796" sldId="280"/>
            <ac:spMk id="172" creationId="{00000000-0000-0000-0000-000000000000}"/>
          </ac:spMkLst>
        </pc:spChg>
        <pc:spChg chg="mod">
          <ac:chgData name="Miss McAteer" userId="S::gw21mcateerellis@glowmail.org.uk::f466f663-ce61-458c-9ba1-183fdd4af08a" providerId="AD" clId="Web-{8905E0AC-8ACF-5BA6-528B-2BAF8597C7CA}" dt="2025-01-09T12:33:09.757" v="312" actId="1076"/>
          <ac:spMkLst>
            <pc:docMk/>
            <pc:sldMk cId="4201777796" sldId="280"/>
            <ac:spMk id="173" creationId="{00000000-0000-0000-0000-000000000000}"/>
          </ac:spMkLst>
        </pc:spChg>
        <pc:spChg chg="mod">
          <ac:chgData name="Miss McAteer" userId="S::gw21mcateerellis@glowmail.org.uk::f466f663-ce61-458c-9ba1-183fdd4af08a" providerId="AD" clId="Web-{8905E0AC-8ACF-5BA6-528B-2BAF8597C7CA}" dt="2025-01-09T12:33:16.320" v="313" actId="1076"/>
          <ac:spMkLst>
            <pc:docMk/>
            <pc:sldMk cId="4201777796" sldId="280"/>
            <ac:spMk id="174" creationId="{00000000-0000-0000-0000-000000000000}"/>
          </ac:spMkLst>
        </pc:spChg>
        <pc:spChg chg="mod">
          <ac:chgData name="Miss McAteer" userId="S::gw21mcateerellis@glowmail.org.uk::f466f663-ce61-458c-9ba1-183fdd4af08a" providerId="AD" clId="Web-{8905E0AC-8ACF-5BA6-528B-2BAF8597C7CA}" dt="2025-01-09T12:33:23.445" v="316" actId="1076"/>
          <ac:spMkLst>
            <pc:docMk/>
            <pc:sldMk cId="4201777796" sldId="280"/>
            <ac:spMk id="175" creationId="{00000000-0000-0000-0000-000000000000}"/>
          </ac:spMkLst>
        </pc:spChg>
      </pc:sldChg>
      <pc:sldChg chg="addSp delSp modSp add replId">
        <pc:chgData name="Miss McAteer" userId="S::gw21mcateerellis@glowmail.org.uk::f466f663-ce61-458c-9ba1-183fdd4af08a" providerId="AD" clId="Web-{8905E0AC-8ACF-5BA6-528B-2BAF8597C7CA}" dt="2025-01-09T15:00:23.918" v="731" actId="1076"/>
        <pc:sldMkLst>
          <pc:docMk/>
          <pc:sldMk cId="3128813261" sldId="281"/>
        </pc:sldMkLst>
        <pc:spChg chg="add del mod">
          <ac:chgData name="Miss McAteer" userId="S::gw21mcateerellis@glowmail.org.uk::f466f663-ce61-458c-9ba1-183fdd4af08a" providerId="AD" clId="Web-{8905E0AC-8ACF-5BA6-528B-2BAF8597C7CA}" dt="2025-01-09T14:59:16.072" v="719" actId="14100"/>
          <ac:spMkLst>
            <pc:docMk/>
            <pc:sldMk cId="3128813261" sldId="281"/>
            <ac:spMk id="3" creationId="{F448F3B9-EA21-3B5E-AB0D-E7030F504EA4}"/>
          </ac:spMkLst>
        </pc:spChg>
        <pc:spChg chg="mod">
          <ac:chgData name="Miss McAteer" userId="S::gw21mcateerellis@glowmail.org.uk::f466f663-ce61-458c-9ba1-183fdd4af08a" providerId="AD" clId="Web-{8905E0AC-8ACF-5BA6-528B-2BAF8597C7CA}" dt="2025-01-09T14:59:07.228" v="716" actId="1076"/>
          <ac:spMkLst>
            <pc:docMk/>
            <pc:sldMk cId="3128813261" sldId="281"/>
            <ac:spMk id="332" creationId="{00000000-0000-0000-0000-000000000000}"/>
          </ac:spMkLst>
        </pc:spChg>
        <pc:picChg chg="add mod">
          <ac:chgData name="Miss McAteer" userId="S::gw21mcateerellis@glowmail.org.uk::f466f663-ce61-458c-9ba1-183fdd4af08a" providerId="AD" clId="Web-{8905E0AC-8ACF-5BA6-528B-2BAF8597C7CA}" dt="2025-01-09T15:00:23.918" v="731" actId="1076"/>
          <ac:picMkLst>
            <pc:docMk/>
            <pc:sldMk cId="3128813261" sldId="281"/>
            <ac:picMk id="9" creationId="{47DC2DDD-D734-D76E-2B04-9A12DB923EC0}"/>
          </ac:picMkLst>
        </pc:picChg>
      </pc:sldChg>
      <pc:sldChg chg="delSp modSp add replId delAnim">
        <pc:chgData name="Miss McAteer" userId="S::gw21mcateerellis@glowmail.org.uk::f466f663-ce61-458c-9ba1-183fdd4af08a" providerId="AD" clId="Web-{8905E0AC-8ACF-5BA6-528B-2BAF8597C7CA}" dt="2025-01-09T15:06:38.695" v="799"/>
        <pc:sldMkLst>
          <pc:docMk/>
          <pc:sldMk cId="623691293" sldId="282"/>
        </pc:sldMkLst>
        <pc:spChg chg="mod">
          <ac:chgData name="Miss McAteer" userId="S::gw21mcateerellis@glowmail.org.uk::f466f663-ce61-458c-9ba1-183fdd4af08a" providerId="AD" clId="Web-{8905E0AC-8ACF-5BA6-528B-2BAF8597C7CA}" dt="2025-01-09T15:04:50.176" v="755" actId="20577"/>
          <ac:spMkLst>
            <pc:docMk/>
            <pc:sldMk cId="623691293" sldId="282"/>
            <ac:spMk id="288" creationId="{00000000-0000-0000-0000-000000000000}"/>
          </ac:spMkLst>
        </pc:spChg>
      </pc:sldChg>
      <pc:sldChg chg="add del replId">
        <pc:chgData name="Miss McAteer" userId="S::gw21mcateerellis@glowmail.org.uk::f466f663-ce61-458c-9ba1-183fdd4af08a" providerId="AD" clId="Web-{8905E0AC-8ACF-5BA6-528B-2BAF8597C7CA}" dt="2025-01-09T14:58:20.430" v="706"/>
        <pc:sldMkLst>
          <pc:docMk/>
          <pc:sldMk cId="2255339249" sldId="282"/>
        </pc:sldMkLst>
      </pc:sldChg>
      <pc:sldChg chg="addSp delSp modSp add replId">
        <pc:chgData name="Miss McAteer" userId="S::gw21mcateerellis@glowmail.org.uk::f466f663-ce61-458c-9ba1-183fdd4af08a" providerId="AD" clId="Web-{8905E0AC-8ACF-5BA6-528B-2BAF8597C7CA}" dt="2025-01-09T18:09:12.382" v="1810" actId="20577"/>
        <pc:sldMkLst>
          <pc:docMk/>
          <pc:sldMk cId="1565752089" sldId="283"/>
        </pc:sldMkLst>
        <pc:spChg chg="add mod">
          <ac:chgData name="Miss McAteer" userId="S::gw21mcateerellis@glowmail.org.uk::f466f663-ce61-458c-9ba1-183fdd4af08a" providerId="AD" clId="Web-{8905E0AC-8ACF-5BA6-528B-2BAF8597C7CA}" dt="2025-01-09T18:09:12.382" v="1810" actId="20577"/>
          <ac:spMkLst>
            <pc:docMk/>
            <pc:sldMk cId="1565752089" sldId="283"/>
            <ac:spMk id="3" creationId="{8A5C95EB-644D-338B-24C0-EE74F3C49818}"/>
          </ac:spMkLst>
        </pc:spChg>
        <pc:spChg chg="mod">
          <ac:chgData name="Miss McAteer" userId="S::gw21mcateerellis@glowmail.org.uk::f466f663-ce61-458c-9ba1-183fdd4af08a" providerId="AD" clId="Web-{8905E0AC-8ACF-5BA6-528B-2BAF8597C7CA}" dt="2025-01-09T15:34:13.385" v="1045" actId="20577"/>
          <ac:spMkLst>
            <pc:docMk/>
            <pc:sldMk cId="1565752089" sldId="283"/>
            <ac:spMk id="106" creationId="{00000000-0000-0000-0000-000000000000}"/>
          </ac:spMkLst>
        </pc:spChg>
      </pc:sldChg>
      <pc:sldChg chg="add del replId">
        <pc:chgData name="Miss McAteer" userId="S::gw21mcateerellis@glowmail.org.uk::f466f663-ce61-458c-9ba1-183fdd4af08a" providerId="AD" clId="Web-{8905E0AC-8ACF-5BA6-528B-2BAF8597C7CA}" dt="2025-01-09T17:49:03.576" v="1750"/>
        <pc:sldMkLst>
          <pc:docMk/>
          <pc:sldMk cId="2093674525" sldId="284"/>
        </pc:sldMkLst>
      </pc:sldChg>
      <pc:sldChg chg="addSp modSp add replId">
        <pc:chgData name="Miss McAteer" userId="S::gw21mcateerellis@glowmail.org.uk::f466f663-ce61-458c-9ba1-183fdd4af08a" providerId="AD" clId="Web-{8905E0AC-8ACF-5BA6-528B-2BAF8597C7CA}" dt="2025-01-09T15:21:07.112" v="977" actId="1076"/>
        <pc:sldMkLst>
          <pc:docMk/>
          <pc:sldMk cId="671048593" sldId="285"/>
        </pc:sldMkLst>
        <pc:spChg chg="mod">
          <ac:chgData name="Miss McAteer" userId="S::gw21mcateerellis@glowmail.org.uk::f466f663-ce61-458c-9ba1-183fdd4af08a" providerId="AD" clId="Web-{8905E0AC-8ACF-5BA6-528B-2BAF8597C7CA}" dt="2025-01-09T15:18:18.747" v="916" actId="20577"/>
          <ac:spMkLst>
            <pc:docMk/>
            <pc:sldMk cId="671048593" sldId="285"/>
            <ac:spMk id="106" creationId="{00000000-0000-0000-0000-000000000000}"/>
          </ac:spMkLst>
        </pc:spChg>
        <pc:spChg chg="mod">
          <ac:chgData name="Miss McAteer" userId="S::gw21mcateerellis@glowmail.org.uk::f466f663-ce61-458c-9ba1-183fdd4af08a" providerId="AD" clId="Web-{8905E0AC-8ACF-5BA6-528B-2BAF8597C7CA}" dt="2025-01-09T15:19:53.047" v="968" actId="20577"/>
          <ac:spMkLst>
            <pc:docMk/>
            <pc:sldMk cId="671048593" sldId="285"/>
            <ac:spMk id="107" creationId="{00000000-0000-0000-0000-000000000000}"/>
          </ac:spMkLst>
        </pc:spChg>
        <pc:picChg chg="add mod">
          <ac:chgData name="Miss McAteer" userId="S::gw21mcateerellis@glowmail.org.uk::f466f663-ce61-458c-9ba1-183fdd4af08a" providerId="AD" clId="Web-{8905E0AC-8ACF-5BA6-528B-2BAF8597C7CA}" dt="2025-01-09T15:21:07.112" v="977" actId="1076"/>
          <ac:picMkLst>
            <pc:docMk/>
            <pc:sldMk cId="671048593" sldId="285"/>
            <ac:picMk id="2" creationId="{6E17CAAD-ADCA-3888-00B2-5F0234D15204}"/>
          </ac:picMkLst>
        </pc:picChg>
        <pc:picChg chg="add mod">
          <ac:chgData name="Miss McAteer" userId="S::gw21mcateerellis@glowmail.org.uk::f466f663-ce61-458c-9ba1-183fdd4af08a" providerId="AD" clId="Web-{8905E0AC-8ACF-5BA6-528B-2BAF8597C7CA}" dt="2025-01-09T15:20:58.908" v="975" actId="1076"/>
          <ac:picMkLst>
            <pc:docMk/>
            <pc:sldMk cId="671048593" sldId="285"/>
            <ac:picMk id="3" creationId="{39D7E598-A3F1-736B-00DA-FB32BE894B3F}"/>
          </ac:picMkLst>
        </pc:picChg>
      </pc:sldChg>
      <pc:sldChg chg="addSp delSp modSp add replId">
        <pc:chgData name="Miss McAteer" userId="S::gw21mcateerellis@glowmail.org.uk::f466f663-ce61-458c-9ba1-183fdd4af08a" providerId="AD" clId="Web-{8905E0AC-8ACF-5BA6-528B-2BAF8597C7CA}" dt="2025-01-09T18:17:58.603" v="1824"/>
        <pc:sldMkLst>
          <pc:docMk/>
          <pc:sldMk cId="1270574445" sldId="286"/>
        </pc:sldMkLst>
        <pc:spChg chg="mod">
          <ac:chgData name="Miss McAteer" userId="S::gw21mcateerellis@glowmail.org.uk::f466f663-ce61-458c-9ba1-183fdd4af08a" providerId="AD" clId="Web-{8905E0AC-8ACF-5BA6-528B-2BAF8597C7CA}" dt="2025-01-09T15:42:02.555" v="1052" actId="20577"/>
          <ac:spMkLst>
            <pc:docMk/>
            <pc:sldMk cId="1270574445" sldId="286"/>
            <ac:spMk id="153" creationId="{00000000-0000-0000-0000-000000000000}"/>
          </ac:spMkLst>
        </pc:spChg>
        <pc:spChg chg="mod">
          <ac:chgData name="Miss McAteer" userId="S::gw21mcateerellis@glowmail.org.uk::f466f663-ce61-458c-9ba1-183fdd4af08a" providerId="AD" clId="Web-{8905E0AC-8ACF-5BA6-528B-2BAF8597C7CA}" dt="2025-01-09T15:43:26.542" v="1073" actId="20577"/>
          <ac:spMkLst>
            <pc:docMk/>
            <pc:sldMk cId="1270574445" sldId="286"/>
            <ac:spMk id="154" creationId="{00000000-0000-0000-0000-000000000000}"/>
          </ac:spMkLst>
        </pc:spChg>
      </pc:sldChg>
      <pc:sldChg chg="addSp delSp modSp add replId">
        <pc:chgData name="Miss McAteer" userId="S::gw21mcateerellis@glowmail.org.uk::f466f663-ce61-458c-9ba1-183fdd4af08a" providerId="AD" clId="Web-{8905E0AC-8ACF-5BA6-528B-2BAF8597C7CA}" dt="2025-01-09T17:52:16.958" v="1788" actId="1076"/>
        <pc:sldMkLst>
          <pc:docMk/>
          <pc:sldMk cId="3858974697" sldId="287"/>
        </pc:sldMkLst>
        <pc:spChg chg="mod">
          <ac:chgData name="Miss McAteer" userId="S::gw21mcateerellis@glowmail.org.uk::f466f663-ce61-458c-9ba1-183fdd4af08a" providerId="AD" clId="Web-{8905E0AC-8ACF-5BA6-528B-2BAF8597C7CA}" dt="2025-01-09T17:52:08.411" v="1786" actId="1076"/>
          <ac:spMkLst>
            <pc:docMk/>
            <pc:sldMk cId="3858974697" sldId="287"/>
            <ac:spMk id="89" creationId="{00000000-0000-0000-0000-000000000000}"/>
          </ac:spMkLst>
        </pc:spChg>
        <pc:spChg chg="mod">
          <ac:chgData name="Miss McAteer" userId="S::gw21mcateerellis@glowmail.org.uk::f466f663-ce61-458c-9ba1-183fdd4af08a" providerId="AD" clId="Web-{8905E0AC-8ACF-5BA6-528B-2BAF8597C7CA}" dt="2025-01-09T17:52:16.958" v="1788" actId="1076"/>
          <ac:spMkLst>
            <pc:docMk/>
            <pc:sldMk cId="3858974697" sldId="287"/>
            <ac:spMk id="91" creationId="{00000000-0000-0000-0000-000000000000}"/>
          </ac:spMkLst>
        </pc:spChg>
        <pc:picChg chg="add mod">
          <ac:chgData name="Miss McAteer" userId="S::gw21mcateerellis@glowmail.org.uk::f466f663-ce61-458c-9ba1-183fdd4af08a" providerId="AD" clId="Web-{8905E0AC-8ACF-5BA6-528B-2BAF8597C7CA}" dt="2025-01-09T17:52:12.239" v="1787" actId="1076"/>
          <ac:picMkLst>
            <pc:docMk/>
            <pc:sldMk cId="3858974697" sldId="287"/>
            <ac:picMk id="2" creationId="{7CC3BE70-3A32-D309-6463-30119A2DE3DB}"/>
          </ac:picMkLst>
        </pc:picChg>
      </pc:sldChg>
      <pc:sldChg chg="add del replId">
        <pc:chgData name="Miss McAteer" userId="S::gw21mcateerellis@glowmail.org.uk::f466f663-ce61-458c-9ba1-183fdd4af08a" providerId="AD" clId="Web-{8905E0AC-8ACF-5BA6-528B-2BAF8597C7CA}" dt="2025-01-09T16:08:07.354" v="1163"/>
        <pc:sldMkLst>
          <pc:docMk/>
          <pc:sldMk cId="4061406651" sldId="288"/>
        </pc:sldMkLst>
      </pc:sldChg>
      <pc:sldChg chg="addSp delSp modSp add replId">
        <pc:chgData name="Miss McAteer" userId="S::gw21mcateerellis@glowmail.org.uk::f466f663-ce61-458c-9ba1-183fdd4af08a" providerId="AD" clId="Web-{8905E0AC-8ACF-5BA6-528B-2BAF8597C7CA}" dt="2025-01-09T16:59:27.824" v="1371" actId="1076"/>
        <pc:sldMkLst>
          <pc:docMk/>
          <pc:sldMk cId="4218078994" sldId="288"/>
        </pc:sldMkLst>
        <pc:spChg chg="mod">
          <ac:chgData name="Miss McAteer" userId="S::gw21mcateerellis@glowmail.org.uk::f466f663-ce61-458c-9ba1-183fdd4af08a" providerId="AD" clId="Web-{8905E0AC-8ACF-5BA6-528B-2BAF8597C7CA}" dt="2025-01-09T16:45:49.811" v="1337" actId="1076"/>
          <ac:spMkLst>
            <pc:docMk/>
            <pc:sldMk cId="4218078994" sldId="288"/>
            <ac:spMk id="153" creationId="{00000000-0000-0000-0000-000000000000}"/>
          </ac:spMkLst>
        </pc:spChg>
        <pc:picChg chg="add mod">
          <ac:chgData name="Miss McAteer" userId="S::gw21mcateerellis@glowmail.org.uk::f466f663-ce61-458c-9ba1-183fdd4af08a" providerId="AD" clId="Web-{8905E0AC-8ACF-5BA6-528B-2BAF8597C7CA}" dt="2025-01-09T16:59:08.527" v="1366" actId="14100"/>
          <ac:picMkLst>
            <pc:docMk/>
            <pc:sldMk cId="4218078994" sldId="288"/>
            <ac:picMk id="6" creationId="{8A892841-83F4-38B3-749F-2A1C4BD92F9D}"/>
          </ac:picMkLst>
        </pc:picChg>
        <pc:picChg chg="add mod">
          <ac:chgData name="Miss McAteer" userId="S::gw21mcateerellis@glowmail.org.uk::f466f663-ce61-458c-9ba1-183fdd4af08a" providerId="AD" clId="Web-{8905E0AC-8ACF-5BA6-528B-2BAF8597C7CA}" dt="2025-01-09T16:59:17.214" v="1368" actId="1076"/>
          <ac:picMkLst>
            <pc:docMk/>
            <pc:sldMk cId="4218078994" sldId="288"/>
            <ac:picMk id="8" creationId="{47EC2A6F-55B2-3EE4-17E5-6E000DA46CE1}"/>
          </ac:picMkLst>
        </pc:picChg>
      </pc:sldChg>
      <pc:sldChg chg="addSp delSp modSp add replId delAnim">
        <pc:chgData name="Miss McAteer" userId="S::gw21mcateerellis@glowmail.org.uk::f466f663-ce61-458c-9ba1-183fdd4af08a" providerId="AD" clId="Web-{8905E0AC-8ACF-5BA6-528B-2BAF8597C7CA}" dt="2025-01-09T17:30:35.540" v="1560" actId="1076"/>
        <pc:sldMkLst>
          <pc:docMk/>
          <pc:sldMk cId="4182590665" sldId="289"/>
        </pc:sldMkLst>
        <pc:spChg chg="add mod">
          <ac:chgData name="Miss McAteer" userId="S::gw21mcateerellis@glowmail.org.uk::f466f663-ce61-458c-9ba1-183fdd4af08a" providerId="AD" clId="Web-{8905E0AC-8ACF-5BA6-528B-2BAF8597C7CA}" dt="2025-01-09T17:30:18.695" v="1558" actId="1076"/>
          <ac:spMkLst>
            <pc:docMk/>
            <pc:sldMk cId="4182590665" sldId="289"/>
            <ac:spMk id="2" creationId="{7F1EE1B4-F398-2F54-51A4-34ED33715637}"/>
          </ac:spMkLst>
        </pc:spChg>
        <pc:spChg chg="mod">
          <ac:chgData name="Miss McAteer" userId="S::gw21mcateerellis@glowmail.org.uk::f466f663-ce61-458c-9ba1-183fdd4af08a" providerId="AD" clId="Web-{8905E0AC-8ACF-5BA6-528B-2BAF8597C7CA}" dt="2025-01-09T17:03:55.818" v="1520" actId="20577"/>
          <ac:spMkLst>
            <pc:docMk/>
            <pc:sldMk cId="4182590665" sldId="289"/>
            <ac:spMk id="288" creationId="{00000000-0000-0000-0000-000000000000}"/>
          </ac:spMkLst>
        </pc:spChg>
        <pc:picChg chg="add mod">
          <ac:chgData name="Miss McAteer" userId="S::gw21mcateerellis@glowmail.org.uk::f466f663-ce61-458c-9ba1-183fdd4af08a" providerId="AD" clId="Web-{8905E0AC-8ACF-5BA6-528B-2BAF8597C7CA}" dt="2025-01-09T17:05:14.664" v="1537" actId="1076"/>
          <ac:picMkLst>
            <pc:docMk/>
            <pc:sldMk cId="4182590665" sldId="289"/>
            <ac:picMk id="3" creationId="{A1FE9A2D-3CD4-DB57-871E-FE445A57134E}"/>
          </ac:picMkLst>
        </pc:picChg>
        <pc:picChg chg="add mod">
          <ac:chgData name="Miss McAteer" userId="S::gw21mcateerellis@glowmail.org.uk::f466f663-ce61-458c-9ba1-183fdd4af08a" providerId="AD" clId="Web-{8905E0AC-8ACF-5BA6-528B-2BAF8597C7CA}" dt="2025-01-09T17:30:35.540" v="1560" actId="1076"/>
          <ac:picMkLst>
            <pc:docMk/>
            <pc:sldMk cId="4182590665" sldId="289"/>
            <ac:picMk id="4" creationId="{4427FF24-9DC6-8BA5-BE0E-8875B970B892}"/>
          </ac:picMkLst>
        </pc:picChg>
      </pc:sldChg>
      <pc:sldMasterChg chg="del delSldLayout">
        <pc:chgData name="Miss McAteer" userId="S::gw21mcateerellis@glowmail.org.uk::f466f663-ce61-458c-9ba1-183fdd4af08a" providerId="AD" clId="Web-{8905E0AC-8ACF-5BA6-528B-2BAF8597C7CA}" dt="2025-01-09T12:16:34.456" v="0"/>
        <pc:sldMasterMkLst>
          <pc:docMk/>
          <pc:sldMasterMk cId="0" sldId="2147483660"/>
        </pc:sldMasterMkLst>
        <pc:sldLayoutChg chg="del">
          <pc:chgData name="Miss McAteer" userId="S::gw21mcateerellis@glowmail.org.uk::f466f663-ce61-458c-9ba1-183fdd4af08a" providerId="AD" clId="Web-{8905E0AC-8ACF-5BA6-528B-2BAF8597C7CA}" dt="2025-01-09T12:16:34.456" v="0"/>
          <pc:sldLayoutMkLst>
            <pc:docMk/>
            <pc:sldMasterMk cId="0" sldId="2147483660"/>
            <pc:sldLayoutMk cId="0" sldId="2147483648"/>
          </pc:sldLayoutMkLst>
        </pc:sldLayoutChg>
        <pc:sldLayoutChg chg="del">
          <pc:chgData name="Miss McAteer" userId="S::gw21mcateerellis@glowmail.org.uk::f466f663-ce61-458c-9ba1-183fdd4af08a" providerId="AD" clId="Web-{8905E0AC-8ACF-5BA6-528B-2BAF8597C7CA}" dt="2025-01-09T12:16:34.456" v="0"/>
          <pc:sldLayoutMkLst>
            <pc:docMk/>
            <pc:sldMasterMk cId="0" sldId="2147483660"/>
            <pc:sldLayoutMk cId="0" sldId="2147483649"/>
          </pc:sldLayoutMkLst>
        </pc:sldLayoutChg>
        <pc:sldLayoutChg chg="del">
          <pc:chgData name="Miss McAteer" userId="S::gw21mcateerellis@glowmail.org.uk::f466f663-ce61-458c-9ba1-183fdd4af08a" providerId="AD" clId="Web-{8905E0AC-8ACF-5BA6-528B-2BAF8597C7CA}" dt="2025-01-09T12:16:34.456" v="0"/>
          <pc:sldLayoutMkLst>
            <pc:docMk/>
            <pc:sldMasterMk cId="0" sldId="2147483660"/>
            <pc:sldLayoutMk cId="0" sldId="2147483650"/>
          </pc:sldLayoutMkLst>
        </pc:sldLayoutChg>
        <pc:sldLayoutChg chg="del">
          <pc:chgData name="Miss McAteer" userId="S::gw21mcateerellis@glowmail.org.uk::f466f663-ce61-458c-9ba1-183fdd4af08a" providerId="AD" clId="Web-{8905E0AC-8ACF-5BA6-528B-2BAF8597C7CA}" dt="2025-01-09T12:16:34.456" v="0"/>
          <pc:sldLayoutMkLst>
            <pc:docMk/>
            <pc:sldMasterMk cId="0" sldId="2147483660"/>
            <pc:sldLayoutMk cId="0" sldId="2147483651"/>
          </pc:sldLayoutMkLst>
        </pc:sldLayoutChg>
        <pc:sldLayoutChg chg="del">
          <pc:chgData name="Miss McAteer" userId="S::gw21mcateerellis@glowmail.org.uk::f466f663-ce61-458c-9ba1-183fdd4af08a" providerId="AD" clId="Web-{8905E0AC-8ACF-5BA6-528B-2BAF8597C7CA}" dt="2025-01-09T12:16:34.456" v="0"/>
          <pc:sldLayoutMkLst>
            <pc:docMk/>
            <pc:sldMasterMk cId="0" sldId="2147483660"/>
            <pc:sldLayoutMk cId="0" sldId="2147483652"/>
          </pc:sldLayoutMkLst>
        </pc:sldLayoutChg>
        <pc:sldLayoutChg chg="del">
          <pc:chgData name="Miss McAteer" userId="S::gw21mcateerellis@glowmail.org.uk::f466f663-ce61-458c-9ba1-183fdd4af08a" providerId="AD" clId="Web-{8905E0AC-8ACF-5BA6-528B-2BAF8597C7CA}" dt="2025-01-09T12:16:34.456" v="0"/>
          <pc:sldLayoutMkLst>
            <pc:docMk/>
            <pc:sldMasterMk cId="0" sldId="2147483660"/>
            <pc:sldLayoutMk cId="0" sldId="2147483653"/>
          </pc:sldLayoutMkLst>
        </pc:sldLayoutChg>
        <pc:sldLayoutChg chg="del">
          <pc:chgData name="Miss McAteer" userId="S::gw21mcateerellis@glowmail.org.uk::f466f663-ce61-458c-9ba1-183fdd4af08a" providerId="AD" clId="Web-{8905E0AC-8ACF-5BA6-528B-2BAF8597C7CA}" dt="2025-01-09T12:16:34.456" v="0"/>
          <pc:sldLayoutMkLst>
            <pc:docMk/>
            <pc:sldMasterMk cId="0" sldId="2147483660"/>
            <pc:sldLayoutMk cId="0" sldId="2147483654"/>
          </pc:sldLayoutMkLst>
        </pc:sldLayoutChg>
        <pc:sldLayoutChg chg="del">
          <pc:chgData name="Miss McAteer" userId="S::gw21mcateerellis@glowmail.org.uk::f466f663-ce61-458c-9ba1-183fdd4af08a" providerId="AD" clId="Web-{8905E0AC-8ACF-5BA6-528B-2BAF8597C7CA}" dt="2025-01-09T12:16:34.456" v="0"/>
          <pc:sldLayoutMkLst>
            <pc:docMk/>
            <pc:sldMasterMk cId="0" sldId="2147483660"/>
            <pc:sldLayoutMk cId="0" sldId="2147483655"/>
          </pc:sldLayoutMkLst>
        </pc:sldLayoutChg>
        <pc:sldLayoutChg chg="del">
          <pc:chgData name="Miss McAteer" userId="S::gw21mcateerellis@glowmail.org.uk::f466f663-ce61-458c-9ba1-183fdd4af08a" providerId="AD" clId="Web-{8905E0AC-8ACF-5BA6-528B-2BAF8597C7CA}" dt="2025-01-09T12:16:34.456" v="0"/>
          <pc:sldLayoutMkLst>
            <pc:docMk/>
            <pc:sldMasterMk cId="0" sldId="2147483660"/>
            <pc:sldLayoutMk cId="0" sldId="2147483656"/>
          </pc:sldLayoutMkLst>
        </pc:sldLayoutChg>
        <pc:sldLayoutChg chg="del">
          <pc:chgData name="Miss McAteer" userId="S::gw21mcateerellis@glowmail.org.uk::f466f663-ce61-458c-9ba1-183fdd4af08a" providerId="AD" clId="Web-{8905E0AC-8ACF-5BA6-528B-2BAF8597C7CA}" dt="2025-01-09T12:16:34.456" v="0"/>
          <pc:sldLayoutMkLst>
            <pc:docMk/>
            <pc:sldMasterMk cId="0" sldId="2147483660"/>
            <pc:sldLayoutMk cId="0" sldId="2147483657"/>
          </pc:sldLayoutMkLst>
        </pc:sldLayoutChg>
        <pc:sldLayoutChg chg="del">
          <pc:chgData name="Miss McAteer" userId="S::gw21mcateerellis@glowmail.org.uk::f466f663-ce61-458c-9ba1-183fdd4af08a" providerId="AD" clId="Web-{8905E0AC-8ACF-5BA6-528B-2BAF8597C7CA}" dt="2025-01-09T12:16:34.456" v="0"/>
          <pc:sldLayoutMkLst>
            <pc:docMk/>
            <pc:sldMasterMk cId="0" sldId="2147483660"/>
            <pc:sldLayoutMk cId="0" sldId="2147483658"/>
          </pc:sldLayoutMkLst>
        </pc:sldLayoutChg>
        <pc:sldLayoutChg chg="del">
          <pc:chgData name="Miss McAteer" userId="S::gw21mcateerellis@glowmail.org.uk::f466f663-ce61-458c-9ba1-183fdd4af08a" providerId="AD" clId="Web-{8905E0AC-8ACF-5BA6-528B-2BAF8597C7CA}" dt="2025-01-09T12:16:34.456" v="0"/>
          <pc:sldLayoutMkLst>
            <pc:docMk/>
            <pc:sldMasterMk cId="0" sldId="2147483660"/>
            <pc:sldLayoutMk cId="0" sldId="2147483659"/>
          </pc:sldLayoutMkLst>
        </pc:sldLayoutChg>
      </pc:sldMasterChg>
      <pc:sldMasterChg chg="add addSldLayout modSldLayout">
        <pc:chgData name="Miss McAteer" userId="S::gw21mcateerellis@glowmail.org.uk::f466f663-ce61-458c-9ba1-183fdd4af08a" providerId="AD" clId="Web-{8905E0AC-8ACF-5BA6-528B-2BAF8597C7CA}" dt="2025-01-09T12:16:34.456" v="0"/>
        <pc:sldMasterMkLst>
          <pc:docMk/>
          <pc:sldMasterMk cId="3764729078" sldId="2147483661"/>
        </pc:sldMasterMkLst>
        <pc:sldLayoutChg chg="add mod replId">
          <pc:chgData name="Miss McAteer" userId="S::gw21mcateerellis@glowmail.org.uk::f466f663-ce61-458c-9ba1-183fdd4af08a" providerId="AD" clId="Web-{8905E0AC-8ACF-5BA6-528B-2BAF8597C7CA}" dt="2025-01-09T12:16:34.456" v="0"/>
          <pc:sldLayoutMkLst>
            <pc:docMk/>
            <pc:sldMasterMk cId="3764729078" sldId="2147483661"/>
            <pc:sldLayoutMk cId="547478495" sldId="2147483662"/>
          </pc:sldLayoutMkLst>
        </pc:sldLayoutChg>
        <pc:sldLayoutChg chg="add mod replId">
          <pc:chgData name="Miss McAteer" userId="S::gw21mcateerellis@glowmail.org.uk::f466f663-ce61-458c-9ba1-183fdd4af08a" providerId="AD" clId="Web-{8905E0AC-8ACF-5BA6-528B-2BAF8597C7CA}" dt="2025-01-09T12:16:34.456" v="0"/>
          <pc:sldLayoutMkLst>
            <pc:docMk/>
            <pc:sldMasterMk cId="3764729078" sldId="2147483661"/>
            <pc:sldLayoutMk cId="2300331075" sldId="2147483663"/>
          </pc:sldLayoutMkLst>
        </pc:sldLayoutChg>
        <pc:sldLayoutChg chg="add mod replId">
          <pc:chgData name="Miss McAteer" userId="S::gw21mcateerellis@glowmail.org.uk::f466f663-ce61-458c-9ba1-183fdd4af08a" providerId="AD" clId="Web-{8905E0AC-8ACF-5BA6-528B-2BAF8597C7CA}" dt="2025-01-09T12:16:34.456" v="0"/>
          <pc:sldLayoutMkLst>
            <pc:docMk/>
            <pc:sldMasterMk cId="3764729078" sldId="2147483661"/>
            <pc:sldLayoutMk cId="1314422048" sldId="2147483664"/>
          </pc:sldLayoutMkLst>
        </pc:sldLayoutChg>
        <pc:sldLayoutChg chg="add mod replId">
          <pc:chgData name="Miss McAteer" userId="S::gw21mcateerellis@glowmail.org.uk::f466f663-ce61-458c-9ba1-183fdd4af08a" providerId="AD" clId="Web-{8905E0AC-8ACF-5BA6-528B-2BAF8597C7CA}" dt="2025-01-09T12:16:34.456" v="0"/>
          <pc:sldLayoutMkLst>
            <pc:docMk/>
            <pc:sldMasterMk cId="3764729078" sldId="2147483661"/>
            <pc:sldLayoutMk cId="2962170723" sldId="2147483665"/>
          </pc:sldLayoutMkLst>
        </pc:sldLayoutChg>
        <pc:sldLayoutChg chg="add mod replId">
          <pc:chgData name="Miss McAteer" userId="S::gw21mcateerellis@glowmail.org.uk::f466f663-ce61-458c-9ba1-183fdd4af08a" providerId="AD" clId="Web-{8905E0AC-8ACF-5BA6-528B-2BAF8597C7CA}" dt="2025-01-09T12:16:34.456" v="0"/>
          <pc:sldLayoutMkLst>
            <pc:docMk/>
            <pc:sldMasterMk cId="3764729078" sldId="2147483661"/>
            <pc:sldLayoutMk cId="2032978756" sldId="2147483666"/>
          </pc:sldLayoutMkLst>
        </pc:sldLayoutChg>
        <pc:sldLayoutChg chg="add mod replId">
          <pc:chgData name="Miss McAteer" userId="S::gw21mcateerellis@glowmail.org.uk::f466f663-ce61-458c-9ba1-183fdd4af08a" providerId="AD" clId="Web-{8905E0AC-8ACF-5BA6-528B-2BAF8597C7CA}" dt="2025-01-09T12:16:34.456" v="0"/>
          <pc:sldLayoutMkLst>
            <pc:docMk/>
            <pc:sldMasterMk cId="3764729078" sldId="2147483661"/>
            <pc:sldLayoutMk cId="72072191" sldId="2147483667"/>
          </pc:sldLayoutMkLst>
        </pc:sldLayoutChg>
        <pc:sldLayoutChg chg="add mod replId">
          <pc:chgData name="Miss McAteer" userId="S::gw21mcateerellis@glowmail.org.uk::f466f663-ce61-458c-9ba1-183fdd4af08a" providerId="AD" clId="Web-{8905E0AC-8ACF-5BA6-528B-2BAF8597C7CA}" dt="2025-01-09T12:16:34.456" v="0"/>
          <pc:sldLayoutMkLst>
            <pc:docMk/>
            <pc:sldMasterMk cId="3764729078" sldId="2147483661"/>
            <pc:sldLayoutMk cId="1475671634" sldId="2147483668"/>
          </pc:sldLayoutMkLst>
        </pc:sldLayoutChg>
        <pc:sldLayoutChg chg="add mod replId">
          <pc:chgData name="Miss McAteer" userId="S::gw21mcateerellis@glowmail.org.uk::f466f663-ce61-458c-9ba1-183fdd4af08a" providerId="AD" clId="Web-{8905E0AC-8ACF-5BA6-528B-2BAF8597C7CA}" dt="2025-01-09T12:16:34.456" v="0"/>
          <pc:sldLayoutMkLst>
            <pc:docMk/>
            <pc:sldMasterMk cId="3764729078" sldId="2147483661"/>
            <pc:sldLayoutMk cId="2039464456" sldId="2147483669"/>
          </pc:sldLayoutMkLst>
        </pc:sldLayoutChg>
        <pc:sldLayoutChg chg="add mod replId">
          <pc:chgData name="Miss McAteer" userId="S::gw21mcateerellis@glowmail.org.uk::f466f663-ce61-458c-9ba1-183fdd4af08a" providerId="AD" clId="Web-{8905E0AC-8ACF-5BA6-528B-2BAF8597C7CA}" dt="2025-01-09T12:16:34.456" v="0"/>
          <pc:sldLayoutMkLst>
            <pc:docMk/>
            <pc:sldMasterMk cId="3764729078" sldId="2147483661"/>
            <pc:sldLayoutMk cId="3806650580" sldId="2147483670"/>
          </pc:sldLayoutMkLst>
        </pc:sldLayoutChg>
        <pc:sldLayoutChg chg="add mod replId">
          <pc:chgData name="Miss McAteer" userId="S::gw21mcateerellis@glowmail.org.uk::f466f663-ce61-458c-9ba1-183fdd4af08a" providerId="AD" clId="Web-{8905E0AC-8ACF-5BA6-528B-2BAF8597C7CA}" dt="2025-01-09T12:16:34.456" v="0"/>
          <pc:sldLayoutMkLst>
            <pc:docMk/>
            <pc:sldMasterMk cId="3764729078" sldId="2147483661"/>
            <pc:sldLayoutMk cId="1714176596" sldId="2147483671"/>
          </pc:sldLayoutMkLst>
        </pc:sldLayoutChg>
        <pc:sldLayoutChg chg="add mod replId">
          <pc:chgData name="Miss McAteer" userId="S::gw21mcateerellis@glowmail.org.uk::f466f663-ce61-458c-9ba1-183fdd4af08a" providerId="AD" clId="Web-{8905E0AC-8ACF-5BA6-528B-2BAF8597C7CA}" dt="2025-01-09T12:16:34.456" v="0"/>
          <pc:sldLayoutMkLst>
            <pc:docMk/>
            <pc:sldMasterMk cId="3764729078" sldId="2147483661"/>
            <pc:sldLayoutMk cId="4119993669" sldId="2147483672"/>
          </pc:sldLayoutMkLst>
        </pc:sldLayoutChg>
      </pc:sldMasterChg>
    </pc:docChg>
  </pc:docChgLst>
  <pc:docChgLst>
    <pc:chgData clId="Web-{43B397DF-DC0D-4269-A280-82B67AD66FE0}"/>
    <pc:docChg chg="delSld modSld">
      <pc:chgData name="" userId="" providerId="" clId="Web-{43B397DF-DC0D-4269-A280-82B67AD66FE0}" dt="2025-06-25T14:29:42.246" v="7"/>
      <pc:docMkLst>
        <pc:docMk/>
      </pc:docMkLst>
      <pc:sldChg chg="modSp">
        <pc:chgData name="" userId="" providerId="" clId="Web-{43B397DF-DC0D-4269-A280-82B67AD66FE0}" dt="2025-06-25T14:29:17.324" v="3" actId="20577"/>
        <pc:sldMkLst>
          <pc:docMk/>
          <pc:sldMk cId="1538391246" sldId="290"/>
        </pc:sldMkLst>
        <pc:spChg chg="mod">
          <ac:chgData name="" userId="" providerId="" clId="Web-{43B397DF-DC0D-4269-A280-82B67AD66FE0}" dt="2025-06-25T14:29:17.324" v="3" actId="20577"/>
          <ac:spMkLst>
            <pc:docMk/>
            <pc:sldMk cId="1538391246" sldId="290"/>
            <ac:spMk id="5" creationId="{BB5FED12-71CE-59AB-A826-8E21285205D0}"/>
          </ac:spMkLst>
        </pc:spChg>
      </pc:sldChg>
      <pc:sldChg chg="del">
        <pc:chgData name="" userId="" providerId="" clId="Web-{43B397DF-DC0D-4269-A280-82B67AD66FE0}" dt="2025-06-25T14:29:26.933" v="4"/>
        <pc:sldMkLst>
          <pc:docMk/>
          <pc:sldMk cId="1265789280" sldId="293"/>
        </pc:sldMkLst>
      </pc:sldChg>
      <pc:sldChg chg="del">
        <pc:chgData name="" userId="" providerId="" clId="Web-{43B397DF-DC0D-4269-A280-82B67AD66FE0}" dt="2025-06-25T14:29:36.605" v="6"/>
        <pc:sldMkLst>
          <pc:docMk/>
          <pc:sldMk cId="2041119983" sldId="305"/>
        </pc:sldMkLst>
      </pc:sldChg>
      <pc:sldChg chg="del">
        <pc:chgData name="" userId="" providerId="" clId="Web-{43B397DF-DC0D-4269-A280-82B67AD66FE0}" dt="2025-06-25T14:29:33.871" v="5"/>
        <pc:sldMkLst>
          <pc:docMk/>
          <pc:sldMk cId="3400293706" sldId="306"/>
        </pc:sldMkLst>
      </pc:sldChg>
      <pc:sldChg chg="del">
        <pc:chgData name="" userId="" providerId="" clId="Web-{43B397DF-DC0D-4269-A280-82B67AD66FE0}" dt="2025-06-25T14:29:42.246" v="7"/>
        <pc:sldMkLst>
          <pc:docMk/>
          <pc:sldMk cId="1528711359" sldId="318"/>
        </pc:sldMkLst>
      </pc:sldChg>
    </pc:docChg>
  </pc:docChgLst>
  <pc:docChgLst>
    <pc:chgData name="Miss McAteer" userId="S::gw21mcateerellis@glowmail.org.uk::f466f663-ce61-458c-9ba1-183fdd4af08a" providerId="AD" clId="Web-{5D835019-A836-239D-2EB7-A7AAFDEA1981}"/>
    <pc:docChg chg="addSld modSld">
      <pc:chgData name="Miss McAteer" userId="S::gw21mcateerellis@glowmail.org.uk::f466f663-ce61-458c-9ba1-183fdd4af08a" providerId="AD" clId="Web-{5D835019-A836-239D-2EB7-A7AAFDEA1981}" dt="2025-01-19T21:31:37.517" v="721" actId="1076"/>
      <pc:docMkLst>
        <pc:docMk/>
      </pc:docMkLst>
      <pc:sldChg chg="modSp">
        <pc:chgData name="Miss McAteer" userId="S::gw21mcateerellis@glowmail.org.uk::f466f663-ce61-458c-9ba1-183fdd4af08a" providerId="AD" clId="Web-{5D835019-A836-239D-2EB7-A7AAFDEA1981}" dt="2025-01-19T20:42:17.451" v="33" actId="20577"/>
        <pc:sldMkLst>
          <pc:docMk/>
          <pc:sldMk cId="1538391246" sldId="290"/>
        </pc:sldMkLst>
        <pc:spChg chg="mod">
          <ac:chgData name="Miss McAteer" userId="S::gw21mcateerellis@glowmail.org.uk::f466f663-ce61-458c-9ba1-183fdd4af08a" providerId="AD" clId="Web-{5D835019-A836-239D-2EB7-A7AAFDEA1981}" dt="2025-01-19T20:42:17.451" v="33" actId="20577"/>
          <ac:spMkLst>
            <pc:docMk/>
            <pc:sldMk cId="1538391246" sldId="290"/>
            <ac:spMk id="5" creationId="{BB5FED12-71CE-59AB-A826-8E21285205D0}"/>
          </ac:spMkLst>
        </pc:spChg>
      </pc:sldChg>
      <pc:sldChg chg="modSp">
        <pc:chgData name="Miss McAteer" userId="S::gw21mcateerellis@glowmail.org.uk::f466f663-ce61-458c-9ba1-183fdd4af08a" providerId="AD" clId="Web-{5D835019-A836-239D-2EB7-A7AAFDEA1981}" dt="2025-01-19T20:53:18.286" v="253" actId="20577"/>
        <pc:sldMkLst>
          <pc:docMk/>
          <pc:sldMk cId="1265789280" sldId="293"/>
        </pc:sldMkLst>
        <pc:spChg chg="mod">
          <ac:chgData name="Miss McAteer" userId="S::gw21mcateerellis@glowmail.org.uk::f466f663-ce61-458c-9ba1-183fdd4af08a" providerId="AD" clId="Web-{5D835019-A836-239D-2EB7-A7AAFDEA1981}" dt="2025-01-19T20:53:18.286" v="253" actId="20577"/>
          <ac:spMkLst>
            <pc:docMk/>
            <pc:sldMk cId="1265789280" sldId="293"/>
            <ac:spMk id="3" creationId="{7CCB7966-68DB-A245-FA74-279100F344E3}"/>
          </ac:spMkLst>
        </pc:spChg>
      </pc:sldChg>
      <pc:sldChg chg="addSp modSp">
        <pc:chgData name="Miss McAteer" userId="S::gw21mcateerellis@glowmail.org.uk::f466f663-ce61-458c-9ba1-183fdd4af08a" providerId="AD" clId="Web-{5D835019-A836-239D-2EB7-A7AAFDEA1981}" dt="2025-01-19T21:15:42.584" v="667" actId="1076"/>
        <pc:sldMkLst>
          <pc:docMk/>
          <pc:sldMk cId="2990824515" sldId="294"/>
        </pc:sldMkLst>
        <pc:picChg chg="mod">
          <ac:chgData name="Miss McAteer" userId="S::gw21mcateerellis@glowmail.org.uk::f466f663-ce61-458c-9ba1-183fdd4af08a" providerId="AD" clId="Web-{5D835019-A836-239D-2EB7-A7AAFDEA1981}" dt="2025-01-19T21:15:38.958" v="666" actId="1076"/>
          <ac:picMkLst>
            <pc:docMk/>
            <pc:sldMk cId="2990824515" sldId="294"/>
            <ac:picMk id="4" creationId="{EDE35AE1-439A-E6A9-2FE4-F96BC172F794}"/>
          </ac:picMkLst>
        </pc:picChg>
        <pc:picChg chg="add mod modCrop">
          <ac:chgData name="Miss McAteer" userId="S::gw21mcateerellis@glowmail.org.uk::f466f663-ce61-458c-9ba1-183fdd4af08a" providerId="AD" clId="Web-{5D835019-A836-239D-2EB7-A7AAFDEA1981}" dt="2025-01-19T21:15:42.584" v="667" actId="1076"/>
          <ac:picMkLst>
            <pc:docMk/>
            <pc:sldMk cId="2990824515" sldId="294"/>
            <ac:picMk id="5" creationId="{D20914B0-80A3-4836-CA37-8AA5DACEDFFB}"/>
          </ac:picMkLst>
        </pc:picChg>
      </pc:sldChg>
      <pc:sldChg chg="addSp modSp">
        <pc:chgData name="Miss McAteer" userId="S::gw21mcateerellis@glowmail.org.uk::f466f663-ce61-458c-9ba1-183fdd4af08a" providerId="AD" clId="Web-{5D835019-A836-239D-2EB7-A7AAFDEA1981}" dt="2025-01-19T21:14:48.754" v="660" actId="1076"/>
        <pc:sldMkLst>
          <pc:docMk/>
          <pc:sldMk cId="8587413" sldId="298"/>
        </pc:sldMkLst>
        <pc:spChg chg="add mod">
          <ac:chgData name="Miss McAteer" userId="S::gw21mcateerellis@glowmail.org.uk::f466f663-ce61-458c-9ba1-183fdd4af08a" providerId="AD" clId="Web-{5D835019-A836-239D-2EB7-A7AAFDEA1981}" dt="2025-01-19T21:13:46.064" v="656" actId="1076"/>
          <ac:spMkLst>
            <pc:docMk/>
            <pc:sldMk cId="8587413" sldId="298"/>
            <ac:spMk id="3" creationId="{7E472DA0-323F-0E3D-8BDE-011109ABE80C}"/>
          </ac:spMkLst>
        </pc:spChg>
        <pc:picChg chg="mod">
          <ac:chgData name="Miss McAteer" userId="S::gw21mcateerellis@glowmail.org.uk::f466f663-ce61-458c-9ba1-183fdd4af08a" providerId="AD" clId="Web-{5D835019-A836-239D-2EB7-A7AAFDEA1981}" dt="2025-01-19T20:47:51.400" v="118" actId="1076"/>
          <ac:picMkLst>
            <pc:docMk/>
            <pc:sldMk cId="8587413" sldId="298"/>
            <ac:picMk id="2" creationId="{8BA249A6-8E08-86AD-FCFE-A89D7236C777}"/>
          </ac:picMkLst>
        </pc:picChg>
        <pc:picChg chg="add mod">
          <ac:chgData name="Miss McAteer" userId="S::gw21mcateerellis@glowmail.org.uk::f466f663-ce61-458c-9ba1-183fdd4af08a" providerId="AD" clId="Web-{5D835019-A836-239D-2EB7-A7AAFDEA1981}" dt="2025-01-19T21:14:18.315" v="658" actId="1076"/>
          <ac:picMkLst>
            <pc:docMk/>
            <pc:sldMk cId="8587413" sldId="298"/>
            <ac:picMk id="4" creationId="{53E8F96A-D3F5-BCE6-7B05-201B748C5749}"/>
          </ac:picMkLst>
        </pc:picChg>
      </pc:sldChg>
      <pc:sldChg chg="addSp delSp modSp">
        <pc:chgData name="Miss McAteer" userId="S::gw21mcateerellis@glowmail.org.uk::f466f663-ce61-458c-9ba1-183fdd4af08a" providerId="AD" clId="Web-{5D835019-A836-239D-2EB7-A7AAFDEA1981}" dt="2025-01-19T21:31:37.517" v="721" actId="1076"/>
        <pc:sldMkLst>
          <pc:docMk/>
          <pc:sldMk cId="2658925481" sldId="299"/>
        </pc:sldMkLst>
        <pc:spChg chg="add mod">
          <ac:chgData name="Miss McAteer" userId="S::gw21mcateerellis@glowmail.org.uk::f466f663-ce61-458c-9ba1-183fdd4af08a" providerId="AD" clId="Web-{5D835019-A836-239D-2EB7-A7AAFDEA1981}" dt="2025-01-19T21:28:46.584" v="711" actId="20577"/>
          <ac:spMkLst>
            <pc:docMk/>
            <pc:sldMk cId="2658925481" sldId="299"/>
            <ac:spMk id="6" creationId="{5F036A55-E001-C4BF-A57C-A04A9E506656}"/>
          </ac:spMkLst>
        </pc:spChg>
        <pc:picChg chg="add mod modCrop">
          <ac:chgData name="Miss McAteer" userId="S::gw21mcateerellis@glowmail.org.uk::f466f663-ce61-458c-9ba1-183fdd4af08a" providerId="AD" clId="Web-{5D835019-A836-239D-2EB7-A7AAFDEA1981}" dt="2025-01-19T21:31:37.517" v="721" actId="1076"/>
          <ac:picMkLst>
            <pc:docMk/>
            <pc:sldMk cId="2658925481" sldId="299"/>
            <ac:picMk id="7" creationId="{357A101E-DCEC-9E7C-D5F7-B67018AE4723}"/>
          </ac:picMkLst>
        </pc:picChg>
        <pc:picChg chg="add mod">
          <ac:chgData name="Miss McAteer" userId="S::gw21mcateerellis@glowmail.org.uk::f466f663-ce61-458c-9ba1-183fdd4af08a" providerId="AD" clId="Web-{5D835019-A836-239D-2EB7-A7AAFDEA1981}" dt="2025-01-19T21:31:17.376" v="717" actId="1076"/>
          <ac:picMkLst>
            <pc:docMk/>
            <pc:sldMk cId="2658925481" sldId="299"/>
            <ac:picMk id="8" creationId="{F92DEFE5-7991-8BFE-A5A7-9A04F66816A5}"/>
          </ac:picMkLst>
        </pc:picChg>
      </pc:sldChg>
      <pc:sldChg chg="modSp add replId">
        <pc:chgData name="Miss McAteer" userId="S::gw21mcateerellis@glowmail.org.uk::f466f663-ce61-458c-9ba1-183fdd4af08a" providerId="AD" clId="Web-{5D835019-A836-239D-2EB7-A7AAFDEA1981}" dt="2025-01-19T20:48:32.479" v="124" actId="1076"/>
        <pc:sldMkLst>
          <pc:docMk/>
          <pc:sldMk cId="1516086940" sldId="304"/>
        </pc:sldMkLst>
        <pc:spChg chg="mod">
          <ac:chgData name="Miss McAteer" userId="S::gw21mcateerellis@glowmail.org.uk::f466f663-ce61-458c-9ba1-183fdd4af08a" providerId="AD" clId="Web-{5D835019-A836-239D-2EB7-A7AAFDEA1981}" dt="2025-01-19T20:48:32.479" v="124" actId="1076"/>
          <ac:spMkLst>
            <pc:docMk/>
            <pc:sldMk cId="1516086940" sldId="304"/>
            <ac:spMk id="3" creationId="{210C949F-AC96-3EA0-36C7-0E269585EA37}"/>
          </ac:spMkLst>
        </pc:spChg>
      </pc:sldChg>
      <pc:sldChg chg="addSp delSp modSp add replId">
        <pc:chgData name="Miss McAteer" userId="S::gw21mcateerellis@glowmail.org.uk::f466f663-ce61-458c-9ba1-183fdd4af08a" providerId="AD" clId="Web-{5D835019-A836-239D-2EB7-A7AAFDEA1981}" dt="2025-01-19T21:12:36.655" v="645" actId="20577"/>
        <pc:sldMkLst>
          <pc:docMk/>
          <pc:sldMk cId="2041119983" sldId="305"/>
        </pc:sldMkLst>
        <pc:spChg chg="mod">
          <ac:chgData name="Miss McAteer" userId="S::gw21mcateerellis@glowmail.org.uk::f466f663-ce61-458c-9ba1-183fdd4af08a" providerId="AD" clId="Web-{5D835019-A836-239D-2EB7-A7AAFDEA1981}" dt="2025-01-19T21:12:08.811" v="639" actId="1076"/>
          <ac:spMkLst>
            <pc:docMk/>
            <pc:sldMk cId="2041119983" sldId="305"/>
            <ac:spMk id="2" creationId="{F79C543A-7170-3131-B03A-74BC61AC4AE1}"/>
          </ac:spMkLst>
        </pc:spChg>
        <pc:spChg chg="mod">
          <ac:chgData name="Miss McAteer" userId="S::gw21mcateerellis@glowmail.org.uk::f466f663-ce61-458c-9ba1-183fdd4af08a" providerId="AD" clId="Web-{5D835019-A836-239D-2EB7-A7AAFDEA1981}" dt="2025-01-19T21:12:36.655" v="645" actId="20577"/>
          <ac:spMkLst>
            <pc:docMk/>
            <pc:sldMk cId="2041119983" sldId="305"/>
            <ac:spMk id="3" creationId="{7CCB7966-68DB-A245-FA74-279100F344E3}"/>
          </ac:spMkLst>
        </pc:spChg>
        <pc:picChg chg="add mod">
          <ac:chgData name="Miss McAteer" userId="S::gw21mcateerellis@glowmail.org.uk::f466f663-ce61-458c-9ba1-183fdd4af08a" providerId="AD" clId="Web-{5D835019-A836-239D-2EB7-A7AAFDEA1981}" dt="2025-01-19T21:12:26.374" v="641" actId="1076"/>
          <ac:picMkLst>
            <pc:docMk/>
            <pc:sldMk cId="2041119983" sldId="305"/>
            <ac:picMk id="6" creationId="{94A72D30-EFA9-CF8D-597C-9AFA7EC5A0AF}"/>
          </ac:picMkLst>
        </pc:picChg>
      </pc:sldChg>
      <pc:sldChg chg="addSp modSp new">
        <pc:chgData name="Miss McAteer" userId="S::gw21mcateerellis@glowmail.org.uk::f466f663-ce61-458c-9ba1-183fdd4af08a" providerId="AD" clId="Web-{5D835019-A836-239D-2EB7-A7AAFDEA1981}" dt="2025-01-19T21:13:21.860" v="646" actId="20577"/>
        <pc:sldMkLst>
          <pc:docMk/>
          <pc:sldMk cId="3400293706" sldId="306"/>
        </pc:sldMkLst>
        <pc:spChg chg="add mod">
          <ac:chgData name="Miss McAteer" userId="S::gw21mcateerellis@glowmail.org.uk::f466f663-ce61-458c-9ba1-183fdd4af08a" providerId="AD" clId="Web-{5D835019-A836-239D-2EB7-A7AAFDEA1981}" dt="2025-01-19T21:13:21.860" v="646" actId="20577"/>
          <ac:spMkLst>
            <pc:docMk/>
            <pc:sldMk cId="3400293706" sldId="306"/>
            <ac:spMk id="2" creationId="{C2BE485B-63C5-CBC4-7C76-C99573636515}"/>
          </ac:spMkLst>
        </pc:spChg>
        <pc:picChg chg="add mod modCrop">
          <ac:chgData name="Miss McAteer" userId="S::gw21mcateerellis@glowmail.org.uk::f466f663-ce61-458c-9ba1-183fdd4af08a" providerId="AD" clId="Web-{5D835019-A836-239D-2EB7-A7AAFDEA1981}" dt="2025-01-19T21:04:52.780" v="571"/>
          <ac:picMkLst>
            <pc:docMk/>
            <pc:sldMk cId="3400293706" sldId="306"/>
            <ac:picMk id="3" creationId="{DAD9D7D1-D565-2EFE-2E34-3BC2E49D5331}"/>
          </ac:picMkLst>
        </pc:picChg>
        <pc:picChg chg="add mod modCrop">
          <ac:chgData name="Miss McAteer" userId="S::gw21mcateerellis@glowmail.org.uk::f466f663-ce61-458c-9ba1-183fdd4af08a" providerId="AD" clId="Web-{5D835019-A836-239D-2EB7-A7AAFDEA1981}" dt="2025-01-19T21:01:55.556" v="554" actId="1076"/>
          <ac:picMkLst>
            <pc:docMk/>
            <pc:sldMk cId="3400293706" sldId="306"/>
            <ac:picMk id="4" creationId="{A90C862D-8921-02A4-EAEA-9E983DBABBA1}"/>
          </ac:picMkLst>
        </pc:picChg>
        <pc:picChg chg="add mod modCrop">
          <ac:chgData name="Miss McAteer" userId="S::gw21mcateerellis@glowmail.org.uk::f466f663-ce61-458c-9ba1-183fdd4af08a" providerId="AD" clId="Web-{5D835019-A836-239D-2EB7-A7AAFDEA1981}" dt="2025-01-19T21:02:45.292" v="558"/>
          <ac:picMkLst>
            <pc:docMk/>
            <pc:sldMk cId="3400293706" sldId="306"/>
            <ac:picMk id="5" creationId="{7027975C-BAA6-6C08-ED77-336E1FA532DD}"/>
          </ac:picMkLst>
        </pc:picChg>
        <pc:picChg chg="add mod modCrop">
          <ac:chgData name="Miss McAteer" userId="S::gw21mcateerellis@glowmail.org.uk::f466f663-ce61-458c-9ba1-183fdd4af08a" providerId="AD" clId="Web-{5D835019-A836-239D-2EB7-A7AAFDEA1981}" dt="2025-01-19T21:04:15.842" v="564"/>
          <ac:picMkLst>
            <pc:docMk/>
            <pc:sldMk cId="3400293706" sldId="306"/>
            <ac:picMk id="6" creationId="{65CF1800-8028-49ED-5C02-A881A8634704}"/>
          </ac:picMkLst>
        </pc:picChg>
        <pc:picChg chg="add mod modCrop">
          <ac:chgData name="Miss McAteer" userId="S::gw21mcateerellis@glowmail.org.uk::f466f663-ce61-458c-9ba1-183fdd4af08a" providerId="AD" clId="Web-{5D835019-A836-239D-2EB7-A7AAFDEA1981}" dt="2025-01-19T21:05:49.126" v="595" actId="14100"/>
          <ac:picMkLst>
            <pc:docMk/>
            <pc:sldMk cId="3400293706" sldId="306"/>
            <ac:picMk id="7" creationId="{17C0CF89-7D24-2B6D-237F-AF904D86E56C}"/>
          </ac:picMkLst>
        </pc:picChg>
      </pc:sldChg>
    </pc:docChg>
  </pc:docChgLst>
  <pc:docChgLst>
    <pc:chgData name="Miss McAteer" userId="S::gw21mcateerellis@glowmail.org.uk::f466f663-ce61-458c-9ba1-183fdd4af08a" providerId="AD" clId="Web-{C1512C60-A042-8481-573A-38B43A586206}"/>
    <pc:docChg chg="addSld modSld">
      <pc:chgData name="Miss McAteer" userId="S::gw21mcateerellis@glowmail.org.uk::f466f663-ce61-458c-9ba1-183fdd4af08a" providerId="AD" clId="Web-{C1512C60-A042-8481-573A-38B43A586206}" dt="2025-01-17T15:30:34.548" v="98"/>
      <pc:docMkLst>
        <pc:docMk/>
      </pc:docMkLst>
      <pc:sldChg chg="modSp">
        <pc:chgData name="Miss McAteer" userId="S::gw21mcateerellis@glowmail.org.uk::f466f663-ce61-458c-9ba1-183fdd4af08a" providerId="AD" clId="Web-{C1512C60-A042-8481-573A-38B43A586206}" dt="2025-01-17T15:01:28.544" v="87" actId="1076"/>
        <pc:sldMkLst>
          <pc:docMk/>
          <pc:sldMk cId="0" sldId="257"/>
        </pc:sldMkLst>
        <pc:spChg chg="mod">
          <ac:chgData name="Miss McAteer" userId="S::gw21mcateerellis@glowmail.org.uk::f466f663-ce61-458c-9ba1-183fdd4af08a" providerId="AD" clId="Web-{C1512C60-A042-8481-573A-38B43A586206}" dt="2025-01-17T15:01:28.544" v="87" actId="1076"/>
          <ac:spMkLst>
            <pc:docMk/>
            <pc:sldMk cId="0" sldId="257"/>
            <ac:spMk id="73" creationId="{00000000-0000-0000-0000-000000000000}"/>
          </ac:spMkLst>
        </pc:spChg>
      </pc:sldChg>
      <pc:sldChg chg="modSp">
        <pc:chgData name="Miss McAteer" userId="S::gw21mcateerellis@glowmail.org.uk::f466f663-ce61-458c-9ba1-183fdd4af08a" providerId="AD" clId="Web-{C1512C60-A042-8481-573A-38B43A586206}" dt="2025-01-17T15:00:48.606" v="81" actId="20577"/>
        <pc:sldMkLst>
          <pc:docMk/>
          <pc:sldMk cId="1565752089" sldId="283"/>
        </pc:sldMkLst>
        <pc:spChg chg="mod">
          <ac:chgData name="Miss McAteer" userId="S::gw21mcateerellis@glowmail.org.uk::f466f663-ce61-458c-9ba1-183fdd4af08a" providerId="AD" clId="Web-{C1512C60-A042-8481-573A-38B43A586206}" dt="2025-01-17T15:00:48.606" v="81" actId="20577"/>
          <ac:spMkLst>
            <pc:docMk/>
            <pc:sldMk cId="1565752089" sldId="283"/>
            <ac:spMk id="3" creationId="{8A5C95EB-644D-338B-24C0-EE74F3C49818}"/>
          </ac:spMkLst>
        </pc:spChg>
      </pc:sldChg>
      <pc:sldChg chg="modSp">
        <pc:chgData name="Miss McAteer" userId="S::gw21mcateerellis@glowmail.org.uk::f466f663-ce61-458c-9ba1-183fdd4af08a" providerId="AD" clId="Web-{C1512C60-A042-8481-573A-38B43A586206}" dt="2025-01-17T14:59:53.732" v="74" actId="20577"/>
        <pc:sldMkLst>
          <pc:docMk/>
          <pc:sldMk cId="3858974697" sldId="287"/>
        </pc:sldMkLst>
        <pc:spChg chg="mod">
          <ac:chgData name="Miss McAteer" userId="S::gw21mcateerellis@glowmail.org.uk::f466f663-ce61-458c-9ba1-183fdd4af08a" providerId="AD" clId="Web-{C1512C60-A042-8481-573A-38B43A586206}" dt="2025-01-17T14:59:53.732" v="74" actId="20577"/>
          <ac:spMkLst>
            <pc:docMk/>
            <pc:sldMk cId="3858974697" sldId="287"/>
            <ac:spMk id="91" creationId="{00000000-0000-0000-0000-000000000000}"/>
          </ac:spMkLst>
        </pc:spChg>
      </pc:sldChg>
      <pc:sldChg chg="modSp">
        <pc:chgData name="Miss McAteer" userId="S::gw21mcateerellis@glowmail.org.uk::f466f663-ce61-458c-9ba1-183fdd4af08a" providerId="AD" clId="Web-{C1512C60-A042-8481-573A-38B43A586206}" dt="2025-01-17T15:01:01.216" v="83" actId="20577"/>
        <pc:sldMkLst>
          <pc:docMk/>
          <pc:sldMk cId="1538391246" sldId="290"/>
        </pc:sldMkLst>
        <pc:spChg chg="mod">
          <ac:chgData name="Miss McAteer" userId="S::gw21mcateerellis@glowmail.org.uk::f466f663-ce61-458c-9ba1-183fdd4af08a" providerId="AD" clId="Web-{C1512C60-A042-8481-573A-38B43A586206}" dt="2025-01-17T15:01:01.216" v="83" actId="20577"/>
          <ac:spMkLst>
            <pc:docMk/>
            <pc:sldMk cId="1538391246" sldId="290"/>
            <ac:spMk id="5" creationId="{BB5FED12-71CE-59AB-A826-8E21285205D0}"/>
          </ac:spMkLst>
        </pc:spChg>
      </pc:sldChg>
      <pc:sldChg chg="modSp">
        <pc:chgData name="Miss McAteer" userId="S::gw21mcateerellis@glowmail.org.uk::f466f663-ce61-458c-9ba1-183fdd4af08a" providerId="AD" clId="Web-{C1512C60-A042-8481-573A-38B43A586206}" dt="2025-01-17T14:57:26.483" v="54" actId="20577"/>
        <pc:sldMkLst>
          <pc:docMk/>
          <pc:sldMk cId="1265789280" sldId="293"/>
        </pc:sldMkLst>
        <pc:spChg chg="mod">
          <ac:chgData name="Miss McAteer" userId="S::gw21mcateerellis@glowmail.org.uk::f466f663-ce61-458c-9ba1-183fdd4af08a" providerId="AD" clId="Web-{C1512C60-A042-8481-573A-38B43A586206}" dt="2025-01-17T14:57:26.483" v="54" actId="20577"/>
          <ac:spMkLst>
            <pc:docMk/>
            <pc:sldMk cId="1265789280" sldId="293"/>
            <ac:spMk id="3" creationId="{7CCB7966-68DB-A245-FA74-279100F344E3}"/>
          </ac:spMkLst>
        </pc:spChg>
      </pc:sldChg>
      <pc:sldChg chg="addSp modSp new mod setBg">
        <pc:chgData name="Miss McAteer" userId="S::gw21mcateerellis@glowmail.org.uk::f466f663-ce61-458c-9ba1-183fdd4af08a" providerId="AD" clId="Web-{C1512C60-A042-8481-573A-38B43A586206}" dt="2025-01-17T14:54:59.844" v="22"/>
        <pc:sldMkLst>
          <pc:docMk/>
          <pc:sldMk cId="8587413" sldId="298"/>
        </pc:sldMkLst>
        <pc:picChg chg="add mod">
          <ac:chgData name="Miss McAteer" userId="S::gw21mcateerellis@glowmail.org.uk::f466f663-ce61-458c-9ba1-183fdd4af08a" providerId="AD" clId="Web-{C1512C60-A042-8481-573A-38B43A586206}" dt="2025-01-17T14:54:59.844" v="22"/>
          <ac:picMkLst>
            <pc:docMk/>
            <pc:sldMk cId="8587413" sldId="298"/>
            <ac:picMk id="2" creationId="{8BA249A6-8E08-86AD-FCFE-A89D7236C777}"/>
          </ac:picMkLst>
        </pc:picChg>
      </pc:sldChg>
      <pc:sldChg chg="addSp delSp modSp new mod setBg">
        <pc:chgData name="Miss McAteer" userId="S::gw21mcateerellis@glowmail.org.uk::f466f663-ce61-458c-9ba1-183fdd4af08a" providerId="AD" clId="Web-{C1512C60-A042-8481-573A-38B43A586206}" dt="2025-01-17T14:59:07.451" v="67" actId="14100"/>
        <pc:sldMkLst>
          <pc:docMk/>
          <pc:sldMk cId="2658925481" sldId="299"/>
        </pc:sldMkLst>
        <pc:spChg chg="add">
          <ac:chgData name="Miss McAteer" userId="S::gw21mcateerellis@glowmail.org.uk::f466f663-ce61-458c-9ba1-183fdd4af08a" providerId="AD" clId="Web-{C1512C60-A042-8481-573A-38B43A586206}" dt="2025-01-17T14:56:26.999" v="28"/>
          <ac:spMkLst>
            <pc:docMk/>
            <pc:sldMk cId="2658925481" sldId="299"/>
            <ac:spMk id="14" creationId="{44C5A9E5-0F35-4AA6-AF26-B90A2D47BC43}"/>
          </ac:spMkLst>
        </pc:spChg>
        <pc:spChg chg="add">
          <ac:chgData name="Miss McAteer" userId="S::gw21mcateerellis@glowmail.org.uk::f466f663-ce61-458c-9ba1-183fdd4af08a" providerId="AD" clId="Web-{C1512C60-A042-8481-573A-38B43A586206}" dt="2025-01-17T14:56:26.999" v="28"/>
          <ac:spMkLst>
            <pc:docMk/>
            <pc:sldMk cId="2658925481" sldId="299"/>
            <ac:spMk id="15" creationId="{4D9DB69D-7E48-4FDF-806E-F0B4BF0053DD}"/>
          </ac:spMkLst>
        </pc:spChg>
        <pc:spChg chg="add">
          <ac:chgData name="Miss McAteer" userId="S::gw21mcateerellis@glowmail.org.uk::f466f663-ce61-458c-9ba1-183fdd4af08a" providerId="AD" clId="Web-{C1512C60-A042-8481-573A-38B43A586206}" dt="2025-01-17T14:56:26.999" v="28"/>
          <ac:spMkLst>
            <pc:docMk/>
            <pc:sldMk cId="2658925481" sldId="299"/>
            <ac:spMk id="16" creationId="{846BF69C-4724-4F8D-8EA6-1487E9C9C4FD}"/>
          </ac:spMkLst>
        </pc:spChg>
        <pc:picChg chg="add mod ord modCrop">
          <ac:chgData name="Miss McAteer" userId="S::gw21mcateerellis@glowmail.org.uk::f466f663-ce61-458c-9ba1-183fdd4af08a" providerId="AD" clId="Web-{C1512C60-A042-8481-573A-38B43A586206}" dt="2025-01-17T14:58:25.920" v="65" actId="14100"/>
          <ac:picMkLst>
            <pc:docMk/>
            <pc:sldMk cId="2658925481" sldId="299"/>
            <ac:picMk id="2" creationId="{D40B8BEA-7444-096A-6E35-F6FA76810083}"/>
          </ac:picMkLst>
        </pc:picChg>
        <pc:picChg chg="add mod ord">
          <ac:chgData name="Miss McAteer" userId="S::gw21mcateerellis@glowmail.org.uk::f466f663-ce61-458c-9ba1-183fdd4af08a" providerId="AD" clId="Web-{C1512C60-A042-8481-573A-38B43A586206}" dt="2025-01-17T14:59:07.451" v="67" actId="14100"/>
          <ac:picMkLst>
            <pc:docMk/>
            <pc:sldMk cId="2658925481" sldId="299"/>
            <ac:picMk id="3" creationId="{93A4211F-463D-A68C-B9CE-5C10E66BE400}"/>
          </ac:picMkLst>
        </pc:picChg>
      </pc:sldChg>
      <pc:sldChg chg="addSp modSp new mod setBg">
        <pc:chgData name="Miss McAteer" userId="S::gw21mcateerellis@glowmail.org.uk::f466f663-ce61-458c-9ba1-183fdd4af08a" providerId="AD" clId="Web-{C1512C60-A042-8481-573A-38B43A586206}" dt="2025-01-17T14:59:34.779" v="70" actId="14100"/>
        <pc:sldMkLst>
          <pc:docMk/>
          <pc:sldMk cId="3517221957" sldId="300"/>
        </pc:sldMkLst>
      </pc:sldChg>
      <pc:sldChg chg="addSp modSp new modMedia addAnim">
        <pc:chgData name="Miss McAteer" userId="S::gw21mcateerellis@glowmail.org.uk::f466f663-ce61-458c-9ba1-183fdd4af08a" providerId="AD" clId="Web-{C1512C60-A042-8481-573A-38B43A586206}" dt="2025-01-17T15:21:49.130" v="95" actId="14100"/>
        <pc:sldMkLst>
          <pc:docMk/>
          <pc:sldMk cId="3681694546" sldId="301"/>
        </pc:sldMkLst>
        <pc:picChg chg="add mod">
          <ac:chgData name="Miss McAteer" userId="S::gw21mcateerellis@glowmail.org.uk::f466f663-ce61-458c-9ba1-183fdd4af08a" providerId="AD" clId="Web-{C1512C60-A042-8481-573A-38B43A586206}" dt="2025-01-17T15:21:49.130" v="95" actId="14100"/>
          <ac:picMkLst>
            <pc:docMk/>
            <pc:sldMk cId="3681694546" sldId="301"/>
            <ac:picMk id="2" creationId="{B83358A8-7DDD-68E1-8E13-6FEC9AB1A9AB}"/>
          </ac:picMkLst>
        </pc:picChg>
      </pc:sldChg>
      <pc:sldChg chg="addSp modSp new modMedia addAnim">
        <pc:chgData name="Miss McAteer" userId="S::gw21mcateerellis@glowmail.org.uk::f466f663-ce61-458c-9ba1-183fdd4af08a" providerId="AD" clId="Web-{C1512C60-A042-8481-573A-38B43A586206}" dt="2025-01-17T15:30:34.548" v="98"/>
        <pc:sldMkLst>
          <pc:docMk/>
          <pc:sldMk cId="2922368253" sldId="302"/>
        </pc:sldMkLst>
        <pc:picChg chg="add mod">
          <ac:chgData name="Miss McAteer" userId="S::gw21mcateerellis@glowmail.org.uk::f466f663-ce61-458c-9ba1-183fdd4af08a" providerId="AD" clId="Web-{C1512C60-A042-8481-573A-38B43A586206}" dt="2025-01-17T15:30:34.548" v="98"/>
          <ac:picMkLst>
            <pc:docMk/>
            <pc:sldMk cId="2922368253" sldId="302"/>
            <ac:picMk id="2" creationId="{E6947C81-AFCE-788D-0BB4-0101B7063696}"/>
          </ac:picMkLst>
        </pc:picChg>
      </pc:sldChg>
    </pc:docChg>
  </pc:docChgLst>
  <pc:docChgLst>
    <pc:chgData name="Miss McAteer" userId="S::gw21mcateerellis@glowmail.org.uk::f466f663-ce61-458c-9ba1-183fdd4af08a" providerId="AD" clId="Web-{F52ADB41-9612-84D4-8AC8-62F442F29AF4}"/>
    <pc:docChg chg="modSld">
      <pc:chgData name="Miss McAteer" userId="S::gw21mcateerellis@glowmail.org.uk::f466f663-ce61-458c-9ba1-183fdd4af08a" providerId="AD" clId="Web-{F52ADB41-9612-84D4-8AC8-62F442F29AF4}" dt="2025-01-09T18:34:32.342" v="102" actId="14100"/>
      <pc:docMkLst>
        <pc:docMk/>
      </pc:docMkLst>
      <pc:sldChg chg="modSp">
        <pc:chgData name="Miss McAteer" userId="S::gw21mcateerellis@glowmail.org.uk::f466f663-ce61-458c-9ba1-183fdd4af08a" providerId="AD" clId="Web-{F52ADB41-9612-84D4-8AC8-62F442F29AF4}" dt="2025-01-09T18:29:13.159" v="93" actId="20577"/>
        <pc:sldMkLst>
          <pc:docMk/>
          <pc:sldMk cId="0" sldId="271"/>
        </pc:sldMkLst>
        <pc:spChg chg="mod">
          <ac:chgData name="Miss McAteer" userId="S::gw21mcateerellis@glowmail.org.uk::f466f663-ce61-458c-9ba1-183fdd4af08a" providerId="AD" clId="Web-{F52ADB41-9612-84D4-8AC8-62F442F29AF4}" dt="2025-01-09T18:29:13.159" v="93" actId="20577"/>
          <ac:spMkLst>
            <pc:docMk/>
            <pc:sldMk cId="0" sldId="271"/>
            <ac:spMk id="203" creationId="{00000000-0000-0000-0000-000000000000}"/>
          </ac:spMkLst>
        </pc:spChg>
      </pc:sldChg>
      <pc:sldChg chg="addSp modSp">
        <pc:chgData name="Miss McAteer" userId="S::gw21mcateerellis@glowmail.org.uk::f466f663-ce61-458c-9ba1-183fdd4af08a" providerId="AD" clId="Web-{F52ADB41-9612-84D4-8AC8-62F442F29AF4}" dt="2025-01-09T18:34:32.342" v="102" actId="14100"/>
        <pc:sldMkLst>
          <pc:docMk/>
          <pc:sldMk cId="1270574445" sldId="286"/>
        </pc:sldMkLst>
        <pc:spChg chg="mod">
          <ac:chgData name="Miss McAteer" userId="S::gw21mcateerellis@glowmail.org.uk::f466f663-ce61-458c-9ba1-183fdd4af08a" providerId="AD" clId="Web-{F52ADB41-9612-84D4-8AC8-62F442F29AF4}" dt="2025-01-09T18:29:33.645" v="98" actId="20577"/>
          <ac:spMkLst>
            <pc:docMk/>
            <pc:sldMk cId="1270574445" sldId="286"/>
            <ac:spMk id="154" creationId="{00000000-0000-0000-0000-000000000000}"/>
          </ac:spMkLst>
        </pc:spChg>
        <pc:picChg chg="add mod">
          <ac:chgData name="Miss McAteer" userId="S::gw21mcateerellis@glowmail.org.uk::f466f663-ce61-458c-9ba1-183fdd4af08a" providerId="AD" clId="Web-{F52ADB41-9612-84D4-8AC8-62F442F29AF4}" dt="2025-01-09T18:34:32.342" v="102" actId="14100"/>
          <ac:picMkLst>
            <pc:docMk/>
            <pc:sldMk cId="1270574445" sldId="286"/>
            <ac:picMk id="2" creationId="{ACD7DC54-3A85-FF92-5D34-106AB21FA9DA}"/>
          </ac:picMkLst>
        </pc:picChg>
      </pc:sldChg>
    </pc:docChg>
  </pc:docChgLst>
  <pc:docChgLst>
    <pc:chgData name="Miss McAteer" userId="S::gw21mcateerellis@glowmail.org.uk::f466f663-ce61-458c-9ba1-183fdd4af08a" providerId="AD" clId="Web-{B1A3E12C-991E-CD8C-ED0B-03ECC02BCE31}"/>
    <pc:docChg chg="addSld delSld modSld sldOrd">
      <pc:chgData name="Miss McAteer" userId="S::gw21mcateerellis@glowmail.org.uk::f466f663-ce61-458c-9ba1-183fdd4af08a" providerId="AD" clId="Web-{B1A3E12C-991E-CD8C-ED0B-03ECC02BCE31}" dt="2025-01-15T17:15:37.397" v="505" actId="14100"/>
      <pc:docMkLst>
        <pc:docMk/>
      </pc:docMkLst>
      <pc:sldChg chg="modSp">
        <pc:chgData name="Miss McAteer" userId="S::gw21mcateerellis@glowmail.org.uk::f466f663-ce61-458c-9ba1-183fdd4af08a" providerId="AD" clId="Web-{B1A3E12C-991E-CD8C-ED0B-03ECC02BCE31}" dt="2025-01-15T17:06:27.233" v="475" actId="20577"/>
        <pc:sldMkLst>
          <pc:docMk/>
          <pc:sldMk cId="0" sldId="257"/>
        </pc:sldMkLst>
        <pc:spChg chg="mod">
          <ac:chgData name="Miss McAteer" userId="S::gw21mcateerellis@glowmail.org.uk::f466f663-ce61-458c-9ba1-183fdd4af08a" providerId="AD" clId="Web-{B1A3E12C-991E-CD8C-ED0B-03ECC02BCE31}" dt="2025-01-15T17:06:27.233" v="475" actId="20577"/>
          <ac:spMkLst>
            <pc:docMk/>
            <pc:sldMk cId="0" sldId="257"/>
            <ac:spMk id="73" creationId="{00000000-0000-0000-0000-000000000000}"/>
          </ac:spMkLst>
        </pc:spChg>
      </pc:sldChg>
      <pc:sldChg chg="modSp">
        <pc:chgData name="Miss McAteer" userId="S::gw21mcateerellis@glowmail.org.uk::f466f663-ce61-458c-9ba1-183fdd4af08a" providerId="AD" clId="Web-{B1A3E12C-991E-CD8C-ED0B-03ECC02BCE31}" dt="2025-01-15T15:53:34.035" v="0" actId="1076"/>
        <pc:sldMkLst>
          <pc:docMk/>
          <pc:sldMk cId="0" sldId="259"/>
        </pc:sldMkLst>
        <pc:spChg chg="mod">
          <ac:chgData name="Miss McAteer" userId="S::gw21mcateerellis@glowmail.org.uk::f466f663-ce61-458c-9ba1-183fdd4af08a" providerId="AD" clId="Web-{B1A3E12C-991E-CD8C-ED0B-03ECC02BCE31}" dt="2025-01-15T15:53:34.035" v="0" actId="1076"/>
          <ac:spMkLst>
            <pc:docMk/>
            <pc:sldMk cId="0" sldId="259"/>
            <ac:spMk id="4" creationId="{18AAE715-DB5B-C958-D9ED-B1BB3D509012}"/>
          </ac:spMkLst>
        </pc:spChg>
      </pc:sldChg>
      <pc:sldChg chg="ord">
        <pc:chgData name="Miss McAteer" userId="S::gw21mcateerellis@glowmail.org.uk::f466f663-ce61-458c-9ba1-183fdd4af08a" providerId="AD" clId="Web-{B1A3E12C-991E-CD8C-ED0B-03ECC02BCE31}" dt="2025-01-15T16:00:04.196" v="1"/>
        <pc:sldMkLst>
          <pc:docMk/>
          <pc:sldMk cId="0" sldId="270"/>
        </pc:sldMkLst>
      </pc:sldChg>
      <pc:sldChg chg="modSp">
        <pc:chgData name="Miss McAteer" userId="S::gw21mcateerellis@glowmail.org.uk::f466f663-ce61-458c-9ba1-183fdd4af08a" providerId="AD" clId="Web-{B1A3E12C-991E-CD8C-ED0B-03ECC02BCE31}" dt="2025-01-15T16:42:21.495" v="249" actId="20577"/>
        <pc:sldMkLst>
          <pc:docMk/>
          <pc:sldMk cId="0" sldId="274"/>
        </pc:sldMkLst>
        <pc:spChg chg="mod">
          <ac:chgData name="Miss McAteer" userId="S::gw21mcateerellis@glowmail.org.uk::f466f663-ce61-458c-9ba1-183fdd4af08a" providerId="AD" clId="Web-{B1A3E12C-991E-CD8C-ED0B-03ECC02BCE31}" dt="2025-01-15T16:42:21.495" v="249" actId="20577"/>
          <ac:spMkLst>
            <pc:docMk/>
            <pc:sldMk cId="0" sldId="274"/>
            <ac:spMk id="325" creationId="{00000000-0000-0000-0000-000000000000}"/>
          </ac:spMkLst>
        </pc:spChg>
      </pc:sldChg>
      <pc:sldChg chg="addSp delSp modSp">
        <pc:chgData name="Miss McAteer" userId="S::gw21mcateerellis@glowmail.org.uk::f466f663-ce61-458c-9ba1-183fdd4af08a" providerId="AD" clId="Web-{B1A3E12C-991E-CD8C-ED0B-03ECC02BCE31}" dt="2025-01-15T16:32:13.675" v="229" actId="1076"/>
        <pc:sldMkLst>
          <pc:docMk/>
          <pc:sldMk cId="0" sldId="275"/>
        </pc:sldMkLst>
        <pc:spChg chg="add mod">
          <ac:chgData name="Miss McAteer" userId="S::gw21mcateerellis@glowmail.org.uk::f466f663-ce61-458c-9ba1-183fdd4af08a" providerId="AD" clId="Web-{B1A3E12C-991E-CD8C-ED0B-03ECC02BCE31}" dt="2025-01-15T16:28:34.563" v="206" actId="20577"/>
          <ac:spMkLst>
            <pc:docMk/>
            <pc:sldMk cId="0" sldId="275"/>
            <ac:spMk id="4" creationId="{3EB829BD-FAD2-6534-6F4F-62296FBD77AF}"/>
          </ac:spMkLst>
        </pc:spChg>
        <pc:picChg chg="add mod">
          <ac:chgData name="Miss McAteer" userId="S::gw21mcateerellis@glowmail.org.uk::f466f663-ce61-458c-9ba1-183fdd4af08a" providerId="AD" clId="Web-{B1A3E12C-991E-CD8C-ED0B-03ECC02BCE31}" dt="2025-01-15T16:32:13.675" v="229" actId="1076"/>
          <ac:picMkLst>
            <pc:docMk/>
            <pc:sldMk cId="0" sldId="275"/>
            <ac:picMk id="6" creationId="{D1C92E2E-D2D2-9113-0C82-4AB570EE4FDD}"/>
          </ac:picMkLst>
        </pc:picChg>
        <pc:picChg chg="add mod">
          <ac:chgData name="Miss McAteer" userId="S::gw21mcateerellis@glowmail.org.uk::f466f663-ce61-458c-9ba1-183fdd4af08a" providerId="AD" clId="Web-{B1A3E12C-991E-CD8C-ED0B-03ECC02BCE31}" dt="2025-01-15T16:32:05.159" v="227" actId="1076"/>
          <ac:picMkLst>
            <pc:docMk/>
            <pc:sldMk cId="0" sldId="275"/>
            <ac:picMk id="7" creationId="{86E55E87-914A-6408-998C-A5FED35575D1}"/>
          </ac:picMkLst>
        </pc:picChg>
        <pc:picChg chg="add mod">
          <ac:chgData name="Miss McAteer" userId="S::gw21mcateerellis@glowmail.org.uk::f466f663-ce61-458c-9ba1-183fdd4af08a" providerId="AD" clId="Web-{B1A3E12C-991E-CD8C-ED0B-03ECC02BCE31}" dt="2025-01-15T16:32:02.768" v="226" actId="1076"/>
          <ac:picMkLst>
            <pc:docMk/>
            <pc:sldMk cId="0" sldId="275"/>
            <ac:picMk id="8" creationId="{2252E13B-A232-9D09-9F82-B8382792AC98}"/>
          </ac:picMkLst>
        </pc:picChg>
        <pc:picChg chg="add mod">
          <ac:chgData name="Miss McAteer" userId="S::gw21mcateerellis@glowmail.org.uk::f466f663-ce61-458c-9ba1-183fdd4af08a" providerId="AD" clId="Web-{B1A3E12C-991E-CD8C-ED0B-03ECC02BCE31}" dt="2025-01-15T16:31:50.409" v="221" actId="1076"/>
          <ac:picMkLst>
            <pc:docMk/>
            <pc:sldMk cId="0" sldId="275"/>
            <ac:picMk id="9" creationId="{1412C8BD-E27C-B758-BB7C-6C3C02F364B6}"/>
          </ac:picMkLst>
        </pc:picChg>
        <pc:picChg chg="add mod">
          <ac:chgData name="Miss McAteer" userId="S::gw21mcateerellis@glowmail.org.uk::f466f663-ce61-458c-9ba1-183fdd4af08a" providerId="AD" clId="Web-{B1A3E12C-991E-CD8C-ED0B-03ECC02BCE31}" dt="2025-01-15T16:32:00.518" v="225" actId="1076"/>
          <ac:picMkLst>
            <pc:docMk/>
            <pc:sldMk cId="0" sldId="275"/>
            <ac:picMk id="10" creationId="{40CE0F09-9E98-CFE8-162A-6DEE72E92859}"/>
          </ac:picMkLst>
        </pc:picChg>
      </pc:sldChg>
      <pc:sldChg chg="modSp">
        <pc:chgData name="Miss McAteer" userId="S::gw21mcateerellis@glowmail.org.uk::f466f663-ce61-458c-9ba1-183fdd4af08a" providerId="AD" clId="Web-{B1A3E12C-991E-CD8C-ED0B-03ECC02BCE31}" dt="2025-01-15T16:32:58.316" v="239" actId="1076"/>
        <pc:sldMkLst>
          <pc:docMk/>
          <pc:sldMk cId="3128813261" sldId="281"/>
        </pc:sldMkLst>
        <pc:spChg chg="mod">
          <ac:chgData name="Miss McAteer" userId="S::gw21mcateerellis@glowmail.org.uk::f466f663-ce61-458c-9ba1-183fdd4af08a" providerId="AD" clId="Web-{B1A3E12C-991E-CD8C-ED0B-03ECC02BCE31}" dt="2025-01-15T16:32:48.878" v="236" actId="20577"/>
          <ac:spMkLst>
            <pc:docMk/>
            <pc:sldMk cId="3128813261" sldId="281"/>
            <ac:spMk id="3" creationId="{F448F3B9-EA21-3B5E-AB0D-E7030F504EA4}"/>
          </ac:spMkLst>
        </pc:spChg>
        <pc:picChg chg="mod">
          <ac:chgData name="Miss McAteer" userId="S::gw21mcateerellis@glowmail.org.uk::f466f663-ce61-458c-9ba1-183fdd4af08a" providerId="AD" clId="Web-{B1A3E12C-991E-CD8C-ED0B-03ECC02BCE31}" dt="2025-01-15T16:32:58.316" v="239" actId="1076"/>
          <ac:picMkLst>
            <pc:docMk/>
            <pc:sldMk cId="3128813261" sldId="281"/>
            <ac:picMk id="9" creationId="{47DC2DDD-D734-D76E-2B04-9A12DB923EC0}"/>
          </ac:picMkLst>
        </pc:picChg>
      </pc:sldChg>
      <pc:sldChg chg="addSp modSp">
        <pc:chgData name="Miss McAteer" userId="S::gw21mcateerellis@glowmail.org.uk::f466f663-ce61-458c-9ba1-183fdd4af08a" providerId="AD" clId="Web-{B1A3E12C-991E-CD8C-ED0B-03ECC02BCE31}" dt="2025-01-15T16:19:36.055" v="140" actId="14100"/>
        <pc:sldMkLst>
          <pc:docMk/>
          <pc:sldMk cId="623691293" sldId="282"/>
        </pc:sldMkLst>
        <pc:picChg chg="mod">
          <ac:chgData name="Miss McAteer" userId="S::gw21mcateerellis@glowmail.org.uk::f466f663-ce61-458c-9ba1-183fdd4af08a" providerId="AD" clId="Web-{B1A3E12C-991E-CD8C-ED0B-03ECC02BCE31}" dt="2025-01-15T16:19:36.055" v="140" actId="14100"/>
          <ac:picMkLst>
            <pc:docMk/>
            <pc:sldMk cId="623691293" sldId="282"/>
            <ac:picMk id="2" creationId="{3485F565-255D-46AB-8C28-33191327646B}"/>
          </ac:picMkLst>
        </pc:picChg>
        <pc:picChg chg="add mod modCrop">
          <ac:chgData name="Miss McAteer" userId="S::gw21mcateerellis@glowmail.org.uk::f466f663-ce61-458c-9ba1-183fdd4af08a" providerId="AD" clId="Web-{B1A3E12C-991E-CD8C-ED0B-03ECC02BCE31}" dt="2025-01-15T16:05:43.560" v="69" actId="1076"/>
          <ac:picMkLst>
            <pc:docMk/>
            <pc:sldMk cId="623691293" sldId="282"/>
            <ac:picMk id="3" creationId="{A43D04E3-06DD-3BB9-CB66-5BF2A74F6C1B}"/>
          </ac:picMkLst>
        </pc:picChg>
        <pc:picChg chg="add mod modCrop">
          <ac:chgData name="Miss McAteer" userId="S::gw21mcateerellis@glowmail.org.uk::f466f663-ce61-458c-9ba1-183fdd4af08a" providerId="AD" clId="Web-{B1A3E12C-991E-CD8C-ED0B-03ECC02BCE31}" dt="2025-01-15T16:19:20.743" v="138" actId="14100"/>
          <ac:picMkLst>
            <pc:docMk/>
            <pc:sldMk cId="623691293" sldId="282"/>
            <ac:picMk id="4" creationId="{549E8F44-2E3F-4669-ABB2-708213470414}"/>
          </ac:picMkLst>
        </pc:picChg>
      </pc:sldChg>
      <pc:sldChg chg="modSp">
        <pc:chgData name="Miss McAteer" userId="S::gw21mcateerellis@glowmail.org.uk::f466f663-ce61-458c-9ba1-183fdd4af08a" providerId="AD" clId="Web-{B1A3E12C-991E-CD8C-ED0B-03ECC02BCE31}" dt="2025-01-15T16:21:39.260" v="161" actId="20577"/>
        <pc:sldMkLst>
          <pc:docMk/>
          <pc:sldMk cId="1270574445" sldId="286"/>
        </pc:sldMkLst>
        <pc:spChg chg="mod">
          <ac:chgData name="Miss McAteer" userId="S::gw21mcateerellis@glowmail.org.uk::f466f663-ce61-458c-9ba1-183fdd4af08a" providerId="AD" clId="Web-{B1A3E12C-991E-CD8C-ED0B-03ECC02BCE31}" dt="2025-01-15T16:21:39.260" v="161" actId="20577"/>
          <ac:spMkLst>
            <pc:docMk/>
            <pc:sldMk cId="1270574445" sldId="286"/>
            <ac:spMk id="154" creationId="{00000000-0000-0000-0000-000000000000}"/>
          </ac:spMkLst>
        </pc:spChg>
      </pc:sldChg>
      <pc:sldChg chg="addSp delSp modSp">
        <pc:chgData name="Miss McAteer" userId="S::gw21mcateerellis@glowmail.org.uk::f466f663-ce61-458c-9ba1-183fdd4af08a" providerId="AD" clId="Web-{B1A3E12C-991E-CD8C-ED0B-03ECC02BCE31}" dt="2025-01-15T16:16:58.725" v="119" actId="1076"/>
        <pc:sldMkLst>
          <pc:docMk/>
          <pc:sldMk cId="4218078994" sldId="288"/>
        </pc:sldMkLst>
        <pc:picChg chg="add mod">
          <ac:chgData name="Miss McAteer" userId="S::gw21mcateerellis@glowmail.org.uk::f466f663-ce61-458c-9ba1-183fdd4af08a" providerId="AD" clId="Web-{B1A3E12C-991E-CD8C-ED0B-03ECC02BCE31}" dt="2025-01-15T16:13:09.254" v="113" actId="1076"/>
          <ac:picMkLst>
            <pc:docMk/>
            <pc:sldMk cId="4218078994" sldId="288"/>
            <ac:picMk id="2" creationId="{5D7A7AFF-0CEE-A83E-82FA-36B17B5FE61C}"/>
          </ac:picMkLst>
        </pc:picChg>
      </pc:sldChg>
      <pc:sldChg chg="modSp">
        <pc:chgData name="Miss McAteer" userId="S::gw21mcateerellis@glowmail.org.uk::f466f663-ce61-458c-9ba1-183fdd4af08a" providerId="AD" clId="Web-{B1A3E12C-991E-CD8C-ED0B-03ECC02BCE31}" dt="2025-01-15T16:20:00.681" v="142" actId="1076"/>
        <pc:sldMkLst>
          <pc:docMk/>
          <pc:sldMk cId="4182590665" sldId="289"/>
        </pc:sldMkLst>
        <pc:spChg chg="mod">
          <ac:chgData name="Miss McAteer" userId="S::gw21mcateerellis@glowmail.org.uk::f466f663-ce61-458c-9ba1-183fdd4af08a" providerId="AD" clId="Web-{B1A3E12C-991E-CD8C-ED0B-03ECC02BCE31}" dt="2025-01-15T16:20:00.681" v="142" actId="1076"/>
          <ac:spMkLst>
            <pc:docMk/>
            <pc:sldMk cId="4182590665" sldId="289"/>
            <ac:spMk id="2" creationId="{7F1EE1B4-F398-2F54-51A4-34ED33715637}"/>
          </ac:spMkLst>
        </pc:spChg>
      </pc:sldChg>
      <pc:sldChg chg="modSp">
        <pc:chgData name="Miss McAteer" userId="S::gw21mcateerellis@glowmail.org.uk::f466f663-ce61-458c-9ba1-183fdd4af08a" providerId="AD" clId="Web-{B1A3E12C-991E-CD8C-ED0B-03ECC02BCE31}" dt="2025-01-15T17:00:02.447" v="459" actId="20577"/>
        <pc:sldMkLst>
          <pc:docMk/>
          <pc:sldMk cId="1538391246" sldId="290"/>
        </pc:sldMkLst>
        <pc:spChg chg="mod">
          <ac:chgData name="Miss McAteer" userId="S::gw21mcateerellis@glowmail.org.uk::f466f663-ce61-458c-9ba1-183fdd4af08a" providerId="AD" clId="Web-{B1A3E12C-991E-CD8C-ED0B-03ECC02BCE31}" dt="2025-01-15T17:00:02.447" v="459" actId="20577"/>
          <ac:spMkLst>
            <pc:docMk/>
            <pc:sldMk cId="1538391246" sldId="290"/>
            <ac:spMk id="5" creationId="{BB5FED12-71CE-59AB-A826-8E21285205D0}"/>
          </ac:spMkLst>
        </pc:spChg>
      </pc:sldChg>
      <pc:sldChg chg="addSp modSp mod setBg">
        <pc:chgData name="Miss McAteer" userId="S::gw21mcateerellis@glowmail.org.uk::f466f663-ce61-458c-9ba1-183fdd4af08a" providerId="AD" clId="Web-{B1A3E12C-991E-CD8C-ED0B-03ECC02BCE31}" dt="2025-01-15T16:59:14.118" v="458" actId="20577"/>
        <pc:sldMkLst>
          <pc:docMk/>
          <pc:sldMk cId="1265789280" sldId="293"/>
        </pc:sldMkLst>
        <pc:spChg chg="mod">
          <ac:chgData name="Miss McAteer" userId="S::gw21mcateerellis@glowmail.org.uk::f466f663-ce61-458c-9ba1-183fdd4af08a" providerId="AD" clId="Web-{B1A3E12C-991E-CD8C-ED0B-03ECC02BCE31}" dt="2025-01-15T16:54:07.020" v="433"/>
          <ac:spMkLst>
            <pc:docMk/>
            <pc:sldMk cId="1265789280" sldId="293"/>
            <ac:spMk id="2" creationId="{F79C543A-7170-3131-B03A-74BC61AC4AE1}"/>
          </ac:spMkLst>
        </pc:spChg>
        <pc:spChg chg="mod">
          <ac:chgData name="Miss McAteer" userId="S::gw21mcateerellis@glowmail.org.uk::f466f663-ce61-458c-9ba1-183fdd4af08a" providerId="AD" clId="Web-{B1A3E12C-991E-CD8C-ED0B-03ECC02BCE31}" dt="2025-01-15T16:59:14.118" v="458" actId="20577"/>
          <ac:spMkLst>
            <pc:docMk/>
            <pc:sldMk cId="1265789280" sldId="293"/>
            <ac:spMk id="3" creationId="{7CCB7966-68DB-A245-FA74-279100F344E3}"/>
          </ac:spMkLst>
        </pc:spChg>
        <pc:picChg chg="add mod">
          <ac:chgData name="Miss McAteer" userId="S::gw21mcateerellis@glowmail.org.uk::f466f663-ce61-458c-9ba1-183fdd4af08a" providerId="AD" clId="Web-{B1A3E12C-991E-CD8C-ED0B-03ECC02BCE31}" dt="2025-01-15T16:54:17.396" v="435" actId="1076"/>
          <ac:picMkLst>
            <pc:docMk/>
            <pc:sldMk cId="1265789280" sldId="293"/>
            <ac:picMk id="4" creationId="{74E0521B-7C14-2F1A-FBE3-D5FEE4024AED}"/>
          </ac:picMkLst>
        </pc:picChg>
        <pc:picChg chg="add mod modCrop">
          <ac:chgData name="Miss McAteer" userId="S::gw21mcateerellis@glowmail.org.uk::f466f663-ce61-458c-9ba1-183fdd4af08a" providerId="AD" clId="Web-{B1A3E12C-991E-CD8C-ED0B-03ECC02BCE31}" dt="2025-01-15T16:55:07.131" v="442" actId="1076"/>
          <ac:picMkLst>
            <pc:docMk/>
            <pc:sldMk cId="1265789280" sldId="293"/>
            <ac:picMk id="5" creationId="{6062A6CC-2314-CC71-2F71-6DE5D5738DCD}"/>
          </ac:picMkLst>
        </pc:picChg>
      </pc:sldChg>
      <pc:sldChg chg="addSp modSp">
        <pc:chgData name="Miss McAteer" userId="S::gw21mcateerellis@glowmail.org.uk::f466f663-ce61-458c-9ba1-183fdd4af08a" providerId="AD" clId="Web-{B1A3E12C-991E-CD8C-ED0B-03ECC02BCE31}" dt="2025-01-15T17:02:06.121" v="474" actId="1076"/>
        <pc:sldMkLst>
          <pc:docMk/>
          <pc:sldMk cId="2990824515" sldId="294"/>
        </pc:sldMkLst>
        <pc:spChg chg="mod">
          <ac:chgData name="Miss McAteer" userId="S::gw21mcateerellis@glowmail.org.uk::f466f663-ce61-458c-9ba1-183fdd4af08a" providerId="AD" clId="Web-{B1A3E12C-991E-CD8C-ED0B-03ECC02BCE31}" dt="2025-01-15T17:01:01.823" v="468" actId="20577"/>
          <ac:spMkLst>
            <pc:docMk/>
            <pc:sldMk cId="2990824515" sldId="294"/>
            <ac:spMk id="3" creationId="{7CCB7966-68DB-A245-FA74-279100F344E3}"/>
          </ac:spMkLst>
        </pc:spChg>
        <pc:picChg chg="add mod modCrop">
          <ac:chgData name="Miss McAteer" userId="S::gw21mcateerellis@glowmail.org.uk::f466f663-ce61-458c-9ba1-183fdd4af08a" providerId="AD" clId="Web-{B1A3E12C-991E-CD8C-ED0B-03ECC02BCE31}" dt="2025-01-15T17:02:06.121" v="474" actId="1076"/>
          <ac:picMkLst>
            <pc:docMk/>
            <pc:sldMk cId="2990824515" sldId="294"/>
            <ac:picMk id="4" creationId="{EDE35AE1-439A-E6A9-2FE4-F96BC172F794}"/>
          </ac:picMkLst>
        </pc:picChg>
      </pc:sldChg>
      <pc:sldChg chg="addSp modSp">
        <pc:chgData name="Miss McAteer" userId="S::gw21mcateerellis@glowmail.org.uk::f466f663-ce61-458c-9ba1-183fdd4af08a" providerId="AD" clId="Web-{B1A3E12C-991E-CD8C-ED0B-03ECC02BCE31}" dt="2025-01-15T17:15:37.397" v="505" actId="14100"/>
        <pc:sldMkLst>
          <pc:docMk/>
          <pc:sldMk cId="1442191438" sldId="295"/>
        </pc:sldMkLst>
        <pc:spChg chg="mod">
          <ac:chgData name="Miss McAteer" userId="S::gw21mcateerellis@glowmail.org.uk::f466f663-ce61-458c-9ba1-183fdd4af08a" providerId="AD" clId="Web-{B1A3E12C-991E-CD8C-ED0B-03ECC02BCE31}" dt="2025-01-15T17:07:56.906" v="489" actId="20577"/>
          <ac:spMkLst>
            <pc:docMk/>
            <pc:sldMk cId="1442191438" sldId="295"/>
            <ac:spMk id="3" creationId="{7CCB7966-68DB-A245-FA74-279100F344E3}"/>
          </ac:spMkLst>
        </pc:spChg>
        <pc:picChg chg="add mod">
          <ac:chgData name="Miss McAteer" userId="S::gw21mcateerellis@glowmail.org.uk::f466f663-ce61-458c-9ba1-183fdd4af08a" providerId="AD" clId="Web-{B1A3E12C-991E-CD8C-ED0B-03ECC02BCE31}" dt="2025-01-15T17:15:28.350" v="503" actId="1076"/>
          <ac:picMkLst>
            <pc:docMk/>
            <pc:sldMk cId="1442191438" sldId="295"/>
            <ac:picMk id="6" creationId="{46925A9B-BF1C-0189-99B8-39FB3C20ADE7}"/>
          </ac:picMkLst>
        </pc:picChg>
      </pc:sldChg>
      <pc:sldChg chg="addSp delSp modSp new">
        <pc:chgData name="Miss McAteer" userId="S::gw21mcateerellis@glowmail.org.uk::f466f663-ce61-458c-9ba1-183fdd4af08a" providerId="AD" clId="Web-{B1A3E12C-991E-CD8C-ED0B-03ECC02BCE31}" dt="2025-01-15T16:18:06.195" v="128" actId="14100"/>
        <pc:sldMkLst>
          <pc:docMk/>
          <pc:sldMk cId="328829416" sldId="297"/>
        </pc:sldMkLst>
        <pc:picChg chg="add mod ord modCrop">
          <ac:chgData name="Miss McAteer" userId="S::gw21mcateerellis@glowmail.org.uk::f466f663-ce61-458c-9ba1-183fdd4af08a" providerId="AD" clId="Web-{B1A3E12C-991E-CD8C-ED0B-03ECC02BCE31}" dt="2025-01-15T16:09:43.720" v="95" actId="14100"/>
          <ac:picMkLst>
            <pc:docMk/>
            <pc:sldMk cId="328829416" sldId="297"/>
            <ac:picMk id="3" creationId="{B3D118C8-E73F-34C4-4E80-108D87A1CED5}"/>
          </ac:picMkLst>
        </pc:picChg>
        <pc:picChg chg="add mod modCrop">
          <ac:chgData name="Miss McAteer" userId="S::gw21mcateerellis@glowmail.org.uk::f466f663-ce61-458c-9ba1-183fdd4af08a" providerId="AD" clId="Web-{B1A3E12C-991E-CD8C-ED0B-03ECC02BCE31}" dt="2025-01-15T16:07:09.186" v="79" actId="14100"/>
          <ac:picMkLst>
            <pc:docMk/>
            <pc:sldMk cId="328829416" sldId="297"/>
            <ac:picMk id="4" creationId="{6CB2E5CF-42A1-7A2D-EA53-F7CCB35308D2}"/>
          </ac:picMkLst>
        </pc:picChg>
        <pc:picChg chg="add mod modCrop">
          <ac:chgData name="Miss McAteer" userId="S::gw21mcateerellis@glowmail.org.uk::f466f663-ce61-458c-9ba1-183fdd4af08a" providerId="AD" clId="Web-{B1A3E12C-991E-CD8C-ED0B-03ECC02BCE31}" dt="2025-01-15T16:07:21.593" v="82" actId="14100"/>
          <ac:picMkLst>
            <pc:docMk/>
            <pc:sldMk cId="328829416" sldId="297"/>
            <ac:picMk id="6" creationId="{72003E40-1D74-A2BD-7903-6D6C07B96A25}"/>
          </ac:picMkLst>
        </pc:picChg>
        <pc:picChg chg="add mod modCrop">
          <ac:chgData name="Miss McAteer" userId="S::gw21mcateerellis@glowmail.org.uk::f466f663-ce61-458c-9ba1-183fdd4af08a" providerId="AD" clId="Web-{B1A3E12C-991E-CD8C-ED0B-03ECC02BCE31}" dt="2025-01-15T16:09:02.735" v="90" actId="14100"/>
          <ac:picMkLst>
            <pc:docMk/>
            <pc:sldMk cId="328829416" sldId="297"/>
            <ac:picMk id="7" creationId="{F8EBD8D9-9381-87EE-57A6-81F6DF20C1C8}"/>
          </ac:picMkLst>
        </pc:picChg>
        <pc:picChg chg="add mod modCrop">
          <ac:chgData name="Miss McAteer" userId="S::gw21mcateerellis@glowmail.org.uk::f466f663-ce61-458c-9ba1-183fdd4af08a" providerId="AD" clId="Web-{B1A3E12C-991E-CD8C-ED0B-03ECC02BCE31}" dt="2025-01-15T16:01:28.979" v="18" actId="1076"/>
          <ac:picMkLst>
            <pc:docMk/>
            <pc:sldMk cId="328829416" sldId="297"/>
            <ac:picMk id="8" creationId="{05AFB7EB-160A-85F5-31DB-348374917C52}"/>
          </ac:picMkLst>
        </pc:picChg>
        <pc:picChg chg="add mod">
          <ac:chgData name="Miss McAteer" userId="S::gw21mcateerellis@glowmail.org.uk::f466f663-ce61-458c-9ba1-183fdd4af08a" providerId="AD" clId="Web-{B1A3E12C-991E-CD8C-ED0B-03ECC02BCE31}" dt="2025-01-15T16:08:29.922" v="86" actId="14100"/>
          <ac:picMkLst>
            <pc:docMk/>
            <pc:sldMk cId="328829416" sldId="297"/>
            <ac:picMk id="9" creationId="{F462F923-ADFA-90A7-D622-B6AA0E79E5D8}"/>
          </ac:picMkLst>
        </pc:picChg>
        <pc:picChg chg="add mod modCrop">
          <ac:chgData name="Miss McAteer" userId="S::gw21mcateerellis@glowmail.org.uk::f466f663-ce61-458c-9ba1-183fdd4af08a" providerId="AD" clId="Web-{B1A3E12C-991E-CD8C-ED0B-03ECC02BCE31}" dt="2025-01-15T16:18:06.195" v="128" actId="14100"/>
          <ac:picMkLst>
            <pc:docMk/>
            <pc:sldMk cId="328829416" sldId="297"/>
            <ac:picMk id="10" creationId="{13F47B72-E8CD-AAD5-41E9-D59FC3BB6CD1}"/>
          </ac:picMkLst>
        </pc:picChg>
      </pc:sldChg>
      <pc:sldChg chg="new del">
        <pc:chgData name="Miss McAteer" userId="S::gw21mcateerellis@glowmail.org.uk::f466f663-ce61-458c-9ba1-183fdd4af08a" providerId="AD" clId="Web-{B1A3E12C-991E-CD8C-ED0B-03ECC02BCE31}" dt="2025-01-15T16:00:31.322" v="5"/>
        <pc:sldMkLst>
          <pc:docMk/>
          <pc:sldMk cId="333984465" sldId="297"/>
        </pc:sldMkLst>
      </pc:sldChg>
      <pc:sldChg chg="new del">
        <pc:chgData name="Miss McAteer" userId="S::gw21mcateerellis@glowmail.org.uk::f466f663-ce61-458c-9ba1-183fdd4af08a" providerId="AD" clId="Web-{B1A3E12C-991E-CD8C-ED0B-03ECC02BCE31}" dt="2025-01-15T16:00:24.415" v="3"/>
        <pc:sldMkLst>
          <pc:docMk/>
          <pc:sldMk cId="1725206983" sldId="297"/>
        </pc:sldMkLst>
      </pc:sldChg>
    </pc:docChg>
  </pc:docChgLst>
  <pc:docChgLst>
    <pc:chgData name="Miss McAteer" userId="S::gw21mcateerellis@glowmail.org.uk::f466f663-ce61-458c-9ba1-183fdd4af08a" providerId="AD" clId="Web-{5519AC76-CC64-4683-BEB8-799EFE07FF83}"/>
    <pc:docChg chg="delSld">
      <pc:chgData name="Miss McAteer" userId="S::gw21mcateerellis@glowmail.org.uk::f466f663-ce61-458c-9ba1-183fdd4af08a" providerId="AD" clId="Web-{5519AC76-CC64-4683-BEB8-799EFE07FF83}" dt="2025-06-25T14:33:29.161" v="1"/>
      <pc:docMkLst>
        <pc:docMk/>
      </pc:docMkLst>
      <pc:sldChg chg="del">
        <pc:chgData name="Miss McAteer" userId="S::gw21mcateerellis@glowmail.org.uk::f466f663-ce61-458c-9ba1-183fdd4af08a" providerId="AD" clId="Web-{5519AC76-CC64-4683-BEB8-799EFE07FF83}" dt="2025-06-25T14:33:20.302" v="0"/>
        <pc:sldMkLst>
          <pc:docMk/>
          <pc:sldMk cId="3681694546" sldId="301"/>
        </pc:sldMkLst>
      </pc:sldChg>
      <pc:sldChg chg="del">
        <pc:chgData name="Miss McAteer" userId="S::gw21mcateerellis@glowmail.org.uk::f466f663-ce61-458c-9ba1-183fdd4af08a" providerId="AD" clId="Web-{5519AC76-CC64-4683-BEB8-799EFE07FF83}" dt="2025-06-25T14:33:29.161" v="1"/>
        <pc:sldMkLst>
          <pc:docMk/>
          <pc:sldMk cId="2922368253" sldId="302"/>
        </pc:sldMkLst>
      </pc:sldChg>
    </pc:docChg>
  </pc:docChgLst>
  <pc:docChgLst>
    <pc:chgData clId="Web-{C1512C60-A042-8481-573A-38B43A586206}"/>
    <pc:docChg chg="modSld">
      <pc:chgData name="" userId="" providerId="" clId="Web-{C1512C60-A042-8481-573A-38B43A586206}" dt="2025-01-17T14:45:16.567" v="2" actId="20577"/>
      <pc:docMkLst>
        <pc:docMk/>
      </pc:docMkLst>
      <pc:sldChg chg="modSp">
        <pc:chgData name="" userId="" providerId="" clId="Web-{C1512C60-A042-8481-573A-38B43A586206}" dt="2025-01-17T14:45:16.567" v="2" actId="20577"/>
        <pc:sldMkLst>
          <pc:docMk/>
          <pc:sldMk cId="1538391246" sldId="290"/>
        </pc:sldMkLst>
        <pc:spChg chg="mod">
          <ac:chgData name="" userId="" providerId="" clId="Web-{C1512C60-A042-8481-573A-38B43A586206}" dt="2025-01-17T14:45:16.567" v="2" actId="20577"/>
          <ac:spMkLst>
            <pc:docMk/>
            <pc:sldMk cId="1538391246" sldId="290"/>
            <ac:spMk id="5" creationId="{BB5FED12-71CE-59AB-A826-8E21285205D0}"/>
          </ac:spMkLst>
        </pc:spChg>
      </pc:sldChg>
    </pc:docChg>
  </pc:docChgLst>
  <pc:docChgLst>
    <pc:chgData name="Miss McAteer" userId="S::gw21mcateerellis@glowmail.org.uk::f466f663-ce61-458c-9ba1-183fdd4af08a" providerId="AD" clId="Web-{095075C3-A630-042A-5A08-37BD9E4AD12F}"/>
    <pc:docChg chg="addSld modSld">
      <pc:chgData name="Miss McAteer" userId="S::gw21mcateerellis@glowmail.org.uk::f466f663-ce61-458c-9ba1-183fdd4af08a" providerId="AD" clId="Web-{095075C3-A630-042A-5A08-37BD9E4AD12F}" dt="2025-01-20T11:30:03.610" v="381" actId="20577"/>
      <pc:docMkLst>
        <pc:docMk/>
      </pc:docMkLst>
      <pc:sldChg chg="modSp">
        <pc:chgData name="Miss McAteer" userId="S::gw21mcateerellis@glowmail.org.uk::f466f663-ce61-458c-9ba1-183fdd4af08a" providerId="AD" clId="Web-{095075C3-A630-042A-5A08-37BD9E4AD12F}" dt="2025-01-20T11:04:40.988" v="373" actId="1076"/>
        <pc:sldMkLst>
          <pc:docMk/>
          <pc:sldMk cId="0" sldId="257"/>
        </pc:sldMkLst>
        <pc:spChg chg="mod">
          <ac:chgData name="Miss McAteer" userId="S::gw21mcateerellis@glowmail.org.uk::f466f663-ce61-458c-9ba1-183fdd4af08a" providerId="AD" clId="Web-{095075C3-A630-042A-5A08-37BD9E4AD12F}" dt="2025-01-20T11:04:36.894" v="372" actId="1076"/>
          <ac:spMkLst>
            <pc:docMk/>
            <pc:sldMk cId="0" sldId="257"/>
            <ac:spMk id="73" creationId="{00000000-0000-0000-0000-000000000000}"/>
          </ac:spMkLst>
        </pc:spChg>
        <pc:picChg chg="mod">
          <ac:chgData name="Miss McAteer" userId="S::gw21mcateerellis@glowmail.org.uk::f466f663-ce61-458c-9ba1-183fdd4af08a" providerId="AD" clId="Web-{095075C3-A630-042A-5A08-37BD9E4AD12F}" dt="2025-01-20T11:04:40.988" v="373" actId="1076"/>
          <ac:picMkLst>
            <pc:docMk/>
            <pc:sldMk cId="0" sldId="257"/>
            <ac:picMk id="4" creationId="{A3D3C5FF-B4D9-01A0-EFF0-D3C423797178}"/>
          </ac:picMkLst>
        </pc:picChg>
      </pc:sldChg>
      <pc:sldChg chg="modSp">
        <pc:chgData name="Miss McAteer" userId="S::gw21mcateerellis@glowmail.org.uk::f466f663-ce61-458c-9ba1-183fdd4af08a" providerId="AD" clId="Web-{095075C3-A630-042A-5A08-37BD9E4AD12F}" dt="2025-01-20T10:40:39.401" v="308" actId="20577"/>
        <pc:sldMkLst>
          <pc:docMk/>
          <pc:sldMk cId="0" sldId="275"/>
        </pc:sldMkLst>
        <pc:spChg chg="mod">
          <ac:chgData name="Miss McAteer" userId="S::gw21mcateerellis@glowmail.org.uk::f466f663-ce61-458c-9ba1-183fdd4af08a" providerId="AD" clId="Web-{095075C3-A630-042A-5A08-37BD9E4AD12F}" dt="2025-01-20T10:40:39.401" v="308" actId="20577"/>
          <ac:spMkLst>
            <pc:docMk/>
            <pc:sldMk cId="0" sldId="275"/>
            <ac:spMk id="4" creationId="{3EB829BD-FAD2-6534-6F4F-62296FBD77AF}"/>
          </ac:spMkLst>
        </pc:spChg>
        <pc:picChg chg="mod modCrop">
          <ac:chgData name="Miss McAteer" userId="S::gw21mcateerellis@glowmail.org.uk::f466f663-ce61-458c-9ba1-183fdd4af08a" providerId="AD" clId="Web-{095075C3-A630-042A-5A08-37BD9E4AD12F}" dt="2025-01-20T10:39:59.695" v="288" actId="1076"/>
          <ac:picMkLst>
            <pc:docMk/>
            <pc:sldMk cId="0" sldId="275"/>
            <ac:picMk id="6" creationId="{D1C92E2E-D2D2-9113-0C82-4AB570EE4FDD}"/>
          </ac:picMkLst>
        </pc:picChg>
        <pc:picChg chg="mod">
          <ac:chgData name="Miss McAteer" userId="S::gw21mcateerellis@glowmail.org.uk::f466f663-ce61-458c-9ba1-183fdd4af08a" providerId="AD" clId="Web-{095075C3-A630-042A-5A08-37BD9E4AD12F}" dt="2025-01-20T10:39:58.273" v="287" actId="1076"/>
          <ac:picMkLst>
            <pc:docMk/>
            <pc:sldMk cId="0" sldId="275"/>
            <ac:picMk id="7" creationId="{86E55E87-914A-6408-998C-A5FED35575D1}"/>
          </ac:picMkLst>
        </pc:picChg>
        <pc:picChg chg="mod">
          <ac:chgData name="Miss McAteer" userId="S::gw21mcateerellis@glowmail.org.uk::f466f663-ce61-458c-9ba1-183fdd4af08a" providerId="AD" clId="Web-{095075C3-A630-042A-5A08-37BD9E4AD12F}" dt="2025-01-20T10:40:04.477" v="291" actId="1076"/>
          <ac:picMkLst>
            <pc:docMk/>
            <pc:sldMk cId="0" sldId="275"/>
            <ac:picMk id="8" creationId="{2252E13B-A232-9D09-9F82-B8382792AC98}"/>
          </ac:picMkLst>
        </pc:picChg>
        <pc:picChg chg="mod">
          <ac:chgData name="Miss McAteer" userId="S::gw21mcateerellis@glowmail.org.uk::f466f663-ce61-458c-9ba1-183fdd4af08a" providerId="AD" clId="Web-{095075C3-A630-042A-5A08-37BD9E4AD12F}" dt="2025-01-20T10:40:02.680" v="290" actId="1076"/>
          <ac:picMkLst>
            <pc:docMk/>
            <pc:sldMk cId="0" sldId="275"/>
            <ac:picMk id="9" creationId="{1412C8BD-E27C-B758-BB7C-6C3C02F364B6}"/>
          </ac:picMkLst>
        </pc:picChg>
        <pc:picChg chg="mod">
          <ac:chgData name="Miss McAteer" userId="S::gw21mcateerellis@glowmail.org.uk::f466f663-ce61-458c-9ba1-183fdd4af08a" providerId="AD" clId="Web-{095075C3-A630-042A-5A08-37BD9E4AD12F}" dt="2025-01-20T10:40:01.352" v="289" actId="1076"/>
          <ac:picMkLst>
            <pc:docMk/>
            <pc:sldMk cId="0" sldId="275"/>
            <ac:picMk id="10" creationId="{40CE0F09-9E98-CFE8-162A-6DEE72E92859}"/>
          </ac:picMkLst>
        </pc:picChg>
      </pc:sldChg>
      <pc:sldChg chg="modSp">
        <pc:chgData name="Miss McAteer" userId="S::gw21mcateerellis@glowmail.org.uk::f466f663-ce61-458c-9ba1-183fdd4af08a" providerId="AD" clId="Web-{095075C3-A630-042A-5A08-37BD9E4AD12F}" dt="2025-01-20T10:40:29.041" v="305" actId="20577"/>
        <pc:sldMkLst>
          <pc:docMk/>
          <pc:sldMk cId="3128813261" sldId="281"/>
        </pc:sldMkLst>
        <pc:spChg chg="mod">
          <ac:chgData name="Miss McAteer" userId="S::gw21mcateerellis@glowmail.org.uk::f466f663-ce61-458c-9ba1-183fdd4af08a" providerId="AD" clId="Web-{095075C3-A630-042A-5A08-37BD9E4AD12F}" dt="2025-01-20T10:40:29.041" v="305" actId="20577"/>
          <ac:spMkLst>
            <pc:docMk/>
            <pc:sldMk cId="3128813261" sldId="281"/>
            <ac:spMk id="3" creationId="{F448F3B9-EA21-3B5E-AB0D-E7030F504EA4}"/>
          </ac:spMkLst>
        </pc:spChg>
      </pc:sldChg>
      <pc:sldChg chg="addSp delSp modSp add replId">
        <pc:chgData name="Miss McAteer" userId="S::gw21mcateerellis@glowmail.org.uk::f466f663-ce61-458c-9ba1-183fdd4af08a" providerId="AD" clId="Web-{095075C3-A630-042A-5A08-37BD9E4AD12F}" dt="2025-01-20T11:30:03.610" v="381" actId="20577"/>
        <pc:sldMkLst>
          <pc:docMk/>
          <pc:sldMk cId="1166030958" sldId="308"/>
        </pc:sldMkLst>
        <pc:spChg chg="mod">
          <ac:chgData name="Miss McAteer" userId="S::gw21mcateerellis@glowmail.org.uk::f466f663-ce61-458c-9ba1-183fdd4af08a" providerId="AD" clId="Web-{095075C3-A630-042A-5A08-37BD9E4AD12F}" dt="2025-01-20T10:32:47.841" v="152" actId="1076"/>
          <ac:spMkLst>
            <pc:docMk/>
            <pc:sldMk cId="1166030958" sldId="308"/>
            <ac:spMk id="2" creationId="{F79C543A-7170-3131-B03A-74BC61AC4AE1}"/>
          </ac:spMkLst>
        </pc:spChg>
        <pc:spChg chg="mod">
          <ac:chgData name="Miss McAteer" userId="S::gw21mcateerellis@glowmail.org.uk::f466f663-ce61-458c-9ba1-183fdd4af08a" providerId="AD" clId="Web-{095075C3-A630-042A-5A08-37BD9E4AD12F}" dt="2025-01-20T11:30:03.610" v="381" actId="20577"/>
          <ac:spMkLst>
            <pc:docMk/>
            <pc:sldMk cId="1166030958" sldId="308"/>
            <ac:spMk id="3" creationId="{7CCB7966-68DB-A245-FA74-279100F344E3}"/>
          </ac:spMkLst>
        </pc:spChg>
        <pc:spChg chg="add mod">
          <ac:chgData name="Miss McAteer" userId="S::gw21mcateerellis@glowmail.org.uk::f466f663-ce61-458c-9ba1-183fdd4af08a" providerId="AD" clId="Web-{095075C3-A630-042A-5A08-37BD9E4AD12F}" dt="2025-01-20T10:33:35.172" v="163" actId="1076"/>
          <ac:spMkLst>
            <pc:docMk/>
            <pc:sldMk cId="1166030958" sldId="308"/>
            <ac:spMk id="8" creationId="{3A3E7932-1D9A-9EA2-249F-E0B22912A6DC}"/>
          </ac:spMkLst>
        </pc:spChg>
        <pc:spChg chg="add mod">
          <ac:chgData name="Miss McAteer" userId="S::gw21mcateerellis@glowmail.org.uk::f466f663-ce61-458c-9ba1-183fdd4af08a" providerId="AD" clId="Web-{095075C3-A630-042A-5A08-37BD9E4AD12F}" dt="2025-01-20T10:34:42.207" v="171" actId="1076"/>
          <ac:spMkLst>
            <pc:docMk/>
            <pc:sldMk cId="1166030958" sldId="308"/>
            <ac:spMk id="10" creationId="{E1E28DB2-1A4B-9361-7A37-1B74CB76C6BB}"/>
          </ac:spMkLst>
        </pc:spChg>
      </pc:sldChg>
      <pc:sldChg chg="addSp delSp modSp new mod setBg">
        <pc:chgData name="Miss McAteer" userId="S::gw21mcateerellis@glowmail.org.uk::f466f663-ce61-458c-9ba1-183fdd4af08a" providerId="AD" clId="Web-{095075C3-A630-042A-5A08-37BD9E4AD12F}" dt="2025-01-20T10:43:47.537" v="313" actId="1076"/>
        <pc:sldMkLst>
          <pc:docMk/>
          <pc:sldMk cId="3677349820" sldId="309"/>
        </pc:sldMkLst>
        <pc:spChg chg="mod">
          <ac:chgData name="Miss McAteer" userId="S::gw21mcateerellis@glowmail.org.uk::f466f663-ce61-458c-9ba1-183fdd4af08a" providerId="AD" clId="Web-{095075C3-A630-042A-5A08-37BD9E4AD12F}" dt="2025-01-20T10:41:40.795" v="312"/>
          <ac:spMkLst>
            <pc:docMk/>
            <pc:sldMk cId="3677349820" sldId="309"/>
            <ac:spMk id="2" creationId="{ADAE0A9A-0F25-A2F9-1FF0-2AA60137F6EF}"/>
          </ac:spMkLst>
        </pc:spChg>
        <pc:spChg chg="add mod ord">
          <ac:chgData name="Miss McAteer" userId="S::gw21mcateerellis@glowmail.org.uk::f466f663-ce61-458c-9ba1-183fdd4af08a" providerId="AD" clId="Web-{095075C3-A630-042A-5A08-37BD9E4AD12F}" dt="2025-01-20T10:43:47.537" v="313" actId="1076"/>
          <ac:spMkLst>
            <pc:docMk/>
            <pc:sldMk cId="3677349820" sldId="309"/>
            <ac:spMk id="3" creationId="{E1802AE0-5916-9EBA-64A4-ECAE6269C33D}"/>
          </ac:spMkLst>
        </pc:spChg>
        <pc:picChg chg="add mod">
          <ac:chgData name="Miss McAteer" userId="S::gw21mcateerellis@glowmail.org.uk::f466f663-ce61-458c-9ba1-183fdd4af08a" providerId="AD" clId="Web-{095075C3-A630-042A-5A08-37BD9E4AD12F}" dt="2025-01-20T10:41:40.795" v="312"/>
          <ac:picMkLst>
            <pc:docMk/>
            <pc:sldMk cId="3677349820" sldId="309"/>
            <ac:picMk id="4" creationId="{4D5FF86C-899F-2F8E-B2A4-EE277925B1B7}"/>
          </ac:picMkLst>
        </pc:picChg>
        <pc:picChg chg="add mod">
          <ac:chgData name="Miss McAteer" userId="S::gw21mcateerellis@glowmail.org.uk::f466f663-ce61-458c-9ba1-183fdd4af08a" providerId="AD" clId="Web-{095075C3-A630-042A-5A08-37BD9E4AD12F}" dt="2025-01-20T10:41:40.795" v="312"/>
          <ac:picMkLst>
            <pc:docMk/>
            <pc:sldMk cId="3677349820" sldId="309"/>
            <ac:picMk id="5" creationId="{64B181FD-5247-9D12-F499-46C239013398}"/>
          </ac:picMkLst>
        </pc:picChg>
      </pc:sldChg>
      <pc:sldChg chg="addSp modSp new">
        <pc:chgData name="Miss McAteer" userId="S::gw21mcateerellis@glowmail.org.uk::f466f663-ce61-458c-9ba1-183fdd4af08a" providerId="AD" clId="Web-{095075C3-A630-042A-5A08-37BD9E4AD12F}" dt="2025-01-20T10:59:34.438" v="362" actId="14100"/>
        <pc:sldMkLst>
          <pc:docMk/>
          <pc:sldMk cId="2221473717" sldId="310"/>
        </pc:sldMkLst>
        <pc:spChg chg="mod">
          <ac:chgData name="Miss McAteer" userId="S::gw21mcateerellis@glowmail.org.uk::f466f663-ce61-458c-9ba1-183fdd4af08a" providerId="AD" clId="Web-{095075C3-A630-042A-5A08-37BD9E4AD12F}" dt="2025-01-20T10:49:11.104" v="322" actId="20577"/>
          <ac:spMkLst>
            <pc:docMk/>
            <pc:sldMk cId="2221473717" sldId="310"/>
            <ac:spMk id="2" creationId="{248B11A3-8E7B-6DF4-2178-552E7AFD135B}"/>
          </ac:spMkLst>
        </pc:spChg>
      </pc:sldChg>
      <pc:sldChg chg="addSp modSp new">
        <pc:chgData name="Miss McAteer" userId="S::gw21mcateerellis@glowmail.org.uk::f466f663-ce61-458c-9ba1-183fdd4af08a" providerId="AD" clId="Web-{095075C3-A630-042A-5A08-37BD9E4AD12F}" dt="2025-01-20T11:03:16.920" v="366" actId="1076"/>
        <pc:sldMkLst>
          <pc:docMk/>
          <pc:sldMk cId="2773201839" sldId="311"/>
        </pc:sldMkLst>
        <pc:spChg chg="mod">
          <ac:chgData name="Miss McAteer" userId="S::gw21mcateerellis@glowmail.org.uk::f466f663-ce61-458c-9ba1-183fdd4af08a" providerId="AD" clId="Web-{095075C3-A630-042A-5A08-37BD9E4AD12F}" dt="2025-01-20T10:52:26.506" v="350" actId="20577"/>
          <ac:spMkLst>
            <pc:docMk/>
            <pc:sldMk cId="2773201839" sldId="311"/>
            <ac:spMk id="2" creationId="{0493654B-7995-114B-8BA9-2ACA4C241793}"/>
          </ac:spMkLst>
        </pc:spChg>
      </pc:sldChg>
    </pc:docChg>
  </pc:docChgLst>
  <pc:docChgLst>
    <pc:chgData name="Miss McAteer" userId="S::gw21mcateerellis@glowmail.org.uk::f466f663-ce61-458c-9ba1-183fdd4af08a" providerId="AD" clId="Web-{FB6E375F-FAD8-A68D-FE7E-D19988C02F19}"/>
    <pc:docChg chg="addSld delSld modSld">
      <pc:chgData name="Miss McAteer" userId="S::gw21mcateerellis@glowmail.org.uk::f466f663-ce61-458c-9ba1-183fdd4af08a" providerId="AD" clId="Web-{FB6E375F-FAD8-A68D-FE7E-D19988C02F19}" dt="2025-01-19T21:53:18.689" v="162" actId="1076"/>
      <pc:docMkLst>
        <pc:docMk/>
      </pc:docMkLst>
      <pc:sldChg chg="addSp delSp modSp">
        <pc:chgData name="Miss McAteer" userId="S::gw21mcateerellis@glowmail.org.uk::f466f663-ce61-458c-9ba1-183fdd4af08a" providerId="AD" clId="Web-{FB6E375F-FAD8-A68D-FE7E-D19988C02F19}" dt="2025-01-19T21:51:25.290" v="145" actId="1076"/>
        <pc:sldMkLst>
          <pc:docMk/>
          <pc:sldMk cId="0" sldId="257"/>
        </pc:sldMkLst>
        <pc:spChg chg="mod">
          <ac:chgData name="Miss McAteer" userId="S::gw21mcateerellis@glowmail.org.uk::f466f663-ce61-458c-9ba1-183fdd4af08a" providerId="AD" clId="Web-{FB6E375F-FAD8-A68D-FE7E-D19988C02F19}" dt="2025-01-19T21:42:58.704" v="87" actId="1076"/>
          <ac:spMkLst>
            <pc:docMk/>
            <pc:sldMk cId="0" sldId="257"/>
            <ac:spMk id="72" creationId="{00000000-0000-0000-0000-000000000000}"/>
          </ac:spMkLst>
        </pc:spChg>
        <pc:picChg chg="add mod">
          <ac:chgData name="Miss McAteer" userId="S::gw21mcateerellis@glowmail.org.uk::f466f663-ce61-458c-9ba1-183fdd4af08a" providerId="AD" clId="Web-{FB6E375F-FAD8-A68D-FE7E-D19988C02F19}" dt="2025-01-19T21:43:16.565" v="88" actId="1076"/>
          <ac:picMkLst>
            <pc:docMk/>
            <pc:sldMk cId="0" sldId="257"/>
            <ac:picMk id="3" creationId="{3E9998AA-FD01-2367-5F55-AA424B36AA83}"/>
          </ac:picMkLst>
        </pc:picChg>
        <pc:picChg chg="add mod">
          <ac:chgData name="Miss McAteer" userId="S::gw21mcateerellis@glowmail.org.uk::f466f663-ce61-458c-9ba1-183fdd4af08a" providerId="AD" clId="Web-{FB6E375F-FAD8-A68D-FE7E-D19988C02F19}" dt="2025-01-19T21:51:25.290" v="145" actId="1076"/>
          <ac:picMkLst>
            <pc:docMk/>
            <pc:sldMk cId="0" sldId="257"/>
            <ac:picMk id="4" creationId="{A3D3C5FF-B4D9-01A0-EFF0-D3C423797178}"/>
          </ac:picMkLst>
        </pc:picChg>
      </pc:sldChg>
      <pc:sldChg chg="addSp modSp">
        <pc:chgData name="Miss McAteer" userId="S::gw21mcateerellis@glowmail.org.uk::f466f663-ce61-458c-9ba1-183fdd4af08a" providerId="AD" clId="Web-{FB6E375F-FAD8-A68D-FE7E-D19988C02F19}" dt="2025-01-19T21:46:38.064" v="106" actId="1076"/>
        <pc:sldMkLst>
          <pc:docMk/>
          <pc:sldMk cId="0" sldId="271"/>
        </pc:sldMkLst>
        <pc:spChg chg="mod">
          <ac:chgData name="Miss McAteer" userId="S::gw21mcateerellis@glowmail.org.uk::f466f663-ce61-458c-9ba1-183fdd4af08a" providerId="AD" clId="Web-{FB6E375F-FAD8-A68D-FE7E-D19988C02F19}" dt="2025-01-19T21:46:38.064" v="106" actId="1076"/>
          <ac:spMkLst>
            <pc:docMk/>
            <pc:sldMk cId="0" sldId="271"/>
            <ac:spMk id="203" creationId="{00000000-0000-0000-0000-000000000000}"/>
          </ac:spMkLst>
        </pc:spChg>
        <pc:picChg chg="add mod">
          <ac:chgData name="Miss McAteer" userId="S::gw21mcateerellis@glowmail.org.uk::f466f663-ce61-458c-9ba1-183fdd4af08a" providerId="AD" clId="Web-{FB6E375F-FAD8-A68D-FE7E-D19988C02F19}" dt="2025-01-19T21:45:32.122" v="96" actId="1076"/>
          <ac:picMkLst>
            <pc:docMk/>
            <pc:sldMk cId="0" sldId="271"/>
            <ac:picMk id="2" creationId="{13BA56BA-84A5-D800-60E7-E7ACA766EF09}"/>
          </ac:picMkLst>
        </pc:picChg>
        <pc:picChg chg="add mod">
          <ac:chgData name="Miss McAteer" userId="S::gw21mcateerellis@glowmail.org.uk::f466f663-ce61-458c-9ba1-183fdd4af08a" providerId="AD" clId="Web-{FB6E375F-FAD8-A68D-FE7E-D19988C02F19}" dt="2025-01-19T21:46:16.141" v="102" actId="1076"/>
          <ac:picMkLst>
            <pc:docMk/>
            <pc:sldMk cId="0" sldId="271"/>
            <ac:picMk id="3" creationId="{81D5021C-364F-860C-192F-7CFFC7444685}"/>
          </ac:picMkLst>
        </pc:picChg>
      </pc:sldChg>
      <pc:sldChg chg="modSp">
        <pc:chgData name="Miss McAteer" userId="S::gw21mcateerellis@glowmail.org.uk::f466f663-ce61-458c-9ba1-183fdd4af08a" providerId="AD" clId="Web-{FB6E375F-FAD8-A68D-FE7E-D19988C02F19}" dt="2025-01-19T21:48:29.183" v="125" actId="1076"/>
        <pc:sldMkLst>
          <pc:docMk/>
          <pc:sldMk cId="0" sldId="273"/>
        </pc:sldMkLst>
        <pc:spChg chg="mod">
          <ac:chgData name="Miss McAteer" userId="S::gw21mcateerellis@glowmail.org.uk::f466f663-ce61-458c-9ba1-183fdd4af08a" providerId="AD" clId="Web-{FB6E375F-FAD8-A68D-FE7E-D19988C02F19}" dt="2025-01-19T21:48:29.183" v="125" actId="1076"/>
          <ac:spMkLst>
            <pc:docMk/>
            <pc:sldMk cId="0" sldId="273"/>
            <ac:spMk id="2" creationId="{268B2B8D-FF71-0F5C-E442-0CBF8131DF65}"/>
          </ac:spMkLst>
        </pc:spChg>
      </pc:sldChg>
      <pc:sldChg chg="addSp modSp">
        <pc:chgData name="Miss McAteer" userId="S::gw21mcateerellis@glowmail.org.uk::f466f663-ce61-458c-9ba1-183fdd4af08a" providerId="AD" clId="Web-{FB6E375F-FAD8-A68D-FE7E-D19988C02F19}" dt="2025-01-19T21:49:10.421" v="131" actId="1076"/>
        <pc:sldMkLst>
          <pc:docMk/>
          <pc:sldMk cId="0" sldId="274"/>
        </pc:sldMkLst>
        <pc:picChg chg="add mod">
          <ac:chgData name="Miss McAteer" userId="S::gw21mcateerellis@glowmail.org.uk::f466f663-ce61-458c-9ba1-183fdd4af08a" providerId="AD" clId="Web-{FB6E375F-FAD8-A68D-FE7E-D19988C02F19}" dt="2025-01-19T21:49:00.045" v="129" actId="1076"/>
          <ac:picMkLst>
            <pc:docMk/>
            <pc:sldMk cId="0" sldId="274"/>
            <ac:picMk id="2" creationId="{427EA52E-166F-A002-38F0-4A0D2A2B8910}"/>
          </ac:picMkLst>
        </pc:picChg>
        <pc:picChg chg="add mod">
          <ac:chgData name="Miss McAteer" userId="S::gw21mcateerellis@glowmail.org.uk::f466f663-ce61-458c-9ba1-183fdd4af08a" providerId="AD" clId="Web-{FB6E375F-FAD8-A68D-FE7E-D19988C02F19}" dt="2025-01-19T21:49:10.421" v="131" actId="1076"/>
          <ac:picMkLst>
            <pc:docMk/>
            <pc:sldMk cId="0" sldId="274"/>
            <ac:picMk id="3" creationId="{73B1E2FD-1101-CD86-A65D-2C2F0E374F12}"/>
          </ac:picMkLst>
        </pc:picChg>
      </pc:sldChg>
      <pc:sldChg chg="modSp">
        <pc:chgData name="Miss McAteer" userId="S::gw21mcateerellis@glowmail.org.uk::f466f663-ce61-458c-9ba1-183fdd4af08a" providerId="AD" clId="Web-{FB6E375F-FAD8-A68D-FE7E-D19988C02F19}" dt="2025-01-19T21:50:02.534" v="138" actId="1076"/>
        <pc:sldMkLst>
          <pc:docMk/>
          <pc:sldMk cId="623691293" sldId="282"/>
        </pc:sldMkLst>
        <pc:spChg chg="mod">
          <ac:chgData name="Miss McAteer" userId="S::gw21mcateerellis@glowmail.org.uk::f466f663-ce61-458c-9ba1-183fdd4af08a" providerId="AD" clId="Web-{FB6E375F-FAD8-A68D-FE7E-D19988C02F19}" dt="2025-01-19T21:50:02.534" v="138" actId="1076"/>
          <ac:spMkLst>
            <pc:docMk/>
            <pc:sldMk cId="623691293" sldId="282"/>
            <ac:spMk id="288" creationId="{00000000-0000-0000-0000-000000000000}"/>
          </ac:spMkLst>
        </pc:spChg>
      </pc:sldChg>
      <pc:sldChg chg="addSp modSp">
        <pc:chgData name="Miss McAteer" userId="S::gw21mcateerellis@glowmail.org.uk::f466f663-ce61-458c-9ba1-183fdd4af08a" providerId="AD" clId="Web-{FB6E375F-FAD8-A68D-FE7E-D19988C02F19}" dt="2025-01-19T21:48:06.994" v="120" actId="1076"/>
        <pc:sldMkLst>
          <pc:docMk/>
          <pc:sldMk cId="1270574445" sldId="286"/>
        </pc:sldMkLst>
        <pc:spChg chg="mod">
          <ac:chgData name="Miss McAteer" userId="S::gw21mcateerellis@glowmail.org.uk::f466f663-ce61-458c-9ba1-183fdd4af08a" providerId="AD" clId="Web-{FB6E375F-FAD8-A68D-FE7E-D19988C02F19}" dt="2025-01-19T21:48:06.994" v="120" actId="1076"/>
          <ac:spMkLst>
            <pc:docMk/>
            <pc:sldMk cId="1270574445" sldId="286"/>
            <ac:spMk id="154" creationId="{00000000-0000-0000-0000-000000000000}"/>
          </ac:spMkLst>
        </pc:spChg>
        <pc:picChg chg="add mod">
          <ac:chgData name="Miss McAteer" userId="S::gw21mcateerellis@glowmail.org.uk::f466f663-ce61-458c-9ba1-183fdd4af08a" providerId="AD" clId="Web-{FB6E375F-FAD8-A68D-FE7E-D19988C02F19}" dt="2025-01-19T21:47:44.539" v="116" actId="1076"/>
          <ac:picMkLst>
            <pc:docMk/>
            <pc:sldMk cId="1270574445" sldId="286"/>
            <ac:picMk id="3" creationId="{06BE7332-0718-E496-3CC8-4015CC80F139}"/>
          </ac:picMkLst>
        </pc:picChg>
      </pc:sldChg>
      <pc:sldChg chg="modSp">
        <pc:chgData name="Miss McAteer" userId="S::gw21mcateerellis@glowmail.org.uk::f466f663-ce61-458c-9ba1-183fdd4af08a" providerId="AD" clId="Web-{FB6E375F-FAD8-A68D-FE7E-D19988C02F19}" dt="2025-01-19T21:53:18.689" v="162" actId="1076"/>
        <pc:sldMkLst>
          <pc:docMk/>
          <pc:sldMk cId="3858974697" sldId="287"/>
        </pc:sldMkLst>
        <pc:spChg chg="mod">
          <ac:chgData name="Miss McAteer" userId="S::gw21mcateerellis@glowmail.org.uk::f466f663-ce61-458c-9ba1-183fdd4af08a" providerId="AD" clId="Web-{FB6E375F-FAD8-A68D-FE7E-D19988C02F19}" dt="2025-01-19T21:53:18.689" v="162" actId="1076"/>
          <ac:spMkLst>
            <pc:docMk/>
            <pc:sldMk cId="3858974697" sldId="287"/>
            <ac:spMk id="91" creationId="{00000000-0000-0000-0000-000000000000}"/>
          </ac:spMkLst>
        </pc:spChg>
      </pc:sldChg>
      <pc:sldChg chg="modSp">
        <pc:chgData name="Miss McAteer" userId="S::gw21mcateerellis@glowmail.org.uk::f466f663-ce61-458c-9ba1-183fdd4af08a" providerId="AD" clId="Web-{FB6E375F-FAD8-A68D-FE7E-D19988C02F19}" dt="2025-01-19T21:49:45.798" v="137" actId="1076"/>
        <pc:sldMkLst>
          <pc:docMk/>
          <pc:sldMk cId="4182590665" sldId="289"/>
        </pc:sldMkLst>
        <pc:picChg chg="mod modCrop">
          <ac:chgData name="Miss McAteer" userId="S::gw21mcateerellis@glowmail.org.uk::f466f663-ce61-458c-9ba1-183fdd4af08a" providerId="AD" clId="Web-{FB6E375F-FAD8-A68D-FE7E-D19988C02F19}" dt="2025-01-19T21:49:36.673" v="135" actId="688"/>
          <ac:picMkLst>
            <pc:docMk/>
            <pc:sldMk cId="4182590665" sldId="289"/>
            <ac:picMk id="3" creationId="{A1FE9A2D-3CD4-DB57-871E-FE445A57134E}"/>
          </ac:picMkLst>
        </pc:picChg>
        <pc:picChg chg="mod">
          <ac:chgData name="Miss McAteer" userId="S::gw21mcateerellis@glowmail.org.uk::f466f663-ce61-458c-9ba1-183fdd4af08a" providerId="AD" clId="Web-{FB6E375F-FAD8-A68D-FE7E-D19988C02F19}" dt="2025-01-19T21:49:45.798" v="137" actId="1076"/>
          <ac:picMkLst>
            <pc:docMk/>
            <pc:sldMk cId="4182590665" sldId="289"/>
            <ac:picMk id="4" creationId="{4427FF24-9DC6-8BA5-BE0E-8875B970B892}"/>
          </ac:picMkLst>
        </pc:picChg>
      </pc:sldChg>
      <pc:sldChg chg="addSp delSp modSp">
        <pc:chgData name="Miss McAteer" userId="S::gw21mcateerellis@glowmail.org.uk::f466f663-ce61-458c-9ba1-183fdd4af08a" providerId="AD" clId="Web-{FB6E375F-FAD8-A68D-FE7E-D19988C02F19}" dt="2025-01-19T21:50:24.864" v="140" actId="1076"/>
        <pc:sldMkLst>
          <pc:docMk/>
          <pc:sldMk cId="1538391246" sldId="290"/>
        </pc:sldMkLst>
        <pc:spChg chg="mod">
          <ac:chgData name="Miss McAteer" userId="S::gw21mcateerellis@glowmail.org.uk::f466f663-ce61-458c-9ba1-183fdd4af08a" providerId="AD" clId="Web-{FB6E375F-FAD8-A68D-FE7E-D19988C02F19}" dt="2025-01-19T21:42:21.905" v="80" actId="1076"/>
          <ac:spMkLst>
            <pc:docMk/>
            <pc:sldMk cId="1538391246" sldId="290"/>
            <ac:spMk id="5" creationId="{BB5FED12-71CE-59AB-A826-8E21285205D0}"/>
          </ac:spMkLst>
        </pc:spChg>
        <pc:picChg chg="add mod">
          <ac:chgData name="Miss McAteer" userId="S::gw21mcateerellis@glowmail.org.uk::f466f663-ce61-458c-9ba1-183fdd4af08a" providerId="AD" clId="Web-{FB6E375F-FAD8-A68D-FE7E-D19988C02F19}" dt="2025-01-19T21:50:24.864" v="140" actId="1076"/>
          <ac:picMkLst>
            <pc:docMk/>
            <pc:sldMk cId="1538391246" sldId="290"/>
            <ac:picMk id="4" creationId="{F608739F-EE3C-D231-0704-C857F4B50EE1}"/>
          </ac:picMkLst>
        </pc:picChg>
      </pc:sldChg>
      <pc:sldChg chg="modSp">
        <pc:chgData name="Miss McAteer" userId="S::gw21mcateerellis@glowmail.org.uk::f466f663-ce61-458c-9ba1-183fdd4af08a" providerId="AD" clId="Web-{FB6E375F-FAD8-A68D-FE7E-D19988C02F19}" dt="2025-01-19T21:43:50.864" v="92" actId="1076"/>
        <pc:sldMkLst>
          <pc:docMk/>
          <pc:sldMk cId="1265789280" sldId="293"/>
        </pc:sldMkLst>
        <pc:spChg chg="mod">
          <ac:chgData name="Miss McAteer" userId="S::gw21mcateerellis@glowmail.org.uk::f466f663-ce61-458c-9ba1-183fdd4af08a" providerId="AD" clId="Web-{FB6E375F-FAD8-A68D-FE7E-D19988C02F19}" dt="2025-01-19T21:43:50.864" v="92" actId="1076"/>
          <ac:spMkLst>
            <pc:docMk/>
            <pc:sldMk cId="1265789280" sldId="293"/>
            <ac:spMk id="3" creationId="{7CCB7966-68DB-A245-FA74-279100F344E3}"/>
          </ac:spMkLst>
        </pc:spChg>
      </pc:sldChg>
      <pc:sldChg chg="modSp">
        <pc:chgData name="Miss McAteer" userId="S::gw21mcateerellis@glowmail.org.uk::f466f663-ce61-458c-9ba1-183fdd4af08a" providerId="AD" clId="Web-{FB6E375F-FAD8-A68D-FE7E-D19988C02F19}" dt="2025-01-19T21:38:06.885" v="38" actId="20577"/>
        <pc:sldMkLst>
          <pc:docMk/>
          <pc:sldMk cId="2990824515" sldId="294"/>
        </pc:sldMkLst>
        <pc:spChg chg="mod">
          <ac:chgData name="Miss McAteer" userId="S::gw21mcateerellis@glowmail.org.uk::f466f663-ce61-458c-9ba1-183fdd4af08a" providerId="AD" clId="Web-{FB6E375F-FAD8-A68D-FE7E-D19988C02F19}" dt="2025-01-19T21:38:06.885" v="38" actId="20577"/>
          <ac:spMkLst>
            <pc:docMk/>
            <pc:sldMk cId="2990824515" sldId="294"/>
            <ac:spMk id="3" creationId="{7CCB7966-68DB-A245-FA74-279100F344E3}"/>
          </ac:spMkLst>
        </pc:spChg>
      </pc:sldChg>
      <pc:sldChg chg="modSp">
        <pc:chgData name="Miss McAteer" userId="S::gw21mcateerellis@glowmail.org.uk::f466f663-ce61-458c-9ba1-183fdd4af08a" providerId="AD" clId="Web-{FB6E375F-FAD8-A68D-FE7E-D19988C02F19}" dt="2025-01-19T21:37:01.427" v="35" actId="14100"/>
        <pc:sldMkLst>
          <pc:docMk/>
          <pc:sldMk cId="1442191438" sldId="295"/>
        </pc:sldMkLst>
        <pc:spChg chg="mod">
          <ac:chgData name="Miss McAteer" userId="S::gw21mcateerellis@glowmail.org.uk::f466f663-ce61-458c-9ba1-183fdd4af08a" providerId="AD" clId="Web-{FB6E375F-FAD8-A68D-FE7E-D19988C02F19}" dt="2025-01-19T21:36:47.723" v="33" actId="1076"/>
          <ac:spMkLst>
            <pc:docMk/>
            <pc:sldMk cId="1442191438" sldId="295"/>
            <ac:spMk id="3" creationId="{7CCB7966-68DB-A245-FA74-279100F344E3}"/>
          </ac:spMkLst>
        </pc:spChg>
      </pc:sldChg>
      <pc:sldChg chg="addSp modSp">
        <pc:chgData name="Miss McAteer" userId="S::gw21mcateerellis@glowmail.org.uk::f466f663-ce61-458c-9ba1-183fdd4af08a" providerId="AD" clId="Web-{FB6E375F-FAD8-A68D-FE7E-D19988C02F19}" dt="2025-01-19T21:44:27.102" v="94" actId="1076"/>
        <pc:sldMkLst>
          <pc:docMk/>
          <pc:sldMk cId="1639509638" sldId="296"/>
        </pc:sldMkLst>
        <pc:spChg chg="mod">
          <ac:chgData name="Miss McAteer" userId="S::gw21mcateerellis@glowmail.org.uk::f466f663-ce61-458c-9ba1-183fdd4af08a" providerId="AD" clId="Web-{FB6E375F-FAD8-A68D-FE7E-D19988C02F19}" dt="2025-01-19T21:34:14.274" v="22" actId="20577"/>
          <ac:spMkLst>
            <pc:docMk/>
            <pc:sldMk cId="1639509638" sldId="296"/>
            <ac:spMk id="3" creationId="{7CCB7966-68DB-A245-FA74-279100F344E3}"/>
          </ac:spMkLst>
        </pc:spChg>
        <pc:picChg chg="mod">
          <ac:chgData name="Miss McAteer" userId="S::gw21mcateerellis@glowmail.org.uk::f466f663-ce61-458c-9ba1-183fdd4af08a" providerId="AD" clId="Web-{FB6E375F-FAD8-A68D-FE7E-D19988C02F19}" dt="2025-01-19T21:44:27.102" v="94" actId="1076"/>
          <ac:picMkLst>
            <pc:docMk/>
            <pc:sldMk cId="1639509638" sldId="296"/>
            <ac:picMk id="4" creationId="{54BFC7E5-D6CE-7048-7D4F-6E765E3C215F}"/>
          </ac:picMkLst>
        </pc:picChg>
        <pc:picChg chg="add mod modCrop">
          <ac:chgData name="Miss McAteer" userId="S::gw21mcateerellis@glowmail.org.uk::f466f663-ce61-458c-9ba1-183fdd4af08a" providerId="AD" clId="Web-{FB6E375F-FAD8-A68D-FE7E-D19988C02F19}" dt="2025-01-19T21:36:07.032" v="30" actId="1076"/>
          <ac:picMkLst>
            <pc:docMk/>
            <pc:sldMk cId="1639509638" sldId="296"/>
            <ac:picMk id="5" creationId="{31B9DF82-F1A6-999F-C690-D0B2556D9E47}"/>
          </ac:picMkLst>
        </pc:picChg>
      </pc:sldChg>
      <pc:sldChg chg="addSp delSp modSp">
        <pc:chgData name="Miss McAteer" userId="S::gw21mcateerellis@glowmail.org.uk::f466f663-ce61-458c-9ba1-183fdd4af08a" providerId="AD" clId="Web-{FB6E375F-FAD8-A68D-FE7E-D19988C02F19}" dt="2025-01-19T21:52:04.590" v="147" actId="1076"/>
        <pc:sldMkLst>
          <pc:docMk/>
          <pc:sldMk cId="8587413" sldId="298"/>
        </pc:sldMkLst>
        <pc:picChg chg="add mod">
          <ac:chgData name="Miss McAteer" userId="S::gw21mcateerellis@glowmail.org.uk::f466f663-ce61-458c-9ba1-183fdd4af08a" providerId="AD" clId="Web-{FB6E375F-FAD8-A68D-FE7E-D19988C02F19}" dt="2025-01-19T21:52:04.590" v="147" actId="1076"/>
          <ac:picMkLst>
            <pc:docMk/>
            <pc:sldMk cId="8587413" sldId="298"/>
            <ac:picMk id="5" creationId="{171B4E9E-2653-02BD-2D48-B46CB820AD14}"/>
          </ac:picMkLst>
        </pc:picChg>
      </pc:sldChg>
      <pc:sldChg chg="addSp modSp">
        <pc:chgData name="Miss McAteer" userId="S::gw21mcateerellis@glowmail.org.uk::f466f663-ce61-458c-9ba1-183fdd4af08a" providerId="AD" clId="Web-{FB6E375F-FAD8-A68D-FE7E-D19988C02F19}" dt="2025-01-19T21:52:54.578" v="156" actId="1076"/>
        <pc:sldMkLst>
          <pc:docMk/>
          <pc:sldMk cId="2658925481" sldId="299"/>
        </pc:sldMkLst>
        <pc:spChg chg="add mod">
          <ac:chgData name="Miss McAteer" userId="S::gw21mcateerellis@glowmail.org.uk::f466f663-ce61-458c-9ba1-183fdd4af08a" providerId="AD" clId="Web-{FB6E375F-FAD8-A68D-FE7E-D19988C02F19}" dt="2025-01-19T21:33:53.225" v="21" actId="1076"/>
          <ac:spMkLst>
            <pc:docMk/>
            <pc:sldMk cId="2658925481" sldId="299"/>
            <ac:spMk id="4" creationId="{ACF9C200-3948-C6E8-2974-E88BA1F1975E}"/>
          </ac:spMkLst>
        </pc:spChg>
        <pc:spChg chg="mod">
          <ac:chgData name="Miss McAteer" userId="S::gw21mcateerellis@glowmail.org.uk::f466f663-ce61-458c-9ba1-183fdd4af08a" providerId="AD" clId="Web-{FB6E375F-FAD8-A68D-FE7E-D19988C02F19}" dt="2025-01-19T21:52:54.578" v="156" actId="1076"/>
          <ac:spMkLst>
            <pc:docMk/>
            <pc:sldMk cId="2658925481" sldId="299"/>
            <ac:spMk id="6" creationId="{5F036A55-E001-C4BF-A57C-A04A9E506656}"/>
          </ac:spMkLst>
        </pc:spChg>
        <pc:picChg chg="mod">
          <ac:chgData name="Miss McAteer" userId="S::gw21mcateerellis@glowmail.org.uk::f466f663-ce61-458c-9ba1-183fdd4af08a" providerId="AD" clId="Web-{FB6E375F-FAD8-A68D-FE7E-D19988C02F19}" dt="2025-01-19T21:52:50.015" v="155" actId="14100"/>
          <ac:picMkLst>
            <pc:docMk/>
            <pc:sldMk cId="2658925481" sldId="299"/>
            <ac:picMk id="2" creationId="{D40B8BEA-7444-096A-6E35-F6FA76810083}"/>
          </ac:picMkLst>
        </pc:picChg>
        <pc:picChg chg="mod">
          <ac:chgData name="Miss McAteer" userId="S::gw21mcateerellis@glowmail.org.uk::f466f663-ce61-458c-9ba1-183fdd4af08a" providerId="AD" clId="Web-{FB6E375F-FAD8-A68D-FE7E-D19988C02F19}" dt="2025-01-19T21:52:40.780" v="153" actId="14100"/>
          <ac:picMkLst>
            <pc:docMk/>
            <pc:sldMk cId="2658925481" sldId="299"/>
            <ac:picMk id="3" creationId="{93A4211F-463D-A68C-B9CE-5C10E66BE400}"/>
          </ac:picMkLst>
        </pc:picChg>
        <pc:picChg chg="mod">
          <ac:chgData name="Miss McAteer" userId="S::gw21mcateerellis@glowmail.org.uk::f466f663-ce61-458c-9ba1-183fdd4af08a" providerId="AD" clId="Web-{FB6E375F-FAD8-A68D-FE7E-D19988C02F19}" dt="2025-01-19T21:33:29.755" v="2" actId="1076"/>
          <ac:picMkLst>
            <pc:docMk/>
            <pc:sldMk cId="2658925481" sldId="299"/>
            <ac:picMk id="8" creationId="{F92DEFE5-7991-8BFE-A5A7-9A04F66816A5}"/>
          </ac:picMkLst>
        </pc:picChg>
      </pc:sldChg>
      <pc:sldChg chg="modSp del">
        <pc:chgData name="Miss McAteer" userId="S::gw21mcateerellis@glowmail.org.uk::f466f663-ce61-458c-9ba1-183fdd4af08a" providerId="AD" clId="Web-{FB6E375F-FAD8-A68D-FE7E-D19988C02F19}" dt="2025-01-19T21:44:19.554" v="93"/>
        <pc:sldMkLst>
          <pc:docMk/>
          <pc:sldMk cId="3517221957" sldId="300"/>
        </pc:sldMkLst>
      </pc:sldChg>
      <pc:sldChg chg="modSp">
        <pc:chgData name="Miss McAteer" userId="S::gw21mcateerellis@glowmail.org.uk::f466f663-ce61-458c-9ba1-183fdd4af08a" providerId="AD" clId="Web-{FB6E375F-FAD8-A68D-FE7E-D19988C02F19}" dt="2025-01-19T21:37:45.071" v="37" actId="20577"/>
        <pc:sldMkLst>
          <pc:docMk/>
          <pc:sldMk cId="3400293706" sldId="306"/>
        </pc:sldMkLst>
        <pc:spChg chg="mod">
          <ac:chgData name="Miss McAteer" userId="S::gw21mcateerellis@glowmail.org.uk::f466f663-ce61-458c-9ba1-183fdd4af08a" providerId="AD" clId="Web-{FB6E375F-FAD8-A68D-FE7E-D19988C02F19}" dt="2025-01-19T21:37:45.071" v="37" actId="20577"/>
          <ac:spMkLst>
            <pc:docMk/>
            <pc:sldMk cId="3400293706" sldId="306"/>
            <ac:spMk id="2" creationId="{C2BE485B-63C5-CBC4-7C76-C99573636515}"/>
          </ac:spMkLst>
        </pc:spChg>
      </pc:sldChg>
      <pc:sldChg chg="addSp delSp modSp add replId">
        <pc:chgData name="Miss McAteer" userId="S::gw21mcateerellis@glowmail.org.uk::f466f663-ce61-458c-9ba1-183fdd4af08a" providerId="AD" clId="Web-{FB6E375F-FAD8-A68D-FE7E-D19988C02F19}" dt="2025-01-19T21:52:18.747" v="150" actId="1076"/>
        <pc:sldMkLst>
          <pc:docMk/>
          <pc:sldMk cId="3029092538" sldId="307"/>
        </pc:sldMkLst>
        <pc:spChg chg="mod">
          <ac:chgData name="Miss McAteer" userId="S::gw21mcateerellis@glowmail.org.uk::f466f663-ce61-458c-9ba1-183fdd4af08a" providerId="AD" clId="Web-{FB6E375F-FAD8-A68D-FE7E-D19988C02F19}" dt="2025-01-19T21:39:24.094" v="65" actId="1076"/>
          <ac:spMkLst>
            <pc:docMk/>
            <pc:sldMk cId="3029092538" sldId="307"/>
            <ac:spMk id="3" creationId="{7E472DA0-323F-0E3D-8BDE-011109ABE80C}"/>
          </ac:spMkLst>
        </pc:spChg>
        <pc:picChg chg="add mod">
          <ac:chgData name="Miss McAteer" userId="S::gw21mcateerellis@glowmail.org.uk::f466f663-ce61-458c-9ba1-183fdd4af08a" providerId="AD" clId="Web-{FB6E375F-FAD8-A68D-FE7E-D19988C02F19}" dt="2025-01-19T21:39:27.078" v="66" actId="1076"/>
          <ac:picMkLst>
            <pc:docMk/>
            <pc:sldMk cId="3029092538" sldId="307"/>
            <ac:picMk id="7" creationId="{78AF7D9D-5A65-82FC-6E32-32026ACE9B6B}"/>
          </ac:picMkLst>
        </pc:picChg>
        <pc:picChg chg="add mod">
          <ac:chgData name="Miss McAteer" userId="S::gw21mcateerellis@glowmail.org.uk::f466f663-ce61-458c-9ba1-183fdd4af08a" providerId="AD" clId="Web-{FB6E375F-FAD8-A68D-FE7E-D19988C02F19}" dt="2025-01-19T21:52:18.747" v="150" actId="1076"/>
          <ac:picMkLst>
            <pc:docMk/>
            <pc:sldMk cId="3029092538" sldId="307"/>
            <ac:picMk id="8" creationId="{30D05852-9305-E73E-DAD0-D513783C98F1}"/>
          </ac:picMkLst>
        </pc:picChg>
      </pc:sldChg>
    </pc:docChg>
  </pc:docChgLst>
  <pc:docChgLst>
    <pc:chgData name="Miss McAteer" userId="S::gw21mcateerellis@glowmail.org.uk::f466f663-ce61-458c-9ba1-183fdd4af08a" providerId="AD" clId="Web-{ECB2713D-7990-506D-5318-A8F20B690DE9}"/>
    <pc:docChg chg="addSld delSld modSld">
      <pc:chgData name="Miss McAteer" userId="S::gw21mcateerellis@glowmail.org.uk::f466f663-ce61-458c-9ba1-183fdd4af08a" providerId="AD" clId="Web-{ECB2713D-7990-506D-5318-A8F20B690DE9}" dt="2025-01-21T12:35:58.121" v="252" actId="1076"/>
      <pc:docMkLst>
        <pc:docMk/>
      </pc:docMkLst>
      <pc:sldChg chg="del">
        <pc:chgData name="Miss McAteer" userId="S::gw21mcateerellis@glowmail.org.uk::f466f663-ce61-458c-9ba1-183fdd4af08a" providerId="AD" clId="Web-{ECB2713D-7990-506D-5318-A8F20B690DE9}" dt="2025-01-21T11:48:22.031" v="0"/>
        <pc:sldMkLst>
          <pc:docMk/>
          <pc:sldMk cId="767766428" sldId="313"/>
        </pc:sldMkLst>
      </pc:sldChg>
      <pc:sldChg chg="addSp delSp modSp add replId">
        <pc:chgData name="Miss McAteer" userId="S::gw21mcateerellis@glowmail.org.uk::f466f663-ce61-458c-9ba1-183fdd4af08a" providerId="AD" clId="Web-{ECB2713D-7990-506D-5318-A8F20B690DE9}" dt="2025-01-21T12:05:46.037" v="198" actId="1076"/>
        <pc:sldMkLst>
          <pc:docMk/>
          <pc:sldMk cId="1548066339" sldId="315"/>
        </pc:sldMkLst>
        <pc:spChg chg="mod">
          <ac:chgData name="Miss McAteer" userId="S::gw21mcateerellis@glowmail.org.uk::f466f663-ce61-458c-9ba1-183fdd4af08a" providerId="AD" clId="Web-{ECB2713D-7990-506D-5318-A8F20B690DE9}" dt="2025-01-21T12:05:46.037" v="198" actId="1076"/>
          <ac:spMkLst>
            <pc:docMk/>
            <pc:sldMk cId="1548066339" sldId="315"/>
            <ac:spMk id="2" creationId="{7F1EE1B4-F398-2F54-51A4-34ED33715637}"/>
          </ac:spMkLst>
        </pc:spChg>
        <pc:spChg chg="mod">
          <ac:chgData name="Miss McAteer" userId="S::gw21mcateerellis@glowmail.org.uk::f466f663-ce61-458c-9ba1-183fdd4af08a" providerId="AD" clId="Web-{ECB2713D-7990-506D-5318-A8F20B690DE9}" dt="2025-01-21T11:48:39.611" v="13" actId="20577"/>
          <ac:spMkLst>
            <pc:docMk/>
            <pc:sldMk cId="1548066339" sldId="315"/>
            <ac:spMk id="288" creationId="{00000000-0000-0000-0000-000000000000}"/>
          </ac:spMkLst>
        </pc:spChg>
        <pc:picChg chg="del">
          <ac:chgData name="Miss McAteer" userId="S::gw21mcateerellis@glowmail.org.uk::f466f663-ce61-458c-9ba1-183fdd4af08a" providerId="AD" clId="Web-{ECB2713D-7990-506D-5318-A8F20B690DE9}" dt="2025-01-21T11:49:01.816" v="14"/>
          <ac:picMkLst>
            <pc:docMk/>
            <pc:sldMk cId="1548066339" sldId="315"/>
            <ac:picMk id="3" creationId="{A1FE9A2D-3CD4-DB57-871E-FE445A57134E}"/>
          </ac:picMkLst>
        </pc:picChg>
        <pc:picChg chg="del">
          <ac:chgData name="Miss McAteer" userId="S::gw21mcateerellis@glowmail.org.uk::f466f663-ce61-458c-9ba1-183fdd4af08a" providerId="AD" clId="Web-{ECB2713D-7990-506D-5318-A8F20B690DE9}" dt="2025-01-21T11:49:21.974" v="17"/>
          <ac:picMkLst>
            <pc:docMk/>
            <pc:sldMk cId="1548066339" sldId="315"/>
            <ac:picMk id="4" creationId="{4427FF24-9DC6-8BA5-BE0E-8875B970B892}"/>
          </ac:picMkLst>
        </pc:picChg>
        <pc:picChg chg="add">
          <ac:chgData name="Miss McAteer" userId="S::gw21mcateerellis@glowmail.org.uk::f466f663-ce61-458c-9ba1-183fdd4af08a" providerId="AD" clId="Web-{ECB2713D-7990-506D-5318-A8F20B690DE9}" dt="2025-01-21T11:49:03.175" v="15"/>
          <ac:picMkLst>
            <pc:docMk/>
            <pc:sldMk cId="1548066339" sldId="315"/>
            <ac:picMk id="6" creationId="{D16912B2-5794-BD2E-A4C5-23127E41A9A4}"/>
          </ac:picMkLst>
        </pc:picChg>
        <pc:picChg chg="add">
          <ac:chgData name="Miss McAteer" userId="S::gw21mcateerellis@glowmail.org.uk::f466f663-ce61-458c-9ba1-183fdd4af08a" providerId="AD" clId="Web-{ECB2713D-7990-506D-5318-A8F20B690DE9}" dt="2025-01-21T11:49:19.973" v="16"/>
          <ac:picMkLst>
            <pc:docMk/>
            <pc:sldMk cId="1548066339" sldId="315"/>
            <ac:picMk id="8" creationId="{8A622700-0DCC-5285-1EBD-ADA9FF28028A}"/>
          </ac:picMkLst>
        </pc:picChg>
      </pc:sldChg>
      <pc:sldChg chg="modSp add replId">
        <pc:chgData name="Miss McAteer" userId="S::gw21mcateerellis@glowmail.org.uk::f466f663-ce61-458c-9ba1-183fdd4af08a" providerId="AD" clId="Web-{ECB2713D-7990-506D-5318-A8F20B690DE9}" dt="2025-01-21T12:06:58.479" v="210" actId="20577"/>
        <pc:sldMkLst>
          <pc:docMk/>
          <pc:sldMk cId="2176718818" sldId="316"/>
        </pc:sldMkLst>
        <pc:spChg chg="mod">
          <ac:chgData name="Miss McAteer" userId="S::gw21mcateerellis@glowmail.org.uk::f466f663-ce61-458c-9ba1-183fdd4af08a" providerId="AD" clId="Web-{ECB2713D-7990-506D-5318-A8F20B690DE9}" dt="2025-01-21T12:06:58.479" v="210" actId="20577"/>
          <ac:spMkLst>
            <pc:docMk/>
            <pc:sldMk cId="2176718818" sldId="316"/>
            <ac:spMk id="2" creationId="{ADAE0A9A-0F25-A2F9-1FF0-2AA60137F6EF}"/>
          </ac:spMkLst>
        </pc:spChg>
      </pc:sldChg>
      <pc:sldChg chg="modSp add replId">
        <pc:chgData name="Miss McAteer" userId="S::gw21mcateerellis@glowmail.org.uk::f466f663-ce61-458c-9ba1-183fdd4af08a" providerId="AD" clId="Web-{ECB2713D-7990-506D-5318-A8F20B690DE9}" dt="2025-01-21T12:12:00.206" v="223" actId="20577"/>
        <pc:sldMkLst>
          <pc:docMk/>
          <pc:sldMk cId="1088811998" sldId="317"/>
        </pc:sldMkLst>
        <pc:spChg chg="mod">
          <ac:chgData name="Miss McAteer" userId="S::gw21mcateerellis@glowmail.org.uk::f466f663-ce61-458c-9ba1-183fdd4af08a" providerId="AD" clId="Web-{ECB2713D-7990-506D-5318-A8F20B690DE9}" dt="2025-01-21T12:12:00.206" v="223" actId="20577"/>
          <ac:spMkLst>
            <pc:docMk/>
            <pc:sldMk cId="1088811998" sldId="317"/>
            <ac:spMk id="2" creationId="{F79C543A-7170-3131-B03A-74BC61AC4AE1}"/>
          </ac:spMkLst>
        </pc:spChg>
      </pc:sldChg>
      <pc:sldChg chg="add del replId">
        <pc:chgData name="Miss McAteer" userId="S::gw21mcateerellis@glowmail.org.uk::f466f663-ce61-458c-9ba1-183fdd4af08a" providerId="AD" clId="Web-{ECB2713D-7990-506D-5318-A8F20B690DE9}" dt="2025-01-21T12:07:09.793" v="212"/>
        <pc:sldMkLst>
          <pc:docMk/>
          <pc:sldMk cId="3304478849" sldId="317"/>
        </pc:sldMkLst>
      </pc:sldChg>
      <pc:sldChg chg="addSp delSp modSp add replId">
        <pc:chgData name="Miss McAteer" userId="S::gw21mcateerellis@glowmail.org.uk::f466f663-ce61-458c-9ba1-183fdd4af08a" providerId="AD" clId="Web-{ECB2713D-7990-506D-5318-A8F20B690DE9}" dt="2025-01-21T12:35:58.121" v="252" actId="1076"/>
        <pc:sldMkLst>
          <pc:docMk/>
          <pc:sldMk cId="1528711359" sldId="318"/>
        </pc:sldMkLst>
        <pc:spChg chg="mod">
          <ac:chgData name="Miss McAteer" userId="S::gw21mcateerellis@glowmail.org.uk::f466f663-ce61-458c-9ba1-183fdd4af08a" providerId="AD" clId="Web-{ECB2713D-7990-506D-5318-A8F20B690DE9}" dt="2025-01-21T12:35:58.058" v="250" actId="1076"/>
          <ac:spMkLst>
            <pc:docMk/>
            <pc:sldMk cId="1528711359" sldId="318"/>
            <ac:spMk id="3" creationId="{7E472DA0-323F-0E3D-8BDE-011109ABE80C}"/>
          </ac:spMkLst>
        </pc:spChg>
        <pc:picChg chg="add mod">
          <ac:chgData name="Miss McAteer" userId="S::gw21mcateerellis@glowmail.org.uk::f466f663-ce61-458c-9ba1-183fdd4af08a" providerId="AD" clId="Web-{ECB2713D-7990-506D-5318-A8F20B690DE9}" dt="2025-01-21T12:35:58.121" v="252" actId="1076"/>
          <ac:picMkLst>
            <pc:docMk/>
            <pc:sldMk cId="1528711359" sldId="318"/>
            <ac:picMk id="2" creationId="{694F9F00-99CB-AF37-9F41-C6B7FC221DC3}"/>
          </ac:picMkLst>
        </pc:picChg>
        <pc:picChg chg="del">
          <ac:chgData name="Miss McAteer" userId="S::gw21mcateerellis@glowmail.org.uk::f466f663-ce61-458c-9ba1-183fdd4af08a" providerId="AD" clId="Web-{ECB2713D-7990-506D-5318-A8F20B690DE9}" dt="2025-01-21T12:34:58.533" v="239"/>
          <ac:picMkLst>
            <pc:docMk/>
            <pc:sldMk cId="1528711359" sldId="318"/>
            <ac:picMk id="2" creationId="{8BA249A6-8E08-86AD-FCFE-A89D7236C777}"/>
          </ac:picMkLst>
        </pc:picChg>
        <pc:picChg chg="del">
          <ac:chgData name="Miss McAteer" userId="S::gw21mcateerellis@glowmail.org.uk::f466f663-ce61-458c-9ba1-183fdd4af08a" providerId="AD" clId="Web-{ECB2713D-7990-506D-5318-A8F20B690DE9}" dt="2025-01-21T12:35:01.330" v="241"/>
          <ac:picMkLst>
            <pc:docMk/>
            <pc:sldMk cId="1528711359" sldId="318"/>
            <ac:picMk id="4" creationId="{53E8F96A-D3F5-BCE6-7B05-201B748C5749}"/>
          </ac:picMkLst>
        </pc:picChg>
        <pc:picChg chg="del">
          <ac:chgData name="Miss McAteer" userId="S::gw21mcateerellis@glowmail.org.uk::f466f663-ce61-458c-9ba1-183fdd4af08a" providerId="AD" clId="Web-{ECB2713D-7990-506D-5318-A8F20B690DE9}" dt="2025-01-21T12:35:02.440" v="242"/>
          <ac:picMkLst>
            <pc:docMk/>
            <pc:sldMk cId="1528711359" sldId="318"/>
            <ac:picMk id="5" creationId="{171B4E9E-2653-02BD-2D48-B46CB820AD14}"/>
          </ac:picMkLst>
        </pc:picChg>
      </pc:sldChg>
    </pc:docChg>
  </pc:docChgLst>
  <pc:docChgLst>
    <pc:chgData name="Miss McAteer" userId="S::gw21mcateerellis@glowmail.org.uk::f466f663-ce61-458c-9ba1-183fdd4af08a" providerId="AD" clId="Web-{32C4FD56-7FDC-478F-9929-9F83494B7624}"/>
    <pc:docChg chg="delSld">
      <pc:chgData name="Miss McAteer" userId="S::gw21mcateerellis@glowmail.org.uk::f466f663-ce61-458c-9ba1-183fdd4af08a" providerId="AD" clId="Web-{32C4FD56-7FDC-478F-9929-9F83494B7624}" dt="2025-06-25T14:27:03.242" v="4"/>
      <pc:docMkLst>
        <pc:docMk/>
      </pc:docMkLst>
      <pc:sldChg chg="del">
        <pc:chgData name="Miss McAteer" userId="S::gw21mcateerellis@glowmail.org.uk::f466f663-ce61-458c-9ba1-183fdd4af08a" providerId="AD" clId="Web-{32C4FD56-7FDC-478F-9929-9F83494B7624}" dt="2025-06-25T14:26:59.507" v="3"/>
        <pc:sldMkLst>
          <pc:docMk/>
          <pc:sldMk cId="3423676316" sldId="291"/>
        </pc:sldMkLst>
      </pc:sldChg>
      <pc:sldChg chg="del">
        <pc:chgData name="Miss McAteer" userId="S::gw21mcateerellis@glowmail.org.uk::f466f663-ce61-458c-9ba1-183fdd4af08a" providerId="AD" clId="Web-{32C4FD56-7FDC-478F-9929-9F83494B7624}" dt="2025-06-25T14:27:03.242" v="4"/>
        <pc:sldMkLst>
          <pc:docMk/>
          <pc:sldMk cId="1516086940" sldId="304"/>
        </pc:sldMkLst>
      </pc:sldChg>
      <pc:sldChg chg="del">
        <pc:chgData name="Miss McAteer" userId="S::gw21mcateerellis@glowmail.org.uk::f466f663-ce61-458c-9ba1-183fdd4af08a" providerId="AD" clId="Web-{32C4FD56-7FDC-478F-9929-9F83494B7624}" dt="2025-06-25T14:26:33.710" v="1"/>
        <pc:sldMkLst>
          <pc:docMk/>
          <pc:sldMk cId="2659594202" sldId="323"/>
        </pc:sldMkLst>
      </pc:sldChg>
      <pc:sldChg chg="del">
        <pc:chgData name="Miss McAteer" userId="S::gw21mcateerellis@glowmail.org.uk::f466f663-ce61-458c-9ba1-183fdd4af08a" providerId="AD" clId="Web-{32C4FD56-7FDC-478F-9929-9F83494B7624}" dt="2025-06-25T14:26:44.616" v="2"/>
        <pc:sldMkLst>
          <pc:docMk/>
          <pc:sldMk cId="1367455311" sldId="324"/>
        </pc:sldMkLst>
      </pc:sldChg>
      <pc:sldChg chg="del">
        <pc:chgData name="Miss McAteer" userId="S::gw21mcateerellis@glowmail.org.uk::f466f663-ce61-458c-9ba1-183fdd4af08a" providerId="AD" clId="Web-{32C4FD56-7FDC-478F-9929-9F83494B7624}" dt="2025-06-25T14:26:26.897" v="0"/>
        <pc:sldMkLst>
          <pc:docMk/>
          <pc:sldMk cId="4237305339" sldId="327"/>
        </pc:sldMkLst>
      </pc:sldChg>
    </pc:docChg>
  </pc:docChgLst>
  <pc:docChgLst>
    <pc:chgData name="Miss McAteer" userId="S::gw21mcateerellis@glowmail.org.uk::f466f663-ce61-458c-9ba1-183fdd4af08a" providerId="AD" clId="Web-{C9BAD4C2-2737-34A5-67EA-6EB6E6901438}"/>
    <pc:docChg chg="addSld delSld modSld">
      <pc:chgData name="Miss McAteer" userId="S::gw21mcateerellis@glowmail.org.uk::f466f663-ce61-458c-9ba1-183fdd4af08a" providerId="AD" clId="Web-{C9BAD4C2-2737-34A5-67EA-6EB6E6901438}" dt="2025-01-20T20:49:27.854" v="164" actId="1076"/>
      <pc:docMkLst>
        <pc:docMk/>
      </pc:docMkLst>
      <pc:sldChg chg="del">
        <pc:chgData name="Miss McAteer" userId="S::gw21mcateerellis@glowmail.org.uk::f466f663-ce61-458c-9ba1-183fdd4af08a" providerId="AD" clId="Web-{C9BAD4C2-2737-34A5-67EA-6EB6E6901438}" dt="2025-01-20T20:35:11.029" v="2"/>
        <pc:sldMkLst>
          <pc:docMk/>
          <pc:sldMk cId="0" sldId="260"/>
        </pc:sldMkLst>
      </pc:sldChg>
      <pc:sldChg chg="modSp">
        <pc:chgData name="Miss McAteer" userId="S::gw21mcateerellis@glowmail.org.uk::f466f663-ce61-458c-9ba1-183fdd4af08a" providerId="AD" clId="Web-{C9BAD4C2-2737-34A5-67EA-6EB6E6901438}" dt="2025-01-20T20:34:50.029" v="1" actId="20577"/>
        <pc:sldMkLst>
          <pc:docMk/>
          <pc:sldMk cId="3858974697" sldId="287"/>
        </pc:sldMkLst>
        <pc:spChg chg="mod">
          <ac:chgData name="Miss McAteer" userId="S::gw21mcateerellis@glowmail.org.uk::f466f663-ce61-458c-9ba1-183fdd4af08a" providerId="AD" clId="Web-{C9BAD4C2-2737-34A5-67EA-6EB6E6901438}" dt="2025-01-20T20:34:50.029" v="1" actId="20577"/>
          <ac:spMkLst>
            <pc:docMk/>
            <pc:sldMk cId="3858974697" sldId="287"/>
            <ac:spMk id="91" creationId="{00000000-0000-0000-0000-000000000000}"/>
          </ac:spMkLst>
        </pc:spChg>
      </pc:sldChg>
      <pc:sldChg chg="add del replId">
        <pc:chgData name="Miss McAteer" userId="S::gw21mcateerellis@glowmail.org.uk::f466f663-ce61-458c-9ba1-183fdd4af08a" providerId="AD" clId="Web-{C9BAD4C2-2737-34A5-67EA-6EB6E6901438}" dt="2025-01-20T20:36:18.594" v="4"/>
        <pc:sldMkLst>
          <pc:docMk/>
          <pc:sldMk cId="3065756957" sldId="312"/>
        </pc:sldMkLst>
      </pc:sldChg>
      <pc:sldChg chg="modSp add replId">
        <pc:chgData name="Miss McAteer" userId="S::gw21mcateerellis@glowmail.org.uk::f466f663-ce61-458c-9ba1-183fdd4af08a" providerId="AD" clId="Web-{C9BAD4C2-2737-34A5-67EA-6EB6E6901438}" dt="2025-01-20T20:37:28.409" v="70" actId="20577"/>
        <pc:sldMkLst>
          <pc:docMk/>
          <pc:sldMk cId="4040310178" sldId="312"/>
        </pc:sldMkLst>
      </pc:sldChg>
      <pc:sldChg chg="new">
        <pc:chgData name="Miss McAteer" userId="S::gw21mcateerellis@glowmail.org.uk::f466f663-ce61-458c-9ba1-183fdd4af08a" providerId="AD" clId="Web-{C9BAD4C2-2737-34A5-67EA-6EB6E6901438}" dt="2025-01-20T20:39:39.663" v="71"/>
        <pc:sldMkLst>
          <pc:docMk/>
          <pc:sldMk cId="767766428" sldId="313"/>
        </pc:sldMkLst>
      </pc:sldChg>
      <pc:sldChg chg="addSp delSp modSp new mod setBg">
        <pc:chgData name="Miss McAteer" userId="S::gw21mcateerellis@glowmail.org.uk::f466f663-ce61-458c-9ba1-183fdd4af08a" providerId="AD" clId="Web-{C9BAD4C2-2737-34A5-67EA-6EB6E6901438}" dt="2025-01-20T20:49:27.854" v="164" actId="1076"/>
        <pc:sldMkLst>
          <pc:docMk/>
          <pc:sldMk cId="2343736374" sldId="314"/>
        </pc:sldMkLst>
        <pc:spChg chg="mod">
          <ac:chgData name="Miss McAteer" userId="S::gw21mcateerellis@glowmail.org.uk::f466f663-ce61-458c-9ba1-183fdd4af08a" providerId="AD" clId="Web-{C9BAD4C2-2737-34A5-67EA-6EB6E6901438}" dt="2025-01-20T20:49:27.854" v="164" actId="1076"/>
          <ac:spMkLst>
            <pc:docMk/>
            <pc:sldMk cId="2343736374" sldId="314"/>
            <ac:spMk id="2" creationId="{1D3E3832-E2FE-B63D-64B5-365BF2AFC3BE}"/>
          </ac:spMkLst>
        </pc:spChg>
        <pc:spChg chg="add mod ord">
          <ac:chgData name="Miss McAteer" userId="S::gw21mcateerellis@glowmail.org.uk::f466f663-ce61-458c-9ba1-183fdd4af08a" providerId="AD" clId="Web-{C9BAD4C2-2737-34A5-67EA-6EB6E6901438}" dt="2025-01-20T20:49:14.650" v="161" actId="20577"/>
          <ac:spMkLst>
            <pc:docMk/>
            <pc:sldMk cId="2343736374" sldId="314"/>
            <ac:spMk id="3" creationId="{F84D5ECE-243E-A705-F59D-ACA548367C26}"/>
          </ac:spMkLst>
        </pc:spChg>
        <pc:spChg chg="add">
          <ac:chgData name="Miss McAteer" userId="S::gw21mcateerellis@glowmail.org.uk::f466f663-ce61-458c-9ba1-183fdd4af08a" providerId="AD" clId="Web-{C9BAD4C2-2737-34A5-67EA-6EB6E6901438}" dt="2025-01-20T20:48:45.290" v="152"/>
          <ac:spMkLst>
            <pc:docMk/>
            <pc:sldMk cId="2343736374" sldId="314"/>
            <ac:spMk id="24" creationId="{7C2DC10F-CD76-43DC-9E0B-CB291F740C0F}"/>
          </ac:spMkLst>
        </pc:spChg>
        <pc:spChg chg="add">
          <ac:chgData name="Miss McAteer" userId="S::gw21mcateerellis@glowmail.org.uk::f466f663-ce61-458c-9ba1-183fdd4af08a" providerId="AD" clId="Web-{C9BAD4C2-2737-34A5-67EA-6EB6E6901438}" dt="2025-01-20T20:48:45.290" v="152"/>
          <ac:spMkLst>
            <pc:docMk/>
            <pc:sldMk cId="2343736374" sldId="314"/>
            <ac:spMk id="25" creationId="{1C18170A-08B7-4230-A012-B24C20E39391}"/>
          </ac:spMkLst>
        </pc:spChg>
        <pc:spChg chg="add">
          <ac:chgData name="Miss McAteer" userId="S::gw21mcateerellis@glowmail.org.uk::f466f663-ce61-458c-9ba1-183fdd4af08a" providerId="AD" clId="Web-{C9BAD4C2-2737-34A5-67EA-6EB6E6901438}" dt="2025-01-20T20:48:45.290" v="152"/>
          <ac:spMkLst>
            <pc:docMk/>
            <pc:sldMk cId="2343736374" sldId="314"/>
            <ac:spMk id="27" creationId="{E5958DBC-F4DA-42A8-8C52-860179790ECD}"/>
          </ac:spMkLst>
        </pc:spChg>
        <pc:spChg chg="add">
          <ac:chgData name="Miss McAteer" userId="S::gw21mcateerellis@glowmail.org.uk::f466f663-ce61-458c-9ba1-183fdd4af08a" providerId="AD" clId="Web-{C9BAD4C2-2737-34A5-67EA-6EB6E6901438}" dt="2025-01-20T20:48:45.290" v="152"/>
          <ac:spMkLst>
            <pc:docMk/>
            <pc:sldMk cId="2343736374" sldId="314"/>
            <ac:spMk id="29" creationId="{51DDD252-D7C8-4CE5-9C61-D60D722BC217}"/>
          </ac:spMkLst>
        </pc:spChg>
        <pc:spChg chg="add">
          <ac:chgData name="Miss McAteer" userId="S::gw21mcateerellis@glowmail.org.uk::f466f663-ce61-458c-9ba1-183fdd4af08a" providerId="AD" clId="Web-{C9BAD4C2-2737-34A5-67EA-6EB6E6901438}" dt="2025-01-20T20:48:45.290" v="152"/>
          <ac:spMkLst>
            <pc:docMk/>
            <pc:sldMk cId="2343736374" sldId="314"/>
            <ac:spMk id="30" creationId="{2FBD75F5-C49C-4F6A-8D43-7A5939C23307}"/>
          </ac:spMkLst>
        </pc:spChg>
        <pc:picChg chg="add mod ord">
          <ac:chgData name="Miss McAteer" userId="S::gw21mcateerellis@glowmail.org.uk::f466f663-ce61-458c-9ba1-183fdd4af08a" providerId="AD" clId="Web-{C9BAD4C2-2737-34A5-67EA-6EB6E6901438}" dt="2025-01-20T20:48:57.837" v="155" actId="14100"/>
          <ac:picMkLst>
            <pc:docMk/>
            <pc:sldMk cId="2343736374" sldId="314"/>
            <ac:picMk id="4" creationId="{006ED308-C7F6-6DFF-E035-ABDE2ADFC0EF}"/>
          </ac:picMkLst>
        </pc:picChg>
        <pc:picChg chg="add mod">
          <ac:chgData name="Miss McAteer" userId="S::gw21mcateerellis@glowmail.org.uk::f466f663-ce61-458c-9ba1-183fdd4af08a" providerId="AD" clId="Web-{C9BAD4C2-2737-34A5-67EA-6EB6E6901438}" dt="2025-01-20T20:48:45.290" v="152"/>
          <ac:picMkLst>
            <pc:docMk/>
            <pc:sldMk cId="2343736374" sldId="314"/>
            <ac:picMk id="5" creationId="{94460EEF-CD2A-790B-78BF-771E059A3DC0}"/>
          </ac:picMkLst>
        </pc:picChg>
        <pc:cxnChg chg="add">
          <ac:chgData name="Miss McAteer" userId="S::gw21mcateerellis@glowmail.org.uk::f466f663-ce61-458c-9ba1-183fdd4af08a" providerId="AD" clId="Web-{C9BAD4C2-2737-34A5-67EA-6EB6E6901438}" dt="2025-01-20T20:48:45.290" v="152"/>
          <ac:cxnSpMkLst>
            <pc:docMk/>
            <pc:sldMk cId="2343736374" sldId="314"/>
            <ac:cxnSpMk id="28" creationId="{79FCC9A9-2031-4283-9B27-34B62BB7F305}"/>
          </ac:cxnSpMkLst>
        </pc:cxnChg>
      </pc:sldChg>
      <pc:sldChg chg="add del replId">
        <pc:chgData name="Miss McAteer" userId="S::gw21mcateerellis@glowmail.org.uk::f466f663-ce61-458c-9ba1-183fdd4af08a" providerId="AD" clId="Web-{C9BAD4C2-2737-34A5-67EA-6EB6E6901438}" dt="2025-01-20T20:47:37.288" v="141"/>
        <pc:sldMkLst>
          <pc:docMk/>
          <pc:sldMk cId="4124865647" sldId="315"/>
        </pc:sldMkLst>
      </pc:sldChg>
    </pc:docChg>
  </pc:docChgLst>
  <pc:docChgLst>
    <pc:chgData name="Miss McAteer" userId="S::gw21mcateerellis@glowmail.org.uk::f466f663-ce61-458c-9ba1-183fdd4af08a" providerId="AD" clId="Web-{91F2F17C-C600-B4CD-BF65-0020548CAB17}"/>
    <pc:docChg chg="addSld delSld modSld">
      <pc:chgData name="Miss McAteer" userId="S::gw21mcateerellis@glowmail.org.uk::f466f663-ce61-458c-9ba1-183fdd4af08a" providerId="AD" clId="Web-{91F2F17C-C600-B4CD-BF65-0020548CAB17}" dt="2025-01-15T13:04:13.940" v="905" actId="1076"/>
      <pc:docMkLst>
        <pc:docMk/>
      </pc:docMkLst>
      <pc:sldChg chg="modSp">
        <pc:chgData name="Miss McAteer" userId="S::gw21mcateerellis@glowmail.org.uk::f466f663-ce61-458c-9ba1-183fdd4af08a" providerId="AD" clId="Web-{91F2F17C-C600-B4CD-BF65-0020548CAB17}" dt="2025-01-15T12:58:18.089" v="870" actId="1076"/>
        <pc:sldMkLst>
          <pc:docMk/>
          <pc:sldMk cId="0" sldId="257"/>
        </pc:sldMkLst>
        <pc:spChg chg="mod">
          <ac:chgData name="Miss McAteer" userId="S::gw21mcateerellis@glowmail.org.uk::f466f663-ce61-458c-9ba1-183fdd4af08a" providerId="AD" clId="Web-{91F2F17C-C600-B4CD-BF65-0020548CAB17}" dt="2025-01-15T11:51:40.806" v="23" actId="20577"/>
          <ac:spMkLst>
            <pc:docMk/>
            <pc:sldMk cId="0" sldId="257"/>
            <ac:spMk id="72" creationId="{00000000-0000-0000-0000-000000000000}"/>
          </ac:spMkLst>
        </pc:spChg>
        <pc:spChg chg="mod">
          <ac:chgData name="Miss McAteer" userId="S::gw21mcateerellis@glowmail.org.uk::f466f663-ce61-458c-9ba1-183fdd4af08a" providerId="AD" clId="Web-{91F2F17C-C600-B4CD-BF65-0020548CAB17}" dt="2025-01-15T11:52:59.542" v="47" actId="1076"/>
          <ac:spMkLst>
            <pc:docMk/>
            <pc:sldMk cId="0" sldId="257"/>
            <ac:spMk id="73" creationId="{00000000-0000-0000-0000-000000000000}"/>
          </ac:spMkLst>
        </pc:spChg>
      </pc:sldChg>
      <pc:sldChg chg="addSp delSp modSp">
        <pc:chgData name="Miss McAteer" userId="S::gw21mcateerellis@glowmail.org.uk::f466f663-ce61-458c-9ba1-183fdd4af08a" providerId="AD" clId="Web-{91F2F17C-C600-B4CD-BF65-0020548CAB17}" dt="2025-01-15T12:59:24.840" v="883" actId="1076"/>
        <pc:sldMkLst>
          <pc:docMk/>
          <pc:sldMk cId="0" sldId="259"/>
        </pc:sldMkLst>
        <pc:spChg chg="add mod">
          <ac:chgData name="Miss McAteer" userId="S::gw21mcateerellis@glowmail.org.uk::f466f663-ce61-458c-9ba1-183fdd4af08a" providerId="AD" clId="Web-{91F2F17C-C600-B4CD-BF65-0020548CAB17}" dt="2025-01-15T12:59:10.418" v="881" actId="1076"/>
          <ac:spMkLst>
            <pc:docMk/>
            <pc:sldMk cId="0" sldId="259"/>
            <ac:spMk id="4" creationId="{18AAE715-DB5B-C958-D9ED-B1BB3D509012}"/>
          </ac:spMkLst>
        </pc:spChg>
        <pc:picChg chg="mod">
          <ac:chgData name="Miss McAteer" userId="S::gw21mcateerellis@glowmail.org.uk::f466f663-ce61-458c-9ba1-183fdd4af08a" providerId="AD" clId="Web-{91F2F17C-C600-B4CD-BF65-0020548CAB17}" dt="2025-01-15T12:59:24.840" v="883" actId="1076"/>
          <ac:picMkLst>
            <pc:docMk/>
            <pc:sldMk cId="0" sldId="259"/>
            <ac:picMk id="3" creationId="{5ED80E0A-B938-1EF6-75CC-CFCE0A26DBD9}"/>
          </ac:picMkLst>
        </pc:picChg>
      </pc:sldChg>
      <pc:sldChg chg="modSp">
        <pc:chgData name="Miss McAteer" userId="S::gw21mcateerellis@glowmail.org.uk::f466f663-ce61-458c-9ba1-183fdd4af08a" providerId="AD" clId="Web-{91F2F17C-C600-B4CD-BF65-0020548CAB17}" dt="2025-01-15T13:01:24.358" v="890" actId="20577"/>
        <pc:sldMkLst>
          <pc:docMk/>
          <pc:sldMk cId="0" sldId="271"/>
        </pc:sldMkLst>
        <pc:spChg chg="mod">
          <ac:chgData name="Miss McAteer" userId="S::gw21mcateerellis@glowmail.org.uk::f466f663-ce61-458c-9ba1-183fdd4af08a" providerId="AD" clId="Web-{91F2F17C-C600-B4CD-BF65-0020548CAB17}" dt="2025-01-15T13:01:24.358" v="890" actId="20577"/>
          <ac:spMkLst>
            <pc:docMk/>
            <pc:sldMk cId="0" sldId="271"/>
            <ac:spMk id="203" creationId="{00000000-0000-0000-0000-000000000000}"/>
          </ac:spMkLst>
        </pc:spChg>
      </pc:sldChg>
      <pc:sldChg chg="modSp">
        <pc:chgData name="Miss McAteer" userId="S::gw21mcateerellis@glowmail.org.uk::f466f663-ce61-458c-9ba1-183fdd4af08a" providerId="AD" clId="Web-{91F2F17C-C600-B4CD-BF65-0020548CAB17}" dt="2025-01-15T13:02:33.188" v="901" actId="20577"/>
        <pc:sldMkLst>
          <pc:docMk/>
          <pc:sldMk cId="0" sldId="272"/>
        </pc:sldMkLst>
        <pc:spChg chg="mod">
          <ac:chgData name="Miss McAteer" userId="S::gw21mcateerellis@glowmail.org.uk::f466f663-ce61-458c-9ba1-183fdd4af08a" providerId="AD" clId="Web-{91F2F17C-C600-B4CD-BF65-0020548CAB17}" dt="2025-01-15T13:02:33.188" v="901" actId="20577"/>
          <ac:spMkLst>
            <pc:docMk/>
            <pc:sldMk cId="0" sldId="272"/>
            <ac:spMk id="210" creationId="{00000000-0000-0000-0000-000000000000}"/>
          </ac:spMkLst>
        </pc:spChg>
      </pc:sldChg>
      <pc:sldChg chg="modSp">
        <pc:chgData name="Miss McAteer" userId="S::gw21mcateerellis@glowmail.org.uk::f466f663-ce61-458c-9ba1-183fdd4af08a" providerId="AD" clId="Web-{91F2F17C-C600-B4CD-BF65-0020548CAB17}" dt="2025-01-15T13:02:52.485" v="902" actId="1076"/>
        <pc:sldMkLst>
          <pc:docMk/>
          <pc:sldMk cId="0" sldId="274"/>
        </pc:sldMkLst>
        <pc:spChg chg="mod">
          <ac:chgData name="Miss McAteer" userId="S::gw21mcateerellis@glowmail.org.uk::f466f663-ce61-458c-9ba1-183fdd4af08a" providerId="AD" clId="Web-{91F2F17C-C600-B4CD-BF65-0020548CAB17}" dt="2025-01-15T13:02:52.485" v="902" actId="1076"/>
          <ac:spMkLst>
            <pc:docMk/>
            <pc:sldMk cId="0" sldId="274"/>
            <ac:spMk id="288" creationId="{00000000-0000-0000-0000-000000000000}"/>
          </ac:spMkLst>
        </pc:spChg>
      </pc:sldChg>
      <pc:sldChg chg="modSp">
        <pc:chgData name="Miss McAteer" userId="S::gw21mcateerellis@glowmail.org.uk::f466f663-ce61-458c-9ba1-183fdd4af08a" providerId="AD" clId="Web-{91F2F17C-C600-B4CD-BF65-0020548CAB17}" dt="2025-01-15T12:23:27.781" v="289" actId="20577"/>
        <pc:sldMkLst>
          <pc:docMk/>
          <pc:sldMk cId="0" sldId="275"/>
        </pc:sldMkLst>
        <pc:spChg chg="mod">
          <ac:chgData name="Miss McAteer" userId="S::gw21mcateerellis@glowmail.org.uk::f466f663-ce61-458c-9ba1-183fdd4af08a" providerId="AD" clId="Web-{91F2F17C-C600-B4CD-BF65-0020548CAB17}" dt="2025-01-15T12:22:56.108" v="246" actId="20577"/>
          <ac:spMkLst>
            <pc:docMk/>
            <pc:sldMk cId="0" sldId="275"/>
            <ac:spMk id="332" creationId="{00000000-0000-0000-0000-000000000000}"/>
          </ac:spMkLst>
        </pc:spChg>
      </pc:sldChg>
      <pc:sldChg chg="modSp">
        <pc:chgData name="Miss McAteer" userId="S::gw21mcateerellis@glowmail.org.uk::f466f663-ce61-458c-9ba1-183fdd4af08a" providerId="AD" clId="Web-{91F2F17C-C600-B4CD-BF65-0020548CAB17}" dt="2025-01-15T12:24:19.610" v="312" actId="1076"/>
        <pc:sldMkLst>
          <pc:docMk/>
          <pc:sldMk cId="0" sldId="277"/>
        </pc:sldMkLst>
        <pc:picChg chg="mod">
          <ac:chgData name="Miss McAteer" userId="S::gw21mcateerellis@glowmail.org.uk::f466f663-ce61-458c-9ba1-183fdd4af08a" providerId="AD" clId="Web-{91F2F17C-C600-B4CD-BF65-0020548CAB17}" dt="2025-01-15T12:24:19.610" v="312" actId="1076"/>
          <ac:picMkLst>
            <pc:docMk/>
            <pc:sldMk cId="0" sldId="277"/>
            <ac:picMk id="357" creationId="{00000000-0000-0000-0000-000000000000}"/>
          </ac:picMkLst>
        </pc:picChg>
        <pc:picChg chg="mod">
          <ac:chgData name="Miss McAteer" userId="S::gw21mcateerellis@glowmail.org.uk::f466f663-ce61-458c-9ba1-183fdd4af08a" providerId="AD" clId="Web-{91F2F17C-C600-B4CD-BF65-0020548CAB17}" dt="2025-01-15T12:24:08.656" v="308" actId="1076"/>
          <ac:picMkLst>
            <pc:docMk/>
            <pc:sldMk cId="0" sldId="277"/>
            <ac:picMk id="358" creationId="{00000000-0000-0000-0000-000000000000}"/>
          </ac:picMkLst>
        </pc:picChg>
        <pc:picChg chg="mod">
          <ac:chgData name="Miss McAteer" userId="S::gw21mcateerellis@glowmail.org.uk::f466f663-ce61-458c-9ba1-183fdd4af08a" providerId="AD" clId="Web-{91F2F17C-C600-B4CD-BF65-0020548CAB17}" dt="2025-01-15T12:24:17.329" v="311" actId="1076"/>
          <ac:picMkLst>
            <pc:docMk/>
            <pc:sldMk cId="0" sldId="277"/>
            <ac:picMk id="359" creationId="{00000000-0000-0000-0000-000000000000}"/>
          </ac:picMkLst>
        </pc:picChg>
      </pc:sldChg>
      <pc:sldChg chg="addSp delSp modSp add del">
        <pc:chgData name="Miss McAteer" userId="S::gw21mcateerellis@glowmail.org.uk::f466f663-ce61-458c-9ba1-183fdd4af08a" providerId="AD" clId="Web-{91F2F17C-C600-B4CD-BF65-0020548CAB17}" dt="2025-01-15T12:03:40.945" v="124"/>
        <pc:sldMkLst>
          <pc:docMk/>
          <pc:sldMk cId="504721973" sldId="278"/>
        </pc:sldMkLst>
      </pc:sldChg>
      <pc:sldChg chg="modSp">
        <pc:chgData name="Miss McAteer" userId="S::gw21mcateerellis@glowmail.org.uk::f466f663-ce61-458c-9ba1-183fdd4af08a" providerId="AD" clId="Web-{91F2F17C-C600-B4CD-BF65-0020548CAB17}" dt="2025-01-15T12:23:58.688" v="306" actId="20577"/>
        <pc:sldMkLst>
          <pc:docMk/>
          <pc:sldMk cId="3128813261" sldId="281"/>
        </pc:sldMkLst>
        <pc:spChg chg="mod">
          <ac:chgData name="Miss McAteer" userId="S::gw21mcateerellis@glowmail.org.uk::f466f663-ce61-458c-9ba1-183fdd4af08a" providerId="AD" clId="Web-{91F2F17C-C600-B4CD-BF65-0020548CAB17}" dt="2025-01-15T12:23:52.578" v="304" actId="20577"/>
          <ac:spMkLst>
            <pc:docMk/>
            <pc:sldMk cId="3128813261" sldId="281"/>
            <ac:spMk id="3" creationId="{F448F3B9-EA21-3B5E-AB0D-E7030F504EA4}"/>
          </ac:spMkLst>
        </pc:spChg>
        <pc:spChg chg="mod">
          <ac:chgData name="Miss McAteer" userId="S::gw21mcateerellis@glowmail.org.uk::f466f663-ce61-458c-9ba1-183fdd4af08a" providerId="AD" clId="Web-{91F2F17C-C600-B4CD-BF65-0020548CAB17}" dt="2025-01-15T12:23:58.688" v="306" actId="20577"/>
          <ac:spMkLst>
            <pc:docMk/>
            <pc:sldMk cId="3128813261" sldId="281"/>
            <ac:spMk id="332" creationId="{00000000-0000-0000-0000-000000000000}"/>
          </ac:spMkLst>
        </pc:spChg>
      </pc:sldChg>
      <pc:sldChg chg="addSp modSp">
        <pc:chgData name="Miss McAteer" userId="S::gw21mcateerellis@glowmail.org.uk::f466f663-ce61-458c-9ba1-183fdd4af08a" providerId="AD" clId="Web-{91F2F17C-C600-B4CD-BF65-0020548CAB17}" dt="2025-01-15T13:04:13.940" v="905" actId="1076"/>
        <pc:sldMkLst>
          <pc:docMk/>
          <pc:sldMk cId="623691293" sldId="282"/>
        </pc:sldMkLst>
        <pc:picChg chg="add mod">
          <ac:chgData name="Miss McAteer" userId="S::gw21mcateerellis@glowmail.org.uk::f466f663-ce61-458c-9ba1-183fdd4af08a" providerId="AD" clId="Web-{91F2F17C-C600-B4CD-BF65-0020548CAB17}" dt="2025-01-15T13:04:13.940" v="905" actId="1076"/>
          <ac:picMkLst>
            <pc:docMk/>
            <pc:sldMk cId="623691293" sldId="282"/>
            <ac:picMk id="2" creationId="{3485F565-255D-46AB-8C28-33191327646B}"/>
          </ac:picMkLst>
        </pc:picChg>
      </pc:sldChg>
      <pc:sldChg chg="addSp modSp">
        <pc:chgData name="Miss McAteer" userId="S::gw21mcateerellis@glowmail.org.uk::f466f663-ce61-458c-9ba1-183fdd4af08a" providerId="AD" clId="Web-{91F2F17C-C600-B4CD-BF65-0020548CAB17}" dt="2025-01-15T13:00:34.482" v="889" actId="1076"/>
        <pc:sldMkLst>
          <pc:docMk/>
          <pc:sldMk cId="1565752089" sldId="283"/>
        </pc:sldMkLst>
        <pc:picChg chg="add mod">
          <ac:chgData name="Miss McAteer" userId="S::gw21mcateerellis@glowmail.org.uk::f466f663-ce61-458c-9ba1-183fdd4af08a" providerId="AD" clId="Web-{91F2F17C-C600-B4CD-BF65-0020548CAB17}" dt="2025-01-15T13:00:34.482" v="889" actId="1076"/>
          <ac:picMkLst>
            <pc:docMk/>
            <pc:sldMk cId="1565752089" sldId="283"/>
            <ac:picMk id="2" creationId="{AE53B4CD-137F-8EA1-D4CB-A6818DE57409}"/>
          </ac:picMkLst>
        </pc:picChg>
      </pc:sldChg>
      <pc:sldChg chg="modSp">
        <pc:chgData name="Miss McAteer" userId="S::gw21mcateerellis@glowmail.org.uk::f466f663-ce61-458c-9ba1-183fdd4af08a" providerId="AD" clId="Web-{91F2F17C-C600-B4CD-BF65-0020548CAB17}" dt="2025-01-15T13:02:06.390" v="899" actId="1076"/>
        <pc:sldMkLst>
          <pc:docMk/>
          <pc:sldMk cId="1270574445" sldId="286"/>
        </pc:sldMkLst>
        <pc:spChg chg="mod">
          <ac:chgData name="Miss McAteer" userId="S::gw21mcateerellis@glowmail.org.uk::f466f663-ce61-458c-9ba1-183fdd4af08a" providerId="AD" clId="Web-{91F2F17C-C600-B4CD-BF65-0020548CAB17}" dt="2025-01-15T13:02:06.390" v="899" actId="1076"/>
          <ac:spMkLst>
            <pc:docMk/>
            <pc:sldMk cId="1270574445" sldId="286"/>
            <ac:spMk id="154" creationId="{00000000-0000-0000-0000-000000000000}"/>
          </ac:spMkLst>
        </pc:spChg>
      </pc:sldChg>
      <pc:sldChg chg="modSp">
        <pc:chgData name="Miss McAteer" userId="S::gw21mcateerellis@glowmail.org.uk::f466f663-ce61-458c-9ba1-183fdd4af08a" providerId="AD" clId="Web-{91F2F17C-C600-B4CD-BF65-0020548CAB17}" dt="2025-01-15T12:59:34.340" v="884" actId="20577"/>
        <pc:sldMkLst>
          <pc:docMk/>
          <pc:sldMk cId="3858974697" sldId="287"/>
        </pc:sldMkLst>
        <pc:spChg chg="mod">
          <ac:chgData name="Miss McAteer" userId="S::gw21mcateerellis@glowmail.org.uk::f466f663-ce61-458c-9ba1-183fdd4af08a" providerId="AD" clId="Web-{91F2F17C-C600-B4CD-BF65-0020548CAB17}" dt="2025-01-15T12:59:34.340" v="884" actId="20577"/>
          <ac:spMkLst>
            <pc:docMk/>
            <pc:sldMk cId="3858974697" sldId="287"/>
            <ac:spMk id="91" creationId="{00000000-0000-0000-0000-000000000000}"/>
          </ac:spMkLst>
        </pc:spChg>
      </pc:sldChg>
      <pc:sldChg chg="add del replId">
        <pc:chgData name="Miss McAteer" userId="S::gw21mcateerellis@glowmail.org.uk::f466f663-ce61-458c-9ba1-183fdd4af08a" providerId="AD" clId="Web-{91F2F17C-C600-B4CD-BF65-0020548CAB17}" dt="2025-01-15T11:28:50.982" v="1"/>
        <pc:sldMkLst>
          <pc:docMk/>
          <pc:sldMk cId="525013462" sldId="290"/>
        </pc:sldMkLst>
      </pc:sldChg>
      <pc:sldChg chg="addSp delSp modSp add replId">
        <pc:chgData name="Miss McAteer" userId="S::gw21mcateerellis@glowmail.org.uk::f466f663-ce61-458c-9ba1-183fdd4af08a" providerId="AD" clId="Web-{91F2F17C-C600-B4CD-BF65-0020548CAB17}" dt="2025-01-15T12:45:43.354" v="607" actId="1076"/>
        <pc:sldMkLst>
          <pc:docMk/>
          <pc:sldMk cId="1538391246" sldId="290"/>
        </pc:sldMkLst>
        <pc:spChg chg="mod">
          <ac:chgData name="Miss McAteer" userId="S::gw21mcateerellis@glowmail.org.uk::f466f663-ce61-458c-9ba1-183fdd4af08a" providerId="AD" clId="Web-{91F2F17C-C600-B4CD-BF65-0020548CAB17}" dt="2025-01-15T11:51:18.446" v="13" actId="14100"/>
          <ac:spMkLst>
            <pc:docMk/>
            <pc:sldMk cId="1538391246" sldId="290"/>
            <ac:spMk id="3" creationId="{C9465AF2-2852-5036-ECA8-E004D5D38A49}"/>
          </ac:spMkLst>
        </pc:spChg>
        <pc:spChg chg="add mod">
          <ac:chgData name="Miss McAteer" userId="S::gw21mcateerellis@glowmail.org.uk::f466f663-ce61-458c-9ba1-183fdd4af08a" providerId="AD" clId="Web-{91F2F17C-C600-B4CD-BF65-0020548CAB17}" dt="2025-01-15T12:45:43.354" v="607" actId="1076"/>
          <ac:spMkLst>
            <pc:docMk/>
            <pc:sldMk cId="1538391246" sldId="290"/>
            <ac:spMk id="5" creationId="{BB5FED12-71CE-59AB-A826-8E21285205D0}"/>
          </ac:spMkLst>
        </pc:spChg>
        <pc:spChg chg="mod">
          <ac:chgData name="Miss McAteer" userId="S::gw21mcateerellis@glowmail.org.uk::f466f663-ce61-458c-9ba1-183fdd4af08a" providerId="AD" clId="Web-{91F2F17C-C600-B4CD-BF65-0020548CAB17}" dt="2025-01-15T11:29:16.700" v="6" actId="1076"/>
          <ac:spMkLst>
            <pc:docMk/>
            <pc:sldMk cId="1538391246" sldId="290"/>
            <ac:spMk id="72" creationId="{00000000-0000-0000-0000-000000000000}"/>
          </ac:spMkLst>
        </pc:spChg>
        <pc:picChg chg="add mod">
          <ac:chgData name="Miss McAteer" userId="S::gw21mcateerellis@glowmail.org.uk::f466f663-ce61-458c-9ba1-183fdd4af08a" providerId="AD" clId="Web-{91F2F17C-C600-B4CD-BF65-0020548CAB17}" dt="2025-01-15T11:50:57.273" v="10" actId="1076"/>
          <ac:picMkLst>
            <pc:docMk/>
            <pc:sldMk cId="1538391246" sldId="290"/>
            <ac:picMk id="2" creationId="{7F0F23DD-B0DD-0670-3562-CBC54DE1EE5D}"/>
          </ac:picMkLst>
        </pc:picChg>
      </pc:sldChg>
      <pc:sldChg chg="add del replId">
        <pc:chgData name="Miss McAteer" userId="S::gw21mcateerellis@glowmail.org.uk::f466f663-ce61-458c-9ba1-183fdd4af08a" providerId="AD" clId="Web-{91F2F17C-C600-B4CD-BF65-0020548CAB17}" dt="2025-01-15T11:55:02.747" v="76"/>
        <pc:sldMkLst>
          <pc:docMk/>
          <pc:sldMk cId="82802148" sldId="291"/>
        </pc:sldMkLst>
      </pc:sldChg>
      <pc:sldChg chg="addSp modSp new">
        <pc:chgData name="Miss McAteer" userId="S::gw21mcateerellis@glowmail.org.uk::f466f663-ce61-458c-9ba1-183fdd4af08a" providerId="AD" clId="Web-{91F2F17C-C600-B4CD-BF65-0020548CAB17}" dt="2025-01-15T11:56:44.171" v="112" actId="1076"/>
        <pc:sldMkLst>
          <pc:docMk/>
          <pc:sldMk cId="3423676316" sldId="291"/>
        </pc:sldMkLst>
        <pc:spChg chg="add mod">
          <ac:chgData name="Miss McAteer" userId="S::gw21mcateerellis@glowmail.org.uk::f466f663-ce61-458c-9ba1-183fdd4af08a" providerId="AD" clId="Web-{91F2F17C-C600-B4CD-BF65-0020548CAB17}" dt="2025-01-15T11:56:36.155" v="109" actId="1076"/>
          <ac:spMkLst>
            <pc:docMk/>
            <pc:sldMk cId="3423676316" sldId="291"/>
            <ac:spMk id="3" creationId="{210C949F-AC96-3EA0-36C7-0E269585EA37}"/>
          </ac:spMkLst>
        </pc:spChg>
        <pc:picChg chg="add mod">
          <ac:chgData name="Miss McAteer" userId="S::gw21mcateerellis@glowmail.org.uk::f466f663-ce61-458c-9ba1-183fdd4af08a" providerId="AD" clId="Web-{91F2F17C-C600-B4CD-BF65-0020548CAB17}" dt="2025-01-15T11:56:44.171" v="112" actId="1076"/>
          <ac:picMkLst>
            <pc:docMk/>
            <pc:sldMk cId="3423676316" sldId="291"/>
            <ac:picMk id="4" creationId="{70FD254B-C6EB-B120-B2B2-E96C41DBD3B3}"/>
          </ac:picMkLst>
        </pc:picChg>
      </pc:sldChg>
      <pc:sldChg chg="addSp delSp modSp new mod setBg">
        <pc:chgData name="Miss McAteer" userId="S::gw21mcateerellis@glowmail.org.uk::f466f663-ce61-458c-9ba1-183fdd4af08a" providerId="AD" clId="Web-{91F2F17C-C600-B4CD-BF65-0020548CAB17}" dt="2025-01-15T12:09:24.436" v="171" actId="1076"/>
        <pc:sldMkLst>
          <pc:docMk/>
          <pc:sldMk cId="2270138639" sldId="292"/>
        </pc:sldMkLst>
        <pc:spChg chg="add del mod">
          <ac:chgData name="Miss McAteer" userId="S::gw21mcateerellis@glowmail.org.uk::f466f663-ce61-458c-9ba1-183fdd4af08a" providerId="AD" clId="Web-{91F2F17C-C600-B4CD-BF65-0020548CAB17}" dt="2025-01-15T12:07:47.372" v="167" actId="20577"/>
          <ac:spMkLst>
            <pc:docMk/>
            <pc:sldMk cId="2270138639" sldId="292"/>
            <ac:spMk id="3" creationId="{31B02B45-3C69-E69A-5A85-BC1D5B03B06B}"/>
          </ac:spMkLst>
        </pc:spChg>
        <pc:picChg chg="add mod">
          <ac:chgData name="Miss McAteer" userId="S::gw21mcateerellis@glowmail.org.uk::f466f663-ce61-458c-9ba1-183fdd4af08a" providerId="AD" clId="Web-{91F2F17C-C600-B4CD-BF65-0020548CAB17}" dt="2025-01-15T12:07:12.762" v="151" actId="1076"/>
          <ac:picMkLst>
            <pc:docMk/>
            <pc:sldMk cId="2270138639" sldId="292"/>
            <ac:picMk id="6" creationId="{CAAEB1AD-2B45-CFC6-AEB4-BEED3B909B8D}"/>
          </ac:picMkLst>
        </pc:picChg>
        <pc:picChg chg="add mod">
          <ac:chgData name="Miss McAteer" userId="S::gw21mcateerellis@glowmail.org.uk::f466f663-ce61-458c-9ba1-183fdd4af08a" providerId="AD" clId="Web-{91F2F17C-C600-B4CD-BF65-0020548CAB17}" dt="2025-01-15T12:09:24.436" v="171" actId="1076"/>
          <ac:picMkLst>
            <pc:docMk/>
            <pc:sldMk cId="2270138639" sldId="292"/>
            <ac:picMk id="244" creationId="{3434326B-90A0-E67A-1142-6260E6400173}"/>
          </ac:picMkLst>
        </pc:picChg>
      </pc:sldChg>
      <pc:sldChg chg="add del replId">
        <pc:chgData name="Miss McAteer" userId="S::gw21mcateerellis@glowmail.org.uk::f466f663-ce61-458c-9ba1-183fdd4af08a" providerId="AD" clId="Web-{91F2F17C-C600-B4CD-BF65-0020548CAB17}" dt="2025-01-15T12:09:54.124" v="173"/>
        <pc:sldMkLst>
          <pc:docMk/>
          <pc:sldMk cId="406964746" sldId="293"/>
        </pc:sldMkLst>
      </pc:sldChg>
      <pc:sldChg chg="modSp new">
        <pc:chgData name="Miss McAteer" userId="S::gw21mcateerellis@glowmail.org.uk::f466f663-ce61-458c-9ba1-183fdd4af08a" providerId="AD" clId="Web-{91F2F17C-C600-B4CD-BF65-0020548CAB17}" dt="2025-01-15T12:22:03.185" v="229" actId="20577"/>
        <pc:sldMkLst>
          <pc:docMk/>
          <pc:sldMk cId="1265789280" sldId="293"/>
        </pc:sldMkLst>
        <pc:spChg chg="mod">
          <ac:chgData name="Miss McAteer" userId="S::gw21mcateerellis@glowmail.org.uk::f466f663-ce61-458c-9ba1-183fdd4af08a" providerId="AD" clId="Web-{91F2F17C-C600-B4CD-BF65-0020548CAB17}" dt="2025-01-15T12:16:50.539" v="201" actId="20577"/>
          <ac:spMkLst>
            <pc:docMk/>
            <pc:sldMk cId="1265789280" sldId="293"/>
            <ac:spMk id="2" creationId="{F79C543A-7170-3131-B03A-74BC61AC4AE1}"/>
          </ac:spMkLst>
        </pc:spChg>
        <pc:spChg chg="mod">
          <ac:chgData name="Miss McAteer" userId="S::gw21mcateerellis@glowmail.org.uk::f466f663-ce61-458c-9ba1-183fdd4af08a" providerId="AD" clId="Web-{91F2F17C-C600-B4CD-BF65-0020548CAB17}" dt="2025-01-15T12:22:03.185" v="229" actId="20577"/>
          <ac:spMkLst>
            <pc:docMk/>
            <pc:sldMk cId="1265789280" sldId="293"/>
            <ac:spMk id="3" creationId="{7CCB7966-68DB-A245-FA74-279100F344E3}"/>
          </ac:spMkLst>
        </pc:spChg>
      </pc:sldChg>
      <pc:sldChg chg="modSp add replId">
        <pc:chgData name="Miss McAteer" userId="S::gw21mcateerellis@glowmail.org.uk::f466f663-ce61-458c-9ba1-183fdd4af08a" providerId="AD" clId="Web-{91F2F17C-C600-B4CD-BF65-0020548CAB17}" dt="2025-01-15T12:22:44.624" v="243" actId="20577"/>
        <pc:sldMkLst>
          <pc:docMk/>
          <pc:sldMk cId="2990824515" sldId="294"/>
        </pc:sldMkLst>
        <pc:spChg chg="mod">
          <ac:chgData name="Miss McAteer" userId="S::gw21mcateerellis@glowmail.org.uk::f466f663-ce61-458c-9ba1-183fdd4af08a" providerId="AD" clId="Web-{91F2F17C-C600-B4CD-BF65-0020548CAB17}" dt="2025-01-15T12:22:44.624" v="243" actId="20577"/>
          <ac:spMkLst>
            <pc:docMk/>
            <pc:sldMk cId="2990824515" sldId="294"/>
            <ac:spMk id="2" creationId="{F79C543A-7170-3131-B03A-74BC61AC4AE1}"/>
          </ac:spMkLst>
        </pc:spChg>
      </pc:sldChg>
      <pc:sldChg chg="modSp add replId">
        <pc:chgData name="Miss McAteer" userId="S::gw21mcateerellis@glowmail.org.uk::f466f663-ce61-458c-9ba1-183fdd4af08a" providerId="AD" clId="Web-{91F2F17C-C600-B4CD-BF65-0020548CAB17}" dt="2025-01-15T12:22:36.514" v="241" actId="20577"/>
        <pc:sldMkLst>
          <pc:docMk/>
          <pc:sldMk cId="1442191438" sldId="295"/>
        </pc:sldMkLst>
        <pc:spChg chg="mod">
          <ac:chgData name="Miss McAteer" userId="S::gw21mcateerellis@glowmail.org.uk::f466f663-ce61-458c-9ba1-183fdd4af08a" providerId="AD" clId="Web-{91F2F17C-C600-B4CD-BF65-0020548CAB17}" dt="2025-01-15T12:22:36.514" v="241" actId="20577"/>
          <ac:spMkLst>
            <pc:docMk/>
            <pc:sldMk cId="1442191438" sldId="295"/>
            <ac:spMk id="2" creationId="{F79C543A-7170-3131-B03A-74BC61AC4AE1}"/>
          </ac:spMkLst>
        </pc:spChg>
      </pc:sldChg>
      <pc:sldChg chg="add del replId">
        <pc:chgData name="Miss McAteer" userId="S::gw21mcateerellis@glowmail.org.uk::f466f663-ce61-458c-9ba1-183fdd4af08a" providerId="AD" clId="Web-{91F2F17C-C600-B4CD-BF65-0020548CAB17}" dt="2025-01-15T12:25:24.752" v="314"/>
        <pc:sldMkLst>
          <pc:docMk/>
          <pc:sldMk cId="3594806" sldId="296"/>
        </pc:sldMkLst>
      </pc:sldChg>
      <pc:sldChg chg="addSp modSp add replId">
        <pc:chgData name="Miss McAteer" userId="S::gw21mcateerellis@glowmail.org.uk::f466f663-ce61-458c-9ba1-183fdd4af08a" providerId="AD" clId="Web-{91F2F17C-C600-B4CD-BF65-0020548CAB17}" dt="2025-01-15T12:58:55.949" v="876" actId="20577"/>
        <pc:sldMkLst>
          <pc:docMk/>
          <pc:sldMk cId="1639509638" sldId="296"/>
        </pc:sldMkLst>
        <pc:spChg chg="mod">
          <ac:chgData name="Miss McAteer" userId="S::gw21mcateerellis@glowmail.org.uk::f466f663-ce61-458c-9ba1-183fdd4af08a" providerId="AD" clId="Web-{91F2F17C-C600-B4CD-BF65-0020548CAB17}" dt="2025-01-15T12:42:50.866" v="412" actId="20577"/>
          <ac:spMkLst>
            <pc:docMk/>
            <pc:sldMk cId="1639509638" sldId="296"/>
            <ac:spMk id="2" creationId="{F79C543A-7170-3131-B03A-74BC61AC4AE1}"/>
          </ac:spMkLst>
        </pc:spChg>
        <pc:spChg chg="mod">
          <ac:chgData name="Miss McAteer" userId="S::gw21mcateerellis@glowmail.org.uk::f466f663-ce61-458c-9ba1-183fdd4af08a" providerId="AD" clId="Web-{91F2F17C-C600-B4CD-BF65-0020548CAB17}" dt="2025-01-15T12:58:55.949" v="876" actId="20577"/>
          <ac:spMkLst>
            <pc:docMk/>
            <pc:sldMk cId="1639509638" sldId="296"/>
            <ac:spMk id="3" creationId="{7CCB7966-68DB-A245-FA74-279100F344E3}"/>
          </ac:spMkLst>
        </pc:spChg>
        <pc:picChg chg="add mod">
          <ac:chgData name="Miss McAteer" userId="S::gw21mcateerellis@glowmail.org.uk::f466f663-ce61-458c-9ba1-183fdd4af08a" providerId="AD" clId="Web-{91F2F17C-C600-B4CD-BF65-0020548CAB17}" dt="2025-01-15T12:58:03.151" v="869" actId="1076"/>
          <ac:picMkLst>
            <pc:docMk/>
            <pc:sldMk cId="1639509638" sldId="296"/>
            <ac:picMk id="4" creationId="{54BFC7E5-D6CE-7048-7D4F-6E765E3C215F}"/>
          </ac:picMkLst>
        </pc:picChg>
      </pc:sldChg>
    </pc:docChg>
  </pc:docChgLst>
  <pc:docChgLst>
    <pc:chgData name="Miss McAteer" userId="S::gw21mcateerellis@glowmail.org.uk::f466f663-ce61-458c-9ba1-183fdd4af08a" providerId="AD" clId="Web-{B9B2D5B5-4FFE-EC31-8CB9-FDA9C6976D53}"/>
    <pc:docChg chg="addSld modSld sldOrd">
      <pc:chgData name="Miss McAteer" userId="S::gw21mcateerellis@glowmail.org.uk::f466f663-ce61-458c-9ba1-183fdd4af08a" providerId="AD" clId="Web-{B9B2D5B5-4FFE-EC31-8CB9-FDA9C6976D53}" dt="2025-01-21T20:18:39.778" v="212" actId="1076"/>
      <pc:docMkLst>
        <pc:docMk/>
      </pc:docMkLst>
      <pc:sldChg chg="ord">
        <pc:chgData name="Miss McAteer" userId="S::gw21mcateerellis@glowmail.org.uk::f466f663-ce61-458c-9ba1-183fdd4af08a" providerId="AD" clId="Web-{B9B2D5B5-4FFE-EC31-8CB9-FDA9C6976D53}" dt="2025-01-21T19:50:04.554" v="34"/>
        <pc:sldMkLst>
          <pc:docMk/>
          <pc:sldMk cId="0" sldId="270"/>
        </pc:sldMkLst>
      </pc:sldChg>
      <pc:sldChg chg="modSp">
        <pc:chgData name="Miss McAteer" userId="S::gw21mcateerellis@glowmail.org.uk::f466f663-ce61-458c-9ba1-183fdd4af08a" providerId="AD" clId="Web-{B9B2D5B5-4FFE-EC31-8CB9-FDA9C6976D53}" dt="2025-01-21T19:59:44.093" v="125" actId="20577"/>
        <pc:sldMkLst>
          <pc:docMk/>
          <pc:sldMk cId="1565752089" sldId="283"/>
        </pc:sldMkLst>
        <pc:spChg chg="mod">
          <ac:chgData name="Miss McAteer" userId="S::gw21mcateerellis@glowmail.org.uk::f466f663-ce61-458c-9ba1-183fdd4af08a" providerId="AD" clId="Web-{B9B2D5B5-4FFE-EC31-8CB9-FDA9C6976D53}" dt="2025-01-21T19:59:44.093" v="125" actId="20577"/>
          <ac:spMkLst>
            <pc:docMk/>
            <pc:sldMk cId="1565752089" sldId="283"/>
            <ac:spMk id="3" creationId="{8A5C95EB-644D-338B-24C0-EE74F3C49818}"/>
          </ac:spMkLst>
        </pc:spChg>
      </pc:sldChg>
      <pc:sldChg chg="addSp delSp modSp">
        <pc:chgData name="Miss McAteer" userId="S::gw21mcateerellis@glowmail.org.uk::f466f663-ce61-458c-9ba1-183fdd4af08a" providerId="AD" clId="Web-{B9B2D5B5-4FFE-EC31-8CB9-FDA9C6976D53}" dt="2025-01-21T19:59:13.638" v="120" actId="1076"/>
        <pc:sldMkLst>
          <pc:docMk/>
          <pc:sldMk cId="4218078994" sldId="288"/>
        </pc:sldMkLst>
        <pc:picChg chg="mod">
          <ac:chgData name="Miss McAteer" userId="S::gw21mcateerellis@glowmail.org.uk::f466f663-ce61-458c-9ba1-183fdd4af08a" providerId="AD" clId="Web-{B9B2D5B5-4FFE-EC31-8CB9-FDA9C6976D53}" dt="2025-01-21T19:59:04.919" v="118" actId="1076"/>
          <ac:picMkLst>
            <pc:docMk/>
            <pc:sldMk cId="4218078994" sldId="288"/>
            <ac:picMk id="2" creationId="{5D7A7AFF-0CEE-A83E-82FA-36B17B5FE61C}"/>
          </ac:picMkLst>
        </pc:picChg>
        <pc:picChg chg="del">
          <ac:chgData name="Miss McAteer" userId="S::gw21mcateerellis@glowmail.org.uk::f466f663-ce61-458c-9ba1-183fdd4af08a" providerId="AD" clId="Web-{B9B2D5B5-4FFE-EC31-8CB9-FDA9C6976D53}" dt="2025-01-21T19:50:15.633" v="35"/>
          <ac:picMkLst>
            <pc:docMk/>
            <pc:sldMk cId="4218078994" sldId="288"/>
            <ac:picMk id="3" creationId="{DE3A2CFD-2246-23B7-AB1E-AA6B265DF4D4}"/>
          </ac:picMkLst>
        </pc:picChg>
        <pc:picChg chg="del">
          <ac:chgData name="Miss McAteer" userId="S::gw21mcateerellis@glowmail.org.uk::f466f663-ce61-458c-9ba1-183fdd4af08a" providerId="AD" clId="Web-{B9B2D5B5-4FFE-EC31-8CB9-FDA9C6976D53}" dt="2025-01-21T19:51:15.106" v="52"/>
          <ac:picMkLst>
            <pc:docMk/>
            <pc:sldMk cId="4218078994" sldId="288"/>
            <ac:picMk id="4" creationId="{5B8F5722-3BAB-619F-9DED-250ABC248B2A}"/>
          </ac:picMkLst>
        </pc:picChg>
        <pc:picChg chg="del">
          <ac:chgData name="Miss McAteer" userId="S::gw21mcateerellis@glowmail.org.uk::f466f663-ce61-458c-9ba1-183fdd4af08a" providerId="AD" clId="Web-{B9B2D5B5-4FFE-EC31-8CB9-FDA9C6976D53}" dt="2025-01-21T19:51:17.763" v="53"/>
          <ac:picMkLst>
            <pc:docMk/>
            <pc:sldMk cId="4218078994" sldId="288"/>
            <ac:picMk id="5" creationId="{978F4B68-968A-C325-5CA7-2FE6566ECBA6}"/>
          </ac:picMkLst>
        </pc:picChg>
        <pc:picChg chg="mod ord">
          <ac:chgData name="Miss McAteer" userId="S::gw21mcateerellis@glowmail.org.uk::f466f663-ce61-458c-9ba1-183fdd4af08a" providerId="AD" clId="Web-{B9B2D5B5-4FFE-EC31-8CB9-FDA9C6976D53}" dt="2025-01-21T19:59:13.638" v="120" actId="1076"/>
          <ac:picMkLst>
            <pc:docMk/>
            <pc:sldMk cId="4218078994" sldId="288"/>
            <ac:picMk id="6" creationId="{8A892841-83F4-38B3-749F-2A1C4BD92F9D}"/>
          </ac:picMkLst>
        </pc:picChg>
        <pc:picChg chg="add mod">
          <ac:chgData name="Miss McAteer" userId="S::gw21mcateerellis@glowmail.org.uk::f466f663-ce61-458c-9ba1-183fdd4af08a" providerId="AD" clId="Web-{B9B2D5B5-4FFE-EC31-8CB9-FDA9C6976D53}" dt="2025-01-21T19:58:50.840" v="116" actId="1076"/>
          <ac:picMkLst>
            <pc:docMk/>
            <pc:sldMk cId="4218078994" sldId="288"/>
            <ac:picMk id="7" creationId="{1ED34503-61DF-B434-451A-6A496B39222F}"/>
          </ac:picMkLst>
        </pc:picChg>
        <pc:picChg chg="mod">
          <ac:chgData name="Miss McAteer" userId="S::gw21mcateerellis@glowmail.org.uk::f466f663-ce61-458c-9ba1-183fdd4af08a" providerId="AD" clId="Web-{B9B2D5B5-4FFE-EC31-8CB9-FDA9C6976D53}" dt="2025-01-21T19:59:11.138" v="119" actId="1076"/>
          <ac:picMkLst>
            <pc:docMk/>
            <pc:sldMk cId="4218078994" sldId="288"/>
            <ac:picMk id="8" creationId="{47EC2A6F-55B2-3EE4-17E5-6E000DA46CE1}"/>
          </ac:picMkLst>
        </pc:picChg>
      </pc:sldChg>
      <pc:sldChg chg="modSp">
        <pc:chgData name="Miss McAteer" userId="S::gw21mcateerellis@glowmail.org.uk::f466f663-ce61-458c-9ba1-183fdd4af08a" providerId="AD" clId="Web-{B9B2D5B5-4FFE-EC31-8CB9-FDA9C6976D53}" dt="2025-01-21T20:16:10.707" v="207" actId="20577"/>
        <pc:sldMkLst>
          <pc:docMk/>
          <pc:sldMk cId="1538391246" sldId="290"/>
        </pc:sldMkLst>
        <pc:spChg chg="mod">
          <ac:chgData name="Miss McAteer" userId="S::gw21mcateerellis@glowmail.org.uk::f466f663-ce61-458c-9ba1-183fdd4af08a" providerId="AD" clId="Web-{B9B2D5B5-4FFE-EC31-8CB9-FDA9C6976D53}" dt="2025-01-21T20:16:10.707" v="207" actId="20577"/>
          <ac:spMkLst>
            <pc:docMk/>
            <pc:sldMk cId="1538391246" sldId="290"/>
            <ac:spMk id="5" creationId="{BB5FED12-71CE-59AB-A826-8E21285205D0}"/>
          </ac:spMkLst>
        </pc:spChg>
      </pc:sldChg>
      <pc:sldChg chg="modSp">
        <pc:chgData name="Miss McAteer" userId="S::gw21mcateerellis@glowmail.org.uk::f466f663-ce61-458c-9ba1-183fdd4af08a" providerId="AD" clId="Web-{B9B2D5B5-4FFE-EC31-8CB9-FDA9C6976D53}" dt="2025-01-21T19:55:56.813" v="87" actId="20577"/>
        <pc:sldMkLst>
          <pc:docMk/>
          <pc:sldMk cId="3677349820" sldId="309"/>
        </pc:sldMkLst>
        <pc:spChg chg="mod">
          <ac:chgData name="Miss McAteer" userId="S::gw21mcateerellis@glowmail.org.uk::f466f663-ce61-458c-9ba1-183fdd4af08a" providerId="AD" clId="Web-{B9B2D5B5-4FFE-EC31-8CB9-FDA9C6976D53}" dt="2025-01-21T19:55:56.813" v="87" actId="20577"/>
          <ac:spMkLst>
            <pc:docMk/>
            <pc:sldMk cId="3677349820" sldId="309"/>
            <ac:spMk id="2" creationId="{ADAE0A9A-0F25-A2F9-1FF0-2AA60137F6EF}"/>
          </ac:spMkLst>
        </pc:spChg>
      </pc:sldChg>
      <pc:sldChg chg="addSp delSp modSp">
        <pc:chgData name="Miss McAteer" userId="S::gw21mcateerellis@glowmail.org.uk::f466f663-ce61-458c-9ba1-183fdd4af08a" providerId="AD" clId="Web-{B9B2D5B5-4FFE-EC31-8CB9-FDA9C6976D53}" dt="2025-01-21T20:08:50.473" v="144" actId="1076"/>
        <pc:sldMkLst>
          <pc:docMk/>
          <pc:sldMk cId="2221473717" sldId="310"/>
        </pc:sldMkLst>
        <pc:spChg chg="mod">
          <ac:chgData name="Miss McAteer" userId="S::gw21mcateerellis@glowmail.org.uk::f466f663-ce61-458c-9ba1-183fdd4af08a" providerId="AD" clId="Web-{B9B2D5B5-4FFE-EC31-8CB9-FDA9C6976D53}" dt="2025-01-21T19:48:55.001" v="20" actId="20577"/>
          <ac:spMkLst>
            <pc:docMk/>
            <pc:sldMk cId="2221473717" sldId="310"/>
            <ac:spMk id="2" creationId="{248B11A3-8E7B-6DF4-2178-552E7AFD135B}"/>
          </ac:spMkLst>
        </pc:spChg>
        <pc:picChg chg="del mod">
          <ac:chgData name="Miss McAteer" userId="S::gw21mcateerellis@glowmail.org.uk::f466f663-ce61-458c-9ba1-183fdd4af08a" providerId="AD" clId="Web-{B9B2D5B5-4FFE-EC31-8CB9-FDA9C6976D53}" dt="2025-01-21T19:49:12.768" v="23"/>
          <ac:picMkLst>
            <pc:docMk/>
            <pc:sldMk cId="2221473717" sldId="310"/>
            <ac:picMk id="3" creationId="{6203060D-EC36-883C-3B1E-ABE53486991C}"/>
          </ac:picMkLst>
        </pc:picChg>
        <pc:picChg chg="add mod">
          <ac:chgData name="Miss McAteer" userId="S::gw21mcateerellis@glowmail.org.uk::f466f663-ce61-458c-9ba1-183fdd4af08a" providerId="AD" clId="Web-{B9B2D5B5-4FFE-EC31-8CB9-FDA9C6976D53}" dt="2025-01-21T20:08:50.473" v="144" actId="1076"/>
          <ac:picMkLst>
            <pc:docMk/>
            <pc:sldMk cId="2221473717" sldId="310"/>
            <ac:picMk id="4" creationId="{6AB5DB94-5DA1-1C6E-1255-0598829971D1}"/>
          </ac:picMkLst>
        </pc:picChg>
        <pc:picChg chg="del">
          <ac:chgData name="Miss McAteer" userId="S::gw21mcateerellis@glowmail.org.uk::f466f663-ce61-458c-9ba1-183fdd4af08a" providerId="AD" clId="Web-{B9B2D5B5-4FFE-EC31-8CB9-FDA9C6976D53}" dt="2025-01-21T19:48:39.750" v="16"/>
          <ac:picMkLst>
            <pc:docMk/>
            <pc:sldMk cId="2221473717" sldId="310"/>
            <ac:picMk id="5" creationId="{802DA886-D0EB-625F-BCBE-7247DC5CC9C0}"/>
          </ac:picMkLst>
        </pc:picChg>
        <pc:picChg chg="del">
          <ac:chgData name="Miss McAteer" userId="S::gw21mcateerellis@glowmail.org.uk::f466f663-ce61-458c-9ba1-183fdd4af08a" providerId="AD" clId="Web-{B9B2D5B5-4FFE-EC31-8CB9-FDA9C6976D53}" dt="2025-01-21T19:48:48.226" v="18"/>
          <ac:picMkLst>
            <pc:docMk/>
            <pc:sldMk cId="2221473717" sldId="310"/>
            <ac:picMk id="6" creationId="{3976B4A1-116C-5236-FE77-2A34B6A35558}"/>
          </ac:picMkLst>
        </pc:picChg>
      </pc:sldChg>
      <pc:sldChg chg="addSp delSp modSp">
        <pc:chgData name="Miss McAteer" userId="S::gw21mcateerellis@glowmail.org.uk::f466f663-ce61-458c-9ba1-183fdd4af08a" providerId="AD" clId="Web-{B9B2D5B5-4FFE-EC31-8CB9-FDA9C6976D53}" dt="2025-01-21T20:18:39.778" v="212" actId="1076"/>
        <pc:sldMkLst>
          <pc:docMk/>
          <pc:sldMk cId="2773201839" sldId="311"/>
        </pc:sldMkLst>
        <pc:spChg chg="mod">
          <ac:chgData name="Miss McAteer" userId="S::gw21mcateerellis@glowmail.org.uk::f466f663-ce61-458c-9ba1-183fdd4af08a" providerId="AD" clId="Web-{B9B2D5B5-4FFE-EC31-8CB9-FDA9C6976D53}" dt="2025-01-21T20:11:31.577" v="155" actId="20577"/>
          <ac:spMkLst>
            <pc:docMk/>
            <pc:sldMk cId="2773201839" sldId="311"/>
            <ac:spMk id="2" creationId="{0493654B-7995-114B-8BA9-2ACA4C241793}"/>
          </ac:spMkLst>
        </pc:spChg>
        <pc:picChg chg="del">
          <ac:chgData name="Miss McAteer" userId="S::gw21mcateerellis@glowmail.org.uk::f466f663-ce61-458c-9ba1-183fdd4af08a" providerId="AD" clId="Web-{B9B2D5B5-4FFE-EC31-8CB9-FDA9C6976D53}" dt="2025-01-21T20:11:08.888" v="152"/>
          <ac:picMkLst>
            <pc:docMk/>
            <pc:sldMk cId="2773201839" sldId="311"/>
            <ac:picMk id="3" creationId="{36953B27-7A73-ECFD-D544-FB138019859A}"/>
          </ac:picMkLst>
        </pc:picChg>
        <pc:picChg chg="add mod">
          <ac:chgData name="Miss McAteer" userId="S::gw21mcateerellis@glowmail.org.uk::f466f663-ce61-458c-9ba1-183fdd4af08a" providerId="AD" clId="Web-{B9B2D5B5-4FFE-EC31-8CB9-FDA9C6976D53}" dt="2025-01-21T20:18:39.778" v="212" actId="1076"/>
          <ac:picMkLst>
            <pc:docMk/>
            <pc:sldMk cId="2773201839" sldId="311"/>
            <ac:picMk id="4" creationId="{1A50F718-0BFE-1A83-ADC7-9810D0AC02E6}"/>
          </ac:picMkLst>
        </pc:picChg>
      </pc:sldChg>
      <pc:sldChg chg="modSp">
        <pc:chgData name="Miss McAteer" userId="S::gw21mcateerellis@glowmail.org.uk::f466f663-ce61-458c-9ba1-183fdd4af08a" providerId="AD" clId="Web-{B9B2D5B5-4FFE-EC31-8CB9-FDA9C6976D53}" dt="2025-01-21T19:46:13.462" v="2" actId="20577"/>
        <pc:sldMkLst>
          <pc:docMk/>
          <pc:sldMk cId="3931938836" sldId="319"/>
        </pc:sldMkLst>
        <pc:spChg chg="mod">
          <ac:chgData name="Miss McAteer" userId="S::gw21mcateerellis@glowmail.org.uk::f466f663-ce61-458c-9ba1-183fdd4af08a" providerId="AD" clId="Web-{B9B2D5B5-4FFE-EC31-8CB9-FDA9C6976D53}" dt="2025-01-21T19:46:13.462" v="2" actId="20577"/>
          <ac:spMkLst>
            <pc:docMk/>
            <pc:sldMk cId="3931938836" sldId="319"/>
            <ac:spMk id="3" creationId="{7E472DA0-323F-0E3D-8BDE-011109ABE80C}"/>
          </ac:spMkLst>
        </pc:spChg>
      </pc:sldChg>
      <pc:sldChg chg="modSp">
        <pc:chgData name="Miss McAteer" userId="S::gw21mcateerellis@glowmail.org.uk::f466f663-ce61-458c-9ba1-183fdd4af08a" providerId="AD" clId="Web-{B9B2D5B5-4FFE-EC31-8CB9-FDA9C6976D53}" dt="2025-01-21T19:56:23.455" v="91" actId="20577"/>
        <pc:sldMkLst>
          <pc:docMk/>
          <pc:sldMk cId="2352977132" sldId="320"/>
        </pc:sldMkLst>
        <pc:spChg chg="mod">
          <ac:chgData name="Miss McAteer" userId="S::gw21mcateerellis@glowmail.org.uk::f466f663-ce61-458c-9ba1-183fdd4af08a" providerId="AD" clId="Web-{B9B2D5B5-4FFE-EC31-8CB9-FDA9C6976D53}" dt="2025-01-21T19:56:17.876" v="89" actId="20577"/>
          <ac:spMkLst>
            <pc:docMk/>
            <pc:sldMk cId="2352977132" sldId="320"/>
            <ac:spMk id="2" creationId="{D21E9651-E219-438E-17F4-71E2F1862268}"/>
          </ac:spMkLst>
        </pc:spChg>
        <pc:spChg chg="mod">
          <ac:chgData name="Miss McAteer" userId="S::gw21mcateerellis@glowmail.org.uk::f466f663-ce61-458c-9ba1-183fdd4af08a" providerId="AD" clId="Web-{B9B2D5B5-4FFE-EC31-8CB9-FDA9C6976D53}" dt="2025-01-21T19:56:23.455" v="91" actId="20577"/>
          <ac:spMkLst>
            <pc:docMk/>
            <pc:sldMk cId="2352977132" sldId="320"/>
            <ac:spMk id="3" creationId="{6A9557EF-F021-1EC4-FA0A-4D681434FC68}"/>
          </ac:spMkLst>
        </pc:spChg>
      </pc:sldChg>
      <pc:sldChg chg="modSp">
        <pc:chgData name="Miss McAteer" userId="S::gw21mcateerellis@glowmail.org.uk::f466f663-ce61-458c-9ba1-183fdd4af08a" providerId="AD" clId="Web-{B9B2D5B5-4FFE-EC31-8CB9-FDA9C6976D53}" dt="2025-01-21T20:16:51.911" v="208" actId="20577"/>
        <pc:sldMkLst>
          <pc:docMk/>
          <pc:sldMk cId="4050317812" sldId="321"/>
        </pc:sldMkLst>
        <pc:spChg chg="mod">
          <ac:chgData name="Miss McAteer" userId="S::gw21mcateerellis@glowmail.org.uk::f466f663-ce61-458c-9ba1-183fdd4af08a" providerId="AD" clId="Web-{B9B2D5B5-4FFE-EC31-8CB9-FDA9C6976D53}" dt="2025-01-21T20:16:51.911" v="208" actId="20577"/>
          <ac:spMkLst>
            <pc:docMk/>
            <pc:sldMk cId="4050317812" sldId="321"/>
            <ac:spMk id="3" creationId="{210C949F-AC96-3EA0-36C7-0E269585EA37}"/>
          </ac:spMkLst>
        </pc:spChg>
      </pc:sldChg>
      <pc:sldChg chg="addSp modSp new">
        <pc:chgData name="Miss McAteer" userId="S::gw21mcateerellis@glowmail.org.uk::f466f663-ce61-458c-9ba1-183fdd4af08a" providerId="AD" clId="Web-{B9B2D5B5-4FFE-EC31-8CB9-FDA9C6976D53}" dt="2025-01-21T20:00:56.676" v="126" actId="1076"/>
        <pc:sldMkLst>
          <pc:docMk/>
          <pc:sldMk cId="325768841" sldId="322"/>
        </pc:sldMkLst>
        <pc:spChg chg="mod">
          <ac:chgData name="Miss McAteer" userId="S::gw21mcateerellis@glowmail.org.uk::f466f663-ce61-458c-9ba1-183fdd4af08a" providerId="AD" clId="Web-{B9B2D5B5-4FFE-EC31-8CB9-FDA9C6976D53}" dt="2025-01-21T20:00:56.676" v="126" actId="1076"/>
          <ac:spMkLst>
            <pc:docMk/>
            <pc:sldMk cId="325768841" sldId="322"/>
            <ac:spMk id="2" creationId="{CF014816-EF55-279D-0922-6E69DF822ACF}"/>
          </ac:spMkLst>
        </pc:spChg>
        <pc:picChg chg="add mod">
          <ac:chgData name="Miss McAteer" userId="S::gw21mcateerellis@glowmail.org.uk::f466f663-ce61-458c-9ba1-183fdd4af08a" providerId="AD" clId="Web-{B9B2D5B5-4FFE-EC31-8CB9-FDA9C6976D53}" dt="2025-01-21T19:54:58.606" v="77" actId="14100"/>
          <ac:picMkLst>
            <pc:docMk/>
            <pc:sldMk cId="325768841" sldId="322"/>
            <ac:picMk id="4" creationId="{C72C58B6-91EF-DB9B-24EA-67A509FACB30}"/>
          </ac:picMkLst>
        </pc:picChg>
        <pc:picChg chg="add mod modCrop">
          <ac:chgData name="Miss McAteer" userId="S::gw21mcateerellis@glowmail.org.uk::f466f663-ce61-458c-9ba1-183fdd4af08a" providerId="AD" clId="Web-{B9B2D5B5-4FFE-EC31-8CB9-FDA9C6976D53}" dt="2025-01-21T19:54:43.980" v="74" actId="14100"/>
          <ac:picMkLst>
            <pc:docMk/>
            <pc:sldMk cId="325768841" sldId="322"/>
            <ac:picMk id="5" creationId="{6D059DB3-1388-A43A-CE68-F9A65E3FD0AB}"/>
          </ac:picMkLst>
        </pc:picChg>
        <pc:picChg chg="add mod">
          <ac:chgData name="Miss McAteer" userId="S::gw21mcateerellis@glowmail.org.uk::f466f663-ce61-458c-9ba1-183fdd4af08a" providerId="AD" clId="Web-{B9B2D5B5-4FFE-EC31-8CB9-FDA9C6976D53}" dt="2025-01-21T19:54:33.901" v="72" actId="14100"/>
          <ac:picMkLst>
            <pc:docMk/>
            <pc:sldMk cId="325768841" sldId="322"/>
            <ac:picMk id="6" creationId="{6E154CD2-F3DC-F127-7D46-95B13EE09ACD}"/>
          </ac:picMkLst>
        </pc:picChg>
        <pc:picChg chg="add mod">
          <ac:chgData name="Miss McAteer" userId="S::gw21mcateerellis@glowmail.org.uk::f466f663-ce61-458c-9ba1-183fdd4af08a" providerId="AD" clId="Web-{B9B2D5B5-4FFE-EC31-8CB9-FDA9C6976D53}" dt="2025-01-21T19:55:05.637" v="79" actId="1076"/>
          <ac:picMkLst>
            <pc:docMk/>
            <pc:sldMk cId="325768841" sldId="322"/>
            <ac:picMk id="8" creationId="{393E5DF2-4B66-3890-ECFC-291CFE549DA3}"/>
          </ac:picMkLst>
        </pc:picChg>
        <pc:picChg chg="add mod">
          <ac:chgData name="Miss McAteer" userId="S::gw21mcateerellis@glowmail.org.uk::f466f663-ce61-458c-9ba1-183fdd4af08a" providerId="AD" clId="Web-{B9B2D5B5-4FFE-EC31-8CB9-FDA9C6976D53}" dt="2025-01-21T19:54:12.290" v="69" actId="1076"/>
          <ac:picMkLst>
            <pc:docMk/>
            <pc:sldMk cId="325768841" sldId="322"/>
            <ac:picMk id="9" creationId="{1C8EB0A4-3787-5732-93CE-D0805FD1B086}"/>
          </ac:picMkLst>
        </pc:picChg>
        <pc:picChg chg="add mod">
          <ac:chgData name="Miss McAteer" userId="S::gw21mcateerellis@glowmail.org.uk::f466f663-ce61-458c-9ba1-183fdd4af08a" providerId="AD" clId="Web-{B9B2D5B5-4FFE-EC31-8CB9-FDA9C6976D53}" dt="2025-01-21T19:55:02.168" v="78" actId="1076"/>
          <ac:picMkLst>
            <pc:docMk/>
            <pc:sldMk cId="325768841" sldId="322"/>
            <ac:picMk id="11" creationId="{FE595864-EF35-71F8-8B0E-D5629A0D2BAA}"/>
          </ac:picMkLst>
        </pc:picChg>
      </pc:sldChg>
      <pc:sldChg chg="add replId">
        <pc:chgData name="Miss McAteer" userId="S::gw21mcateerellis@glowmail.org.uk::f466f663-ce61-458c-9ba1-183fdd4af08a" providerId="AD" clId="Web-{B9B2D5B5-4FFE-EC31-8CB9-FDA9C6976D53}" dt="2025-01-21T20:01:18.209" v="127"/>
        <pc:sldMkLst>
          <pc:docMk/>
          <pc:sldMk cId="2659594202" sldId="323"/>
        </pc:sldMkLst>
      </pc:sldChg>
      <pc:sldChg chg="addSp delSp modSp add replId">
        <pc:chgData name="Miss McAteer" userId="S::gw21mcateerellis@glowmail.org.uk::f466f663-ce61-458c-9ba1-183fdd4af08a" providerId="AD" clId="Web-{B9B2D5B5-4FFE-EC31-8CB9-FDA9C6976D53}" dt="2025-01-21T20:08:39.457" v="142" actId="1076"/>
        <pc:sldMkLst>
          <pc:docMk/>
          <pc:sldMk cId="1367455311" sldId="324"/>
        </pc:sldMkLst>
        <pc:spChg chg="del">
          <ac:chgData name="Miss McAteer" userId="S::gw21mcateerellis@glowmail.org.uk::f466f663-ce61-458c-9ba1-183fdd4af08a" providerId="AD" clId="Web-{B9B2D5B5-4FFE-EC31-8CB9-FDA9C6976D53}" dt="2025-01-21T20:07:53.969" v="134"/>
          <ac:spMkLst>
            <pc:docMk/>
            <pc:sldMk cId="1367455311" sldId="324"/>
            <ac:spMk id="2" creationId="{248B11A3-8E7B-6DF4-2178-552E7AFD135B}"/>
          </ac:spMkLst>
        </pc:spChg>
        <pc:spChg chg="add mod">
          <ac:chgData name="Miss McAteer" userId="S::gw21mcateerellis@glowmail.org.uk::f466f663-ce61-458c-9ba1-183fdd4af08a" providerId="AD" clId="Web-{B9B2D5B5-4FFE-EC31-8CB9-FDA9C6976D53}" dt="2025-01-21T20:07:53.969" v="134"/>
          <ac:spMkLst>
            <pc:docMk/>
            <pc:sldMk cId="1367455311" sldId="324"/>
            <ac:spMk id="5" creationId="{9504A977-7AE3-7BA2-D201-80DBFCCA6266}"/>
          </ac:spMkLst>
        </pc:spChg>
        <pc:picChg chg="del">
          <ac:chgData name="Miss McAteer" userId="S::gw21mcateerellis@glowmail.org.uk::f466f663-ce61-458c-9ba1-183fdd4af08a" providerId="AD" clId="Web-{B9B2D5B5-4FFE-EC31-8CB9-FDA9C6976D53}" dt="2025-01-21T20:07:51.579" v="133"/>
          <ac:picMkLst>
            <pc:docMk/>
            <pc:sldMk cId="1367455311" sldId="324"/>
            <ac:picMk id="4" creationId="{6AB5DB94-5DA1-1C6E-1255-0598829971D1}"/>
          </ac:picMkLst>
        </pc:picChg>
        <pc:picChg chg="add mod">
          <ac:chgData name="Miss McAteer" userId="S::gw21mcateerellis@glowmail.org.uk::f466f663-ce61-458c-9ba1-183fdd4af08a" providerId="AD" clId="Web-{B9B2D5B5-4FFE-EC31-8CB9-FDA9C6976D53}" dt="2025-01-21T20:08:39.457" v="142" actId="1076"/>
          <ac:picMkLst>
            <pc:docMk/>
            <pc:sldMk cId="1367455311" sldId="324"/>
            <ac:picMk id="6" creationId="{9AE1E9C1-4726-76EC-D01E-F27CC27EDDBE}"/>
          </ac:picMkLst>
        </pc:picChg>
      </pc:sldChg>
      <pc:sldChg chg="addSp delSp modSp add replId">
        <pc:chgData name="Miss McAteer" userId="S::gw21mcateerellis@glowmail.org.uk::f466f663-ce61-458c-9ba1-183fdd4af08a" providerId="AD" clId="Web-{B9B2D5B5-4FFE-EC31-8CB9-FDA9C6976D53}" dt="2025-01-21T20:09:45.899" v="151" actId="14100"/>
        <pc:sldMkLst>
          <pc:docMk/>
          <pc:sldMk cId="836466271" sldId="325"/>
        </pc:sldMkLst>
        <pc:picChg chg="add mod">
          <ac:chgData name="Miss McAteer" userId="S::gw21mcateerellis@glowmail.org.uk::f466f663-ce61-458c-9ba1-183fdd4af08a" providerId="AD" clId="Web-{B9B2D5B5-4FFE-EC31-8CB9-FDA9C6976D53}" dt="2025-01-21T20:09:45.899" v="151" actId="14100"/>
          <ac:picMkLst>
            <pc:docMk/>
            <pc:sldMk cId="836466271" sldId="325"/>
            <ac:picMk id="2" creationId="{9DB46FCF-A7CC-B572-9A4E-5C6EB990C74E}"/>
          </ac:picMkLst>
        </pc:picChg>
        <pc:picChg chg="del">
          <ac:chgData name="Miss McAteer" userId="S::gw21mcateerellis@glowmail.org.uk::f466f663-ce61-458c-9ba1-183fdd4af08a" providerId="AD" clId="Web-{B9B2D5B5-4FFE-EC31-8CB9-FDA9C6976D53}" dt="2025-01-21T20:09:26.147" v="146"/>
          <ac:picMkLst>
            <pc:docMk/>
            <pc:sldMk cId="836466271" sldId="325"/>
            <ac:picMk id="6" creationId="{9AE1E9C1-4726-76EC-D01E-F27CC27EDDBE}"/>
          </ac:picMkLst>
        </pc:picChg>
      </pc:sldChg>
      <pc:sldChg chg="addSp modSp new">
        <pc:chgData name="Miss McAteer" userId="S::gw21mcateerellis@glowmail.org.uk::f466f663-ce61-458c-9ba1-183fdd4af08a" providerId="AD" clId="Web-{B9B2D5B5-4FFE-EC31-8CB9-FDA9C6976D53}" dt="2025-01-21T20:12:29.456" v="162" actId="1076"/>
        <pc:sldMkLst>
          <pc:docMk/>
          <pc:sldMk cId="116855383" sldId="326"/>
        </pc:sldMkLst>
        <pc:picChg chg="add mod">
          <ac:chgData name="Miss McAteer" userId="S::gw21mcateerellis@glowmail.org.uk::f466f663-ce61-458c-9ba1-183fdd4af08a" providerId="AD" clId="Web-{B9B2D5B5-4FFE-EC31-8CB9-FDA9C6976D53}" dt="2025-01-21T20:12:29.456" v="162" actId="1076"/>
          <ac:picMkLst>
            <pc:docMk/>
            <pc:sldMk cId="116855383" sldId="326"/>
            <ac:picMk id="2" creationId="{A9C826FE-D0CE-8ADF-35A9-35E4C7DF11F8}"/>
          </ac:picMkLst>
        </pc:picChg>
      </pc:sldChg>
      <pc:sldChg chg="addSp delSp modSp add replId">
        <pc:chgData name="Miss McAteer" userId="S::gw21mcateerellis@glowmail.org.uk::f466f663-ce61-458c-9ba1-183fdd4af08a" providerId="AD" clId="Web-{B9B2D5B5-4FFE-EC31-8CB9-FDA9C6976D53}" dt="2025-01-21T20:13:47.930" v="168" actId="1076"/>
        <pc:sldMkLst>
          <pc:docMk/>
          <pc:sldMk cId="4237305339" sldId="327"/>
        </pc:sldMkLst>
        <pc:picChg chg="del">
          <ac:chgData name="Miss McAteer" userId="S::gw21mcateerellis@glowmail.org.uk::f466f663-ce61-458c-9ba1-183fdd4af08a" providerId="AD" clId="Web-{B9B2D5B5-4FFE-EC31-8CB9-FDA9C6976D53}" dt="2025-01-21T20:12:48.520" v="165"/>
          <ac:picMkLst>
            <pc:docMk/>
            <pc:sldMk cId="4237305339" sldId="327"/>
            <ac:picMk id="2" creationId="{A9C826FE-D0CE-8ADF-35A9-35E4C7DF11F8}"/>
          </ac:picMkLst>
        </pc:picChg>
        <pc:picChg chg="add mod">
          <ac:chgData name="Miss McAteer" userId="S::gw21mcateerellis@glowmail.org.uk::f466f663-ce61-458c-9ba1-183fdd4af08a" providerId="AD" clId="Web-{B9B2D5B5-4FFE-EC31-8CB9-FDA9C6976D53}" dt="2025-01-21T20:13:47.930" v="168" actId="1076"/>
          <ac:picMkLst>
            <pc:docMk/>
            <pc:sldMk cId="4237305339" sldId="327"/>
            <ac:picMk id="3" creationId="{29CF6147-235B-0C24-7FD0-EE20DCFF278D}"/>
          </ac:picMkLst>
        </pc:picChg>
      </pc:sldChg>
    </pc:docChg>
  </pc:docChgLst>
  <pc:docChgLst>
    <pc:chgData clId="Web-{FB6E375F-FAD8-A68D-FE7E-D19988C02F19}"/>
    <pc:docChg chg="modSld">
      <pc:chgData name="" userId="" providerId="" clId="Web-{FB6E375F-FAD8-A68D-FE7E-D19988C02F19}" dt="2025-01-19T21:33:13.612" v="2" actId="1076"/>
      <pc:docMkLst>
        <pc:docMk/>
      </pc:docMkLst>
      <pc:sldChg chg="modSp">
        <pc:chgData name="" userId="" providerId="" clId="Web-{FB6E375F-FAD8-A68D-FE7E-D19988C02F19}" dt="2025-01-19T21:33:13.612" v="2" actId="1076"/>
        <pc:sldMkLst>
          <pc:docMk/>
          <pc:sldMk cId="2658925481" sldId="299"/>
        </pc:sldMkLst>
        <pc:picChg chg="mod modCrop">
          <ac:chgData name="" userId="" providerId="" clId="Web-{FB6E375F-FAD8-A68D-FE7E-D19988C02F19}" dt="2025-01-19T21:33:13.612" v="2" actId="1076"/>
          <ac:picMkLst>
            <pc:docMk/>
            <pc:sldMk cId="2658925481" sldId="299"/>
            <ac:picMk id="8" creationId="{F92DEFE5-7991-8BFE-A5A7-9A04F66816A5}"/>
          </ac:picMkLst>
        </pc:picChg>
      </pc:sldChg>
    </pc:docChg>
  </pc:docChgLst>
  <pc:docChgLst>
    <pc:chgData name="Miss McAteer" userId="S::gw21mcateerellis@glowmail.org.uk::f466f663-ce61-458c-9ba1-183fdd4af08a" providerId="AD" clId="Web-{4EA57476-48D5-3B53-90F6-F0F8A1FFDC8E}"/>
    <pc:docChg chg="addSld delSld modSld sldOrd">
      <pc:chgData name="Miss McAteer" userId="S::gw21mcateerellis@glowmail.org.uk::f466f663-ce61-458c-9ba1-183fdd4af08a" providerId="AD" clId="Web-{4EA57476-48D5-3B53-90F6-F0F8A1FFDC8E}" dt="2025-01-21T15:41:56.393" v="184"/>
      <pc:docMkLst>
        <pc:docMk/>
      </pc:docMkLst>
      <pc:sldChg chg="modSp">
        <pc:chgData name="Miss McAteer" userId="S::gw21mcateerellis@glowmail.org.uk::f466f663-ce61-458c-9ba1-183fdd4af08a" providerId="AD" clId="Web-{4EA57476-48D5-3B53-90F6-F0F8A1FFDC8E}" dt="2025-01-21T15:09:13.729" v="136" actId="20577"/>
        <pc:sldMkLst>
          <pc:docMk/>
          <pc:sldMk cId="0" sldId="257"/>
        </pc:sldMkLst>
        <pc:spChg chg="mod">
          <ac:chgData name="Miss McAteer" userId="S::gw21mcateerellis@glowmail.org.uk::f466f663-ce61-458c-9ba1-183fdd4af08a" providerId="AD" clId="Web-{4EA57476-48D5-3B53-90F6-F0F8A1FFDC8E}" dt="2025-01-21T15:09:13.729" v="136" actId="20577"/>
          <ac:spMkLst>
            <pc:docMk/>
            <pc:sldMk cId="0" sldId="257"/>
            <ac:spMk id="73" creationId="{00000000-0000-0000-0000-000000000000}"/>
          </ac:spMkLst>
        </pc:spChg>
      </pc:sldChg>
      <pc:sldChg chg="addSp delSp modSp">
        <pc:chgData name="Miss McAteer" userId="S::gw21mcateerellis@glowmail.org.uk::f466f663-ce61-458c-9ba1-183fdd4af08a" providerId="AD" clId="Web-{4EA57476-48D5-3B53-90F6-F0F8A1FFDC8E}" dt="2025-01-21T15:10:59.232" v="152" actId="1076"/>
        <pc:sldMkLst>
          <pc:docMk/>
          <pc:sldMk cId="1442191438" sldId="295"/>
        </pc:sldMkLst>
        <pc:spChg chg="mod">
          <ac:chgData name="Miss McAteer" userId="S::gw21mcateerellis@glowmail.org.uk::f466f663-ce61-458c-9ba1-183fdd4af08a" providerId="AD" clId="Web-{4EA57476-48D5-3B53-90F6-F0F8A1FFDC8E}" dt="2025-01-21T15:10:59.232" v="152" actId="1076"/>
          <ac:spMkLst>
            <pc:docMk/>
            <pc:sldMk cId="1442191438" sldId="295"/>
            <ac:spMk id="3" creationId="{7CCB7966-68DB-A245-FA74-279100F344E3}"/>
          </ac:spMkLst>
        </pc:spChg>
        <pc:picChg chg="del">
          <ac:chgData name="Miss McAteer" userId="S::gw21mcateerellis@glowmail.org.uk::f466f663-ce61-458c-9ba1-183fdd4af08a" providerId="AD" clId="Web-{4EA57476-48D5-3B53-90F6-F0F8A1FFDC8E}" dt="2025-01-21T15:02:57.590" v="62"/>
          <ac:picMkLst>
            <pc:docMk/>
            <pc:sldMk cId="1442191438" sldId="295"/>
            <ac:picMk id="4" creationId="{1777B607-F73D-5C52-8E70-7488E7AFA5ED}"/>
          </ac:picMkLst>
        </pc:picChg>
        <pc:picChg chg="del">
          <ac:chgData name="Miss McAteer" userId="S::gw21mcateerellis@glowmail.org.uk::f466f663-ce61-458c-9ba1-183fdd4af08a" providerId="AD" clId="Web-{4EA57476-48D5-3B53-90F6-F0F8A1FFDC8E}" dt="2025-01-21T15:02:52.621" v="61"/>
          <ac:picMkLst>
            <pc:docMk/>
            <pc:sldMk cId="1442191438" sldId="295"/>
            <ac:picMk id="5" creationId="{37070D3B-F854-EDF7-CC24-EC4B65F6CED7}"/>
          </ac:picMkLst>
        </pc:picChg>
        <pc:picChg chg="mod">
          <ac:chgData name="Miss McAteer" userId="S::gw21mcateerellis@glowmail.org.uk::f466f663-ce61-458c-9ba1-183fdd4af08a" providerId="AD" clId="Web-{4EA57476-48D5-3B53-90F6-F0F8A1FFDC8E}" dt="2025-01-21T15:10:51.154" v="151" actId="1076"/>
          <ac:picMkLst>
            <pc:docMk/>
            <pc:sldMk cId="1442191438" sldId="295"/>
            <ac:picMk id="6" creationId="{46925A9B-BF1C-0189-99B8-39FB3C20ADE7}"/>
          </ac:picMkLst>
        </pc:picChg>
        <pc:picChg chg="add del mod">
          <ac:chgData name="Miss McAteer" userId="S::gw21mcateerellis@glowmail.org.uk::f466f663-ce61-458c-9ba1-183fdd4af08a" providerId="AD" clId="Web-{4EA57476-48D5-3B53-90F6-F0F8A1FFDC8E}" dt="2025-01-21T15:03:04.372" v="65"/>
          <ac:picMkLst>
            <pc:docMk/>
            <pc:sldMk cId="1442191438" sldId="295"/>
            <ac:picMk id="7" creationId="{DB915716-015B-8A31-60D2-90CC2E868D12}"/>
          </ac:picMkLst>
        </pc:picChg>
      </pc:sldChg>
      <pc:sldChg chg="modSp">
        <pc:chgData name="Miss McAteer" userId="S::gw21mcateerellis@glowmail.org.uk::f466f663-ce61-458c-9ba1-183fdd4af08a" providerId="AD" clId="Web-{4EA57476-48D5-3B53-90F6-F0F8A1FFDC8E}" dt="2025-01-21T15:18:53.014" v="159" actId="20577"/>
        <pc:sldMkLst>
          <pc:docMk/>
          <pc:sldMk cId="3336549004" sldId="303"/>
        </pc:sldMkLst>
        <pc:spChg chg="mod">
          <ac:chgData name="Miss McAteer" userId="S::gw21mcateerellis@glowmail.org.uk::f466f663-ce61-458c-9ba1-183fdd4af08a" providerId="AD" clId="Web-{4EA57476-48D5-3B53-90F6-F0F8A1FFDC8E}" dt="2025-01-21T15:18:53.014" v="159" actId="20577"/>
          <ac:spMkLst>
            <pc:docMk/>
            <pc:sldMk cId="3336549004" sldId="303"/>
            <ac:spMk id="3" creationId="{210C949F-AC96-3EA0-36C7-0E269585EA37}"/>
          </ac:spMkLst>
        </pc:spChg>
      </pc:sldChg>
      <pc:sldChg chg="modSp">
        <pc:chgData name="Miss McAteer" userId="S::gw21mcateerellis@glowmail.org.uk::f466f663-ce61-458c-9ba1-183fdd4af08a" providerId="AD" clId="Web-{4EA57476-48D5-3B53-90F6-F0F8A1FFDC8E}" dt="2025-01-21T15:10:35.466" v="150" actId="20577"/>
        <pc:sldMkLst>
          <pc:docMk/>
          <pc:sldMk cId="3400293706" sldId="306"/>
        </pc:sldMkLst>
        <pc:spChg chg="mod">
          <ac:chgData name="Miss McAteer" userId="S::gw21mcateerellis@glowmail.org.uk::f466f663-ce61-458c-9ba1-183fdd4af08a" providerId="AD" clId="Web-{4EA57476-48D5-3B53-90F6-F0F8A1FFDC8E}" dt="2025-01-21T15:10:35.466" v="150" actId="20577"/>
          <ac:spMkLst>
            <pc:docMk/>
            <pc:sldMk cId="3400293706" sldId="306"/>
            <ac:spMk id="2" creationId="{C2BE485B-63C5-CBC4-7C76-C99573636515}"/>
          </ac:spMkLst>
        </pc:spChg>
      </pc:sldChg>
      <pc:sldChg chg="modSp">
        <pc:chgData name="Miss McAteer" userId="S::gw21mcateerellis@glowmail.org.uk::f466f663-ce61-458c-9ba1-183fdd4af08a" providerId="AD" clId="Web-{4EA57476-48D5-3B53-90F6-F0F8A1FFDC8E}" dt="2025-01-21T14:45:15.881" v="25" actId="1076"/>
        <pc:sldMkLst>
          <pc:docMk/>
          <pc:sldMk cId="1166030958" sldId="308"/>
        </pc:sldMkLst>
        <pc:spChg chg="mod">
          <ac:chgData name="Miss McAteer" userId="S::gw21mcateerellis@glowmail.org.uk::f466f663-ce61-458c-9ba1-183fdd4af08a" providerId="AD" clId="Web-{4EA57476-48D5-3B53-90F6-F0F8A1FFDC8E}" dt="2025-01-21T14:45:15.881" v="25" actId="1076"/>
          <ac:spMkLst>
            <pc:docMk/>
            <pc:sldMk cId="1166030958" sldId="308"/>
            <ac:spMk id="3" creationId="{7CCB7966-68DB-A245-FA74-279100F344E3}"/>
          </ac:spMkLst>
        </pc:spChg>
      </pc:sldChg>
      <pc:sldChg chg="del">
        <pc:chgData name="Miss McAteer" userId="S::gw21mcateerellis@glowmail.org.uk::f466f663-ce61-458c-9ba1-183fdd4af08a" providerId="AD" clId="Web-{4EA57476-48D5-3B53-90F6-F0F8A1FFDC8E}" dt="2025-01-21T15:41:14.735" v="168"/>
        <pc:sldMkLst>
          <pc:docMk/>
          <pc:sldMk cId="4040310178" sldId="312"/>
        </pc:sldMkLst>
      </pc:sldChg>
      <pc:sldChg chg="ord">
        <pc:chgData name="Miss McAteer" userId="S::gw21mcateerellis@glowmail.org.uk::f466f663-ce61-458c-9ba1-183fdd4af08a" providerId="AD" clId="Web-{4EA57476-48D5-3B53-90F6-F0F8A1FFDC8E}" dt="2025-01-21T15:41:56.393" v="184"/>
        <pc:sldMkLst>
          <pc:docMk/>
          <pc:sldMk cId="2343736374" sldId="314"/>
        </pc:sldMkLst>
      </pc:sldChg>
      <pc:sldChg chg="addSp delSp modSp">
        <pc:chgData name="Miss McAteer" userId="S::gw21mcateerellis@glowmail.org.uk::f466f663-ce61-458c-9ba1-183fdd4af08a" providerId="AD" clId="Web-{4EA57476-48D5-3B53-90F6-F0F8A1FFDC8E}" dt="2025-01-21T15:04:20.171" v="75" actId="20577"/>
        <pc:sldMkLst>
          <pc:docMk/>
          <pc:sldMk cId="2176718818" sldId="316"/>
        </pc:sldMkLst>
        <pc:spChg chg="mod">
          <ac:chgData name="Miss McAteer" userId="S::gw21mcateerellis@glowmail.org.uk::f466f663-ce61-458c-9ba1-183fdd4af08a" providerId="AD" clId="Web-{4EA57476-48D5-3B53-90F6-F0F8A1FFDC8E}" dt="2025-01-21T15:04:20.171" v="75" actId="20577"/>
          <ac:spMkLst>
            <pc:docMk/>
            <pc:sldMk cId="2176718818" sldId="316"/>
            <ac:spMk id="2" creationId="{ADAE0A9A-0F25-A2F9-1FF0-2AA60137F6EF}"/>
          </ac:spMkLst>
        </pc:spChg>
        <pc:spChg chg="mod">
          <ac:chgData name="Miss McAteer" userId="S::gw21mcateerellis@glowmail.org.uk::f466f663-ce61-458c-9ba1-183fdd4af08a" providerId="AD" clId="Web-{4EA57476-48D5-3B53-90F6-F0F8A1FFDC8E}" dt="2025-01-21T15:03:52.374" v="72" actId="1076"/>
          <ac:spMkLst>
            <pc:docMk/>
            <pc:sldMk cId="2176718818" sldId="316"/>
            <ac:spMk id="3" creationId="{E1802AE0-5916-9EBA-64A4-ECAE6269C33D}"/>
          </ac:spMkLst>
        </pc:spChg>
        <pc:picChg chg="del">
          <ac:chgData name="Miss McAteer" userId="S::gw21mcateerellis@glowmail.org.uk::f466f663-ce61-458c-9ba1-183fdd4af08a" providerId="AD" clId="Web-{4EA57476-48D5-3B53-90F6-F0F8A1FFDC8E}" dt="2025-01-21T14:52:59.116" v="29"/>
          <ac:picMkLst>
            <pc:docMk/>
            <pc:sldMk cId="2176718818" sldId="316"/>
            <ac:picMk id="4" creationId="{4D5FF86C-899F-2F8E-B2A4-EE277925B1B7}"/>
          </ac:picMkLst>
        </pc:picChg>
        <pc:picChg chg="del">
          <ac:chgData name="Miss McAteer" userId="S::gw21mcateerellis@glowmail.org.uk::f466f663-ce61-458c-9ba1-183fdd4af08a" providerId="AD" clId="Web-{4EA57476-48D5-3B53-90F6-F0F8A1FFDC8E}" dt="2025-01-21T14:53:00.304" v="30"/>
          <ac:picMkLst>
            <pc:docMk/>
            <pc:sldMk cId="2176718818" sldId="316"/>
            <ac:picMk id="5" creationId="{64B181FD-5247-9D12-F499-46C239013398}"/>
          </ac:picMkLst>
        </pc:picChg>
        <pc:picChg chg="add mod">
          <ac:chgData name="Miss McAteer" userId="S::gw21mcateerellis@glowmail.org.uk::f466f663-ce61-458c-9ba1-183fdd4af08a" providerId="AD" clId="Web-{4EA57476-48D5-3B53-90F6-F0F8A1FFDC8E}" dt="2025-01-21T15:03:58.671" v="73" actId="1076"/>
          <ac:picMkLst>
            <pc:docMk/>
            <pc:sldMk cId="2176718818" sldId="316"/>
            <ac:picMk id="6" creationId="{F0A7F679-334A-A191-F2A9-564C716386BC}"/>
          </ac:picMkLst>
        </pc:picChg>
        <pc:picChg chg="add mod">
          <ac:chgData name="Miss McAteer" userId="S::gw21mcateerellis@glowmail.org.uk::f466f663-ce61-458c-9ba1-183fdd4af08a" providerId="AD" clId="Web-{4EA57476-48D5-3B53-90F6-F0F8A1FFDC8E}" dt="2025-01-21T15:04:02.624" v="74" actId="1076"/>
          <ac:picMkLst>
            <pc:docMk/>
            <pc:sldMk cId="2176718818" sldId="316"/>
            <ac:picMk id="7" creationId="{3B8773E0-6007-3DE7-C071-CE88DD77A3A6}"/>
          </ac:picMkLst>
        </pc:picChg>
      </pc:sldChg>
      <pc:sldChg chg="modSp">
        <pc:chgData name="Miss McAteer" userId="S::gw21mcateerellis@glowmail.org.uk::f466f663-ce61-458c-9ba1-183fdd4af08a" providerId="AD" clId="Web-{4EA57476-48D5-3B53-90F6-F0F8A1FFDC8E}" dt="2025-01-21T15:07:29.709" v="118" actId="20577"/>
        <pc:sldMkLst>
          <pc:docMk/>
          <pc:sldMk cId="1088811998" sldId="317"/>
        </pc:sldMkLst>
        <pc:spChg chg="mod">
          <ac:chgData name="Miss McAteer" userId="S::gw21mcateerellis@glowmail.org.uk::f466f663-ce61-458c-9ba1-183fdd4af08a" providerId="AD" clId="Web-{4EA57476-48D5-3B53-90F6-F0F8A1FFDC8E}" dt="2025-01-21T15:07:15.881" v="112" actId="14100"/>
          <ac:spMkLst>
            <pc:docMk/>
            <pc:sldMk cId="1088811998" sldId="317"/>
            <ac:spMk id="3" creationId="{7CCB7966-68DB-A245-FA74-279100F344E3}"/>
          </ac:spMkLst>
        </pc:spChg>
        <pc:spChg chg="mod">
          <ac:chgData name="Miss McAteer" userId="S::gw21mcateerellis@glowmail.org.uk::f466f663-ce61-458c-9ba1-183fdd4af08a" providerId="AD" clId="Web-{4EA57476-48D5-3B53-90F6-F0F8A1FFDC8E}" dt="2025-01-21T15:07:29.709" v="118" actId="20577"/>
          <ac:spMkLst>
            <pc:docMk/>
            <pc:sldMk cId="1088811998" sldId="317"/>
            <ac:spMk id="8" creationId="{3A3E7932-1D9A-9EA2-249F-E0B22912A6DC}"/>
          </ac:spMkLst>
        </pc:spChg>
      </pc:sldChg>
      <pc:sldChg chg="add replId">
        <pc:chgData name="Miss McAteer" userId="S::gw21mcateerellis@glowmail.org.uk::f466f663-ce61-458c-9ba1-183fdd4af08a" providerId="AD" clId="Web-{4EA57476-48D5-3B53-90F6-F0F8A1FFDC8E}" dt="2025-01-21T15:07:51.710" v="119"/>
        <pc:sldMkLst>
          <pc:docMk/>
          <pc:sldMk cId="3931938836" sldId="319"/>
        </pc:sldMkLst>
      </pc:sldChg>
      <pc:sldChg chg="delSp modSp add">
        <pc:chgData name="Miss McAteer" userId="S::gw21mcateerellis@glowmail.org.uk::f466f663-ce61-458c-9ba1-183fdd4af08a" providerId="AD" clId="Web-{4EA57476-48D5-3B53-90F6-F0F8A1FFDC8E}" dt="2025-01-21T15:39:54.294" v="166" actId="14100"/>
        <pc:sldMkLst>
          <pc:docMk/>
          <pc:sldMk cId="2352977132" sldId="320"/>
        </pc:sldMkLst>
        <pc:spChg chg="mod">
          <ac:chgData name="Miss McAteer" userId="S::gw21mcateerellis@glowmail.org.uk::f466f663-ce61-458c-9ba1-183fdd4af08a" providerId="AD" clId="Web-{4EA57476-48D5-3B53-90F6-F0F8A1FFDC8E}" dt="2025-01-21T15:39:49.466" v="164" actId="20577"/>
          <ac:spMkLst>
            <pc:docMk/>
            <pc:sldMk cId="2352977132" sldId="320"/>
            <ac:spMk id="2" creationId="{D21E9651-E219-438E-17F4-71E2F1862268}"/>
          </ac:spMkLst>
        </pc:spChg>
        <pc:picChg chg="del">
          <ac:chgData name="Miss McAteer" userId="S::gw21mcateerellis@glowmail.org.uk::f466f663-ce61-458c-9ba1-183fdd4af08a" providerId="AD" clId="Web-{4EA57476-48D5-3B53-90F6-F0F8A1FFDC8E}" dt="2025-01-21T15:39:41.778" v="161"/>
          <ac:picMkLst>
            <pc:docMk/>
            <pc:sldMk cId="2352977132" sldId="320"/>
            <ac:picMk id="5" creationId="{50B11398-5734-97E0-F7B9-85DD03E6FF97}"/>
          </ac:picMkLst>
        </pc:picChg>
        <pc:picChg chg="mod">
          <ac:chgData name="Miss McAteer" userId="S::gw21mcateerellis@glowmail.org.uk::f466f663-ce61-458c-9ba1-183fdd4af08a" providerId="AD" clId="Web-{4EA57476-48D5-3B53-90F6-F0F8A1FFDC8E}" dt="2025-01-21T15:39:54.294" v="166" actId="14100"/>
          <ac:picMkLst>
            <pc:docMk/>
            <pc:sldMk cId="2352977132" sldId="320"/>
            <ac:picMk id="1026" creationId="{95F150F1-2DA5-39E6-2CC4-56926C3DB956}"/>
          </ac:picMkLst>
        </pc:picChg>
      </pc:sldChg>
      <pc:sldChg chg="modSp add replId">
        <pc:chgData name="Miss McAteer" userId="S::gw21mcateerellis@glowmail.org.uk::f466f663-ce61-458c-9ba1-183fdd4af08a" providerId="AD" clId="Web-{4EA57476-48D5-3B53-90F6-F0F8A1FFDC8E}" dt="2025-01-21T15:41:30.564" v="183" actId="20577"/>
        <pc:sldMkLst>
          <pc:docMk/>
          <pc:sldMk cId="4050317812" sldId="321"/>
        </pc:sldMkLst>
        <pc:spChg chg="mod">
          <ac:chgData name="Miss McAteer" userId="S::gw21mcateerellis@glowmail.org.uk::f466f663-ce61-458c-9ba1-183fdd4af08a" providerId="AD" clId="Web-{4EA57476-48D5-3B53-90F6-F0F8A1FFDC8E}" dt="2025-01-21T15:41:30.564" v="183" actId="20577"/>
          <ac:spMkLst>
            <pc:docMk/>
            <pc:sldMk cId="4050317812" sldId="321"/>
            <ac:spMk id="3" creationId="{210C949F-AC96-3EA0-36C7-0E269585EA37}"/>
          </ac:spMkLst>
        </pc:spChg>
      </pc:sldChg>
    </pc:docChg>
  </pc:docChgLst>
  <pc:docChgLst>
    <pc:chgData name="Miss McAteer" userId="S::gw21mcateerellis@glowmail.org.uk::f466f663-ce61-458c-9ba1-183fdd4af08a" providerId="AD" clId="Web-{43B397DF-DC0D-4269-A280-82B67AD66FE0}"/>
    <pc:docChg chg="delSld">
      <pc:chgData name="Miss McAteer" userId="S::gw21mcateerellis@glowmail.org.uk::f466f663-ce61-458c-9ba1-183fdd4af08a" providerId="AD" clId="Web-{43B397DF-DC0D-4269-A280-82B67AD66FE0}" dt="2025-06-25T14:30:38.855" v="5"/>
      <pc:docMkLst>
        <pc:docMk/>
      </pc:docMkLst>
      <pc:sldChg chg="del">
        <pc:chgData name="Miss McAteer" userId="S::gw21mcateerellis@glowmail.org.uk::f466f663-ce61-458c-9ba1-183fdd4af08a" providerId="AD" clId="Web-{43B397DF-DC0D-4269-A280-82B67AD66FE0}" dt="2025-06-25T14:29:46.574" v="0"/>
        <pc:sldMkLst>
          <pc:docMk/>
          <pc:sldMk cId="8587413" sldId="298"/>
        </pc:sldMkLst>
      </pc:sldChg>
      <pc:sldChg chg="del">
        <pc:chgData name="Miss McAteer" userId="S::gw21mcateerellis@glowmail.org.uk::f466f663-ce61-458c-9ba1-183fdd4af08a" providerId="AD" clId="Web-{43B397DF-DC0D-4269-A280-82B67AD66FE0}" dt="2025-06-25T14:30:32.293" v="4"/>
        <pc:sldMkLst>
          <pc:docMk/>
          <pc:sldMk cId="3336549004" sldId="303"/>
        </pc:sldMkLst>
      </pc:sldChg>
      <pc:sldChg chg="del">
        <pc:chgData name="Miss McAteer" userId="S::gw21mcateerellis@glowmail.org.uk::f466f663-ce61-458c-9ba1-183fdd4af08a" providerId="AD" clId="Web-{43B397DF-DC0D-4269-A280-82B67AD66FE0}" dt="2025-06-25T14:30:38.855" v="5"/>
        <pc:sldMkLst>
          <pc:docMk/>
          <pc:sldMk cId="3931938836" sldId="319"/>
        </pc:sldMkLst>
      </pc:sldChg>
      <pc:sldChg chg="del">
        <pc:chgData name="Miss McAteer" userId="S::gw21mcateerellis@glowmail.org.uk::f466f663-ce61-458c-9ba1-183fdd4af08a" providerId="AD" clId="Web-{43B397DF-DC0D-4269-A280-82B67AD66FE0}" dt="2025-06-25T14:30:27.199" v="2"/>
        <pc:sldMkLst>
          <pc:docMk/>
          <pc:sldMk cId="2352977132" sldId="320"/>
        </pc:sldMkLst>
      </pc:sldChg>
      <pc:sldChg chg="del">
        <pc:chgData name="Miss McAteer" userId="S::gw21mcateerellis@glowmail.org.uk::f466f663-ce61-458c-9ba1-183fdd4af08a" providerId="AD" clId="Web-{43B397DF-DC0D-4269-A280-82B67AD66FE0}" dt="2025-06-25T14:30:28.949" v="3"/>
        <pc:sldMkLst>
          <pc:docMk/>
          <pc:sldMk cId="4050317812" sldId="321"/>
        </pc:sldMkLst>
      </pc:sldChg>
      <pc:sldChg chg="del">
        <pc:chgData name="Miss McAteer" userId="S::gw21mcateerellis@glowmail.org.uk::f466f663-ce61-458c-9ba1-183fdd4af08a" providerId="AD" clId="Web-{43B397DF-DC0D-4269-A280-82B67AD66FE0}" dt="2025-06-25T14:30:16.465" v="1"/>
        <pc:sldMkLst>
          <pc:docMk/>
          <pc:sldMk cId="836466271" sldId="325"/>
        </pc:sldMkLst>
      </pc:sldChg>
    </pc:docChg>
  </pc:docChgLst>
  <pc:docChgLst>
    <pc:chgData name="Miss McAteer" userId="S::gw21mcateerellis@glowmail.org.uk::f466f663-ce61-458c-9ba1-183fdd4af08a" providerId="AD" clId="Web-{4D61CFB5-7EC4-F856-ECD8-3D6F99E4DF15}"/>
    <pc:docChg chg="modSld">
      <pc:chgData name="Miss McAteer" userId="S::gw21mcateerellis@glowmail.org.uk::f466f663-ce61-458c-9ba1-183fdd4af08a" providerId="AD" clId="Web-{4D61CFB5-7EC4-F856-ECD8-3D6F99E4DF15}" dt="2025-01-20T09:44:40.318" v="4" actId="1076"/>
      <pc:docMkLst>
        <pc:docMk/>
      </pc:docMkLst>
      <pc:sldChg chg="modSp">
        <pc:chgData name="Miss McAteer" userId="S::gw21mcateerellis@glowmail.org.uk::f466f663-ce61-458c-9ba1-183fdd4af08a" providerId="AD" clId="Web-{4D61CFB5-7EC4-F856-ECD8-3D6F99E4DF15}" dt="2025-01-20T09:44:25.895" v="0" actId="1076"/>
        <pc:sldMkLst>
          <pc:docMk/>
          <pc:sldMk cId="2658925481" sldId="299"/>
        </pc:sldMkLst>
        <pc:picChg chg="mod">
          <ac:chgData name="Miss McAteer" userId="S::gw21mcateerellis@glowmail.org.uk::f466f663-ce61-458c-9ba1-183fdd4af08a" providerId="AD" clId="Web-{4D61CFB5-7EC4-F856-ECD8-3D6F99E4DF15}" dt="2025-01-20T09:44:25.895" v="0" actId="1076"/>
          <ac:picMkLst>
            <pc:docMk/>
            <pc:sldMk cId="2658925481" sldId="299"/>
            <ac:picMk id="3" creationId="{93A4211F-463D-A68C-B9CE-5C10E66BE400}"/>
          </ac:picMkLst>
        </pc:picChg>
      </pc:sldChg>
      <pc:sldChg chg="modSp">
        <pc:chgData name="Miss McAteer" userId="S::gw21mcateerellis@glowmail.org.uk::f466f663-ce61-458c-9ba1-183fdd4af08a" providerId="AD" clId="Web-{4D61CFB5-7EC4-F856-ECD8-3D6F99E4DF15}" dt="2025-01-20T09:44:40.318" v="4" actId="1076"/>
        <pc:sldMkLst>
          <pc:docMk/>
          <pc:sldMk cId="3029092538" sldId="307"/>
        </pc:sldMkLst>
        <pc:picChg chg="mod">
          <ac:chgData name="Miss McAteer" userId="S::gw21mcateerellis@glowmail.org.uk::f466f663-ce61-458c-9ba1-183fdd4af08a" providerId="AD" clId="Web-{4D61CFB5-7EC4-F856-ECD8-3D6F99E4DF15}" dt="2025-01-20T09:44:36.443" v="2" actId="1076"/>
          <ac:picMkLst>
            <pc:docMk/>
            <pc:sldMk cId="3029092538" sldId="307"/>
            <ac:picMk id="7" creationId="{78AF7D9D-5A65-82FC-6E32-32026ACE9B6B}"/>
          </ac:picMkLst>
        </pc:picChg>
        <pc:picChg chg="mod">
          <ac:chgData name="Miss McAteer" userId="S::gw21mcateerellis@glowmail.org.uk::f466f663-ce61-458c-9ba1-183fdd4af08a" providerId="AD" clId="Web-{4D61CFB5-7EC4-F856-ECD8-3D6F99E4DF15}" dt="2025-01-20T09:44:40.318" v="4" actId="1076"/>
          <ac:picMkLst>
            <pc:docMk/>
            <pc:sldMk cId="3029092538" sldId="307"/>
            <ac:picMk id="8" creationId="{30D05852-9305-E73E-DAD0-D513783C98F1}"/>
          </ac:picMkLst>
        </pc:picChg>
      </pc:sldChg>
    </pc:docChg>
  </pc:docChgLst>
  <pc:docChgLst>
    <pc:chgData name="Miss McAteer" userId="f466f663-ce61-458c-9ba1-183fdd4af08a" providerId="ADAL" clId="{7BAD45A6-1C8D-064E-A22C-ADB309693F10}"/>
    <pc:docChg chg="modSld sldOrd">
      <pc:chgData name="Miss McAteer" userId="f466f663-ce61-458c-9ba1-183fdd4af08a" providerId="ADAL" clId="{7BAD45A6-1C8D-064E-A22C-ADB309693F10}" dt="2025-01-22T14:58:38.770" v="5" actId="1076"/>
      <pc:docMkLst>
        <pc:docMk/>
      </pc:docMkLst>
      <pc:sldChg chg="modSp">
        <pc:chgData name="Miss McAteer" userId="f466f663-ce61-458c-9ba1-183fdd4af08a" providerId="ADAL" clId="{7BAD45A6-1C8D-064E-A22C-ADB309693F10}" dt="2025-01-22T14:15:30.136" v="2" actId="1076"/>
        <pc:sldMkLst>
          <pc:docMk/>
          <pc:sldMk cId="0" sldId="257"/>
        </pc:sldMkLst>
        <pc:spChg chg="mod">
          <ac:chgData name="Miss McAteer" userId="f466f663-ce61-458c-9ba1-183fdd4af08a" providerId="ADAL" clId="{7BAD45A6-1C8D-064E-A22C-ADB309693F10}" dt="2025-01-22T14:15:26.619" v="1" actId="1076"/>
          <ac:spMkLst>
            <pc:docMk/>
            <pc:sldMk cId="0" sldId="257"/>
            <ac:spMk id="73" creationId="{00000000-0000-0000-0000-000000000000}"/>
          </ac:spMkLst>
        </pc:spChg>
        <pc:picChg chg="mod">
          <ac:chgData name="Miss McAteer" userId="f466f663-ce61-458c-9ba1-183fdd4af08a" providerId="ADAL" clId="{7BAD45A6-1C8D-064E-A22C-ADB309693F10}" dt="2025-01-22T14:15:30.136" v="2" actId="1076"/>
          <ac:picMkLst>
            <pc:docMk/>
            <pc:sldMk cId="0" sldId="257"/>
            <ac:picMk id="3" creationId="{3E9998AA-FD01-2367-5F55-AA424B36AA83}"/>
          </ac:picMkLst>
        </pc:picChg>
      </pc:sldChg>
      <pc:sldChg chg="ord">
        <pc:chgData name="Miss McAteer" userId="f466f663-ce61-458c-9ba1-183fdd4af08a" providerId="ADAL" clId="{7BAD45A6-1C8D-064E-A22C-ADB309693F10}" dt="2025-01-22T14:58:38.770" v="5" actId="1076"/>
        <pc:sldMkLst>
          <pc:docMk/>
          <pc:sldMk cId="3858974697" sldId="287"/>
        </pc:sldMkLst>
      </pc:sldChg>
      <pc:sldChg chg="modSp">
        <pc:chgData name="Miss McAteer" userId="f466f663-ce61-458c-9ba1-183fdd4af08a" providerId="ADAL" clId="{7BAD45A6-1C8D-064E-A22C-ADB309693F10}" dt="2025-01-22T14:15:41.158" v="3" actId="1076"/>
        <pc:sldMkLst>
          <pc:docMk/>
          <pc:sldMk cId="2041119983" sldId="305"/>
        </pc:sldMkLst>
        <pc:spChg chg="mod">
          <ac:chgData name="Miss McAteer" userId="f466f663-ce61-458c-9ba1-183fdd4af08a" providerId="ADAL" clId="{7BAD45A6-1C8D-064E-A22C-ADB309693F10}" dt="2025-01-22T14:15:41.158" v="3" actId="1076"/>
          <ac:spMkLst>
            <pc:docMk/>
            <pc:sldMk cId="2041119983" sldId="305"/>
            <ac:spMk id="3" creationId="{7CCB7966-68DB-A245-FA74-279100F344E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23c4e580c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323c4e580c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g323c4e580c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11:notes"/>
          <p:cNvSpPr txBox="1">
            <a:spLocks noGrp="1"/>
          </p:cNvSpPr>
          <p:nvPr>
            <p:ph type="body" idx="1"/>
          </p:nvPr>
        </p:nvSpPr>
        <p:spPr>
          <a:xfrm>
            <a:off x="295275" y="4400550"/>
            <a:ext cx="6305550" cy="44148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100"/>
              <a:t>OK so what do YOU see and how DO you see this ? </a:t>
            </a:r>
            <a:endParaRPr/>
          </a:p>
          <a:p>
            <a:pPr marL="0" lvl="0" indent="0" algn="l" rtl="0">
              <a:spcBef>
                <a:spcPts val="0"/>
              </a:spcBef>
              <a:spcAft>
                <a:spcPts val="0"/>
              </a:spcAft>
              <a:buNone/>
            </a:pPr>
            <a:endParaRPr sz="1100"/>
          </a:p>
          <a:p>
            <a:pPr marL="0" lvl="0" indent="0" algn="l" rtl="0">
              <a:spcBef>
                <a:spcPts val="0"/>
              </a:spcBef>
              <a:spcAft>
                <a:spcPts val="0"/>
              </a:spcAft>
              <a:buNone/>
            </a:pPr>
            <a:r>
              <a:rPr lang="en-GB" sz="1100"/>
              <a:t>Can you see the 2 here and one here? Can you see 1,1,1? What about this as a 2 and 1 here? </a:t>
            </a:r>
            <a:endParaRPr/>
          </a:p>
          <a:p>
            <a:pPr marL="0" lvl="0" indent="0" algn="l" rtl="0">
              <a:spcBef>
                <a:spcPts val="0"/>
              </a:spcBef>
              <a:spcAft>
                <a:spcPts val="0"/>
              </a:spcAft>
              <a:buNone/>
            </a:pPr>
            <a:endParaRPr sz="1100"/>
          </a:p>
          <a:p>
            <a:pPr marL="0" lvl="0" indent="0" algn="l" rtl="0">
              <a:spcBef>
                <a:spcPts val="0"/>
              </a:spcBef>
              <a:spcAft>
                <a:spcPts val="0"/>
              </a:spcAft>
              <a:buNone/>
            </a:pPr>
            <a:r>
              <a:rPr lang="en-GB" sz="1100"/>
              <a:t>You will be seeing this quantity at a glance without thinking about it. Most folk can perceptually subitise up to 3 with ease. Above 3 might rely more on regular patterns for you to perceptually subitise like a dice pattern, numicon or 10 frame.</a:t>
            </a:r>
            <a:endParaRPr/>
          </a:p>
          <a:p>
            <a:pPr marL="0" lvl="0" indent="0" algn="l" rtl="0">
              <a:spcBef>
                <a:spcPts val="0"/>
              </a:spcBef>
              <a:spcAft>
                <a:spcPts val="0"/>
              </a:spcAft>
              <a:buNone/>
            </a:pPr>
            <a:endParaRPr sz="1100"/>
          </a:p>
          <a:p>
            <a:pPr marL="0" lvl="0" indent="0" algn="l" rtl="0">
              <a:spcBef>
                <a:spcPts val="0"/>
              </a:spcBef>
              <a:spcAft>
                <a:spcPts val="0"/>
              </a:spcAft>
              <a:buNone/>
            </a:pPr>
            <a:r>
              <a:rPr lang="en-GB" sz="1100"/>
              <a:t>If you flash the pattern then you prevent children from being able to count. If they continue to want to count, just reduce the amount of time they get to see it. </a:t>
            </a:r>
            <a:endParaRPr/>
          </a:p>
          <a:p>
            <a:pPr marL="0" lvl="0" indent="0" algn="l" rtl="0">
              <a:spcBef>
                <a:spcPts val="0"/>
              </a:spcBef>
              <a:spcAft>
                <a:spcPts val="0"/>
              </a:spcAft>
              <a:buNone/>
            </a:pPr>
            <a:endParaRPr sz="1100"/>
          </a:p>
          <a:p>
            <a:pPr marL="0" lvl="0" indent="0" algn="l" rtl="0">
              <a:spcBef>
                <a:spcPts val="0"/>
              </a:spcBef>
              <a:spcAft>
                <a:spcPts val="0"/>
              </a:spcAft>
              <a:buNone/>
            </a:pPr>
            <a:r>
              <a:rPr lang="en-GB" sz="1100"/>
              <a:t>We can use any number of things to teach this. We have powerpoints on the Team to encourage children to notice amounts. These can be printed out to make books.</a:t>
            </a:r>
            <a:endParaRPr/>
          </a:p>
          <a:p>
            <a:pPr marL="0" lvl="0" indent="0" algn="l" rtl="0">
              <a:spcBef>
                <a:spcPts val="0"/>
              </a:spcBef>
              <a:spcAft>
                <a:spcPts val="0"/>
              </a:spcAft>
              <a:buNone/>
            </a:pPr>
            <a:endParaRPr sz="1100"/>
          </a:p>
          <a:p>
            <a:pPr marL="0" lvl="0" indent="0" algn="l" rtl="0">
              <a:spcBef>
                <a:spcPts val="0"/>
              </a:spcBef>
              <a:spcAft>
                <a:spcPts val="0"/>
              </a:spcAft>
              <a:buNone/>
            </a:pPr>
            <a:r>
              <a:rPr lang="en-GB" sz="1100"/>
              <a:t>When starting this, if you are using real objects remember to keep the cognitive load low by making them all the same type, size and colour. </a:t>
            </a:r>
            <a:endParaRPr/>
          </a:p>
          <a:p>
            <a:pPr marL="0" lvl="0" indent="0" algn="l" rtl="0">
              <a:spcBef>
                <a:spcPts val="0"/>
              </a:spcBef>
              <a:spcAft>
                <a:spcPts val="0"/>
              </a:spcAft>
              <a:buNone/>
            </a:pPr>
            <a:r>
              <a:rPr lang="en-GB" sz="1100"/>
              <a:t>Ask “What do you see? How do you see it?” Role model seeing the amount but accept any answer. Then add another/ change the arrangement and ask “What do you see now? What has changed? What has stayed the same?” We are trying to encourage children to develop conservation of number ie you can move things around but the quantity doesn’t change unless one is added or taken away.</a:t>
            </a:r>
            <a:endParaRPr/>
          </a:p>
          <a:p>
            <a:pPr marL="0" lvl="0" indent="0" algn="l" rtl="0">
              <a:spcBef>
                <a:spcPts val="0"/>
              </a:spcBef>
              <a:spcAft>
                <a:spcPts val="0"/>
              </a:spcAft>
              <a:buNone/>
            </a:pPr>
            <a:endParaRPr sz="1100"/>
          </a:p>
          <a:p>
            <a:pPr marL="0" lvl="0" indent="0" algn="l" rtl="0">
              <a:spcBef>
                <a:spcPts val="0"/>
              </a:spcBef>
              <a:spcAft>
                <a:spcPts val="0"/>
              </a:spcAft>
              <a:buNone/>
            </a:pPr>
            <a:r>
              <a:rPr lang="en-GB" sz="1100"/>
              <a:t>We can use flash cards, loose parts, paper plate game, memory games with these. </a:t>
            </a:r>
            <a:endParaRPr/>
          </a:p>
          <a:p>
            <a:pPr marL="0" lvl="0" indent="0" algn="l" rtl="0">
              <a:spcBef>
                <a:spcPts val="0"/>
              </a:spcBef>
              <a:spcAft>
                <a:spcPts val="0"/>
              </a:spcAft>
              <a:buNone/>
            </a:pPr>
            <a:endParaRPr sz="1100"/>
          </a:p>
          <a:p>
            <a:pPr marL="0" lvl="0" indent="0" algn="l" rtl="0">
              <a:spcBef>
                <a:spcPts val="0"/>
              </a:spcBef>
              <a:spcAft>
                <a:spcPts val="0"/>
              </a:spcAft>
              <a:buNone/>
            </a:pPr>
            <a:r>
              <a:rPr lang="en-GB" sz="1100"/>
              <a:t>When demonstrating with objects and placing on DO NOT COUNT them on, instead say one, and another one and another one to reinforce ‘one’.</a:t>
            </a:r>
            <a:endParaRPr/>
          </a:p>
          <a:p>
            <a:pPr marL="0" lvl="0" indent="0" algn="l" rtl="0">
              <a:spcBef>
                <a:spcPts val="0"/>
              </a:spcBef>
              <a:spcAft>
                <a:spcPts val="0"/>
              </a:spcAft>
              <a:buNone/>
            </a:pPr>
            <a:r>
              <a:rPr lang="en-GB" sz="1100"/>
              <a:t>Dice games promote and reinforce perceptual subitising, as will the use of 5 or 10 frames in displays.</a:t>
            </a:r>
            <a:endParaRPr/>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p:txBody>
      </p:sp>
      <p:sp>
        <p:nvSpPr>
          <p:cNvPr id="160" name="Google Shape;16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While I can perceptually subitise this familiar pattern thanks to my experiences of dice and domino games, I still see this a certain way. </a:t>
            </a:r>
            <a:endParaRPr/>
          </a:p>
          <a:p>
            <a:pPr marL="0" lvl="0" indent="0" algn="l" rtl="0">
              <a:spcBef>
                <a:spcPts val="0"/>
              </a:spcBef>
              <a:spcAft>
                <a:spcPts val="0"/>
              </a:spcAft>
              <a:buNone/>
            </a:pPr>
            <a:endParaRPr/>
          </a:p>
          <a:p>
            <a:pPr marL="0" lvl="0" indent="0" algn="l" rtl="0">
              <a:spcBef>
                <a:spcPts val="0"/>
              </a:spcBef>
              <a:spcAft>
                <a:spcPts val="0"/>
              </a:spcAft>
              <a:buNone/>
            </a:pPr>
            <a:r>
              <a:rPr lang="en-GB"/>
              <a:t>Think about how you recognise it. It blew my mind that others saw something different from me. I see a square with one in the middle. Does anyone see a combination of triangle and pair?</a:t>
            </a:r>
            <a:endParaRPr/>
          </a:p>
          <a:p>
            <a:pPr marL="0" lvl="0" indent="0" algn="l" rtl="0">
              <a:spcBef>
                <a:spcPts val="0"/>
              </a:spcBef>
              <a:spcAft>
                <a:spcPts val="0"/>
              </a:spcAft>
              <a:buNone/>
            </a:pPr>
            <a:endParaRPr/>
          </a:p>
          <a:p>
            <a:pPr marL="0" lvl="0" indent="0" algn="l" rtl="0">
              <a:spcBef>
                <a:spcPts val="0"/>
              </a:spcBef>
              <a:spcAft>
                <a:spcPts val="0"/>
              </a:spcAft>
              <a:buNone/>
            </a:pPr>
            <a:r>
              <a:rPr lang="en-GB"/>
              <a:t>While we are perceptually subitising due to it’s familiarity, this arrangement way of thinking  about it is an example of conceptual subitising.</a:t>
            </a:r>
            <a:endParaRPr/>
          </a:p>
          <a:p>
            <a:pPr marL="0" lvl="0" indent="0" algn="l" rtl="0">
              <a:spcBef>
                <a:spcPts val="0"/>
              </a:spcBef>
              <a:spcAft>
                <a:spcPts val="0"/>
              </a:spcAft>
              <a:buNone/>
            </a:pPr>
            <a:endParaRPr/>
          </a:p>
          <a:p>
            <a:pPr marL="0" lvl="0" indent="0" algn="l" rtl="0">
              <a:spcBef>
                <a:spcPts val="0"/>
              </a:spcBef>
              <a:spcAft>
                <a:spcPts val="0"/>
              </a:spcAft>
              <a:buNone/>
            </a:pPr>
            <a:r>
              <a:rPr lang="en-GB"/>
              <a:t>We can even promote perceptual subitising without children saying what they see or naming the quantity. This would be by asking them to throw fingers – “Show me this many” for different patterns.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GB"/>
              <a:t>A great way to consolidate perceptual subitising is 3 Not 3 videos or books where children just call out if they see 3 or not 3. You can turn these into games where if they see 3 they dance or grab something along the lines of the traffic lights game.</a:t>
            </a:r>
            <a:endParaRPr/>
          </a:p>
        </p:txBody>
      </p:sp>
      <p:sp>
        <p:nvSpPr>
          <p:cNvPr id="169" name="Google Shape;16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11:notes"/>
          <p:cNvSpPr txBox="1">
            <a:spLocks noGrp="1"/>
          </p:cNvSpPr>
          <p:nvPr>
            <p:ph type="body" idx="1"/>
          </p:nvPr>
        </p:nvSpPr>
        <p:spPr>
          <a:xfrm>
            <a:off x="295275" y="4400550"/>
            <a:ext cx="6305550" cy="44148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100"/>
              <a:t>OK so what do YOU see and how DO you see this ? </a:t>
            </a:r>
            <a:endParaRPr/>
          </a:p>
          <a:p>
            <a:pPr marL="0" lvl="0" indent="0" algn="l" rtl="0">
              <a:spcBef>
                <a:spcPts val="0"/>
              </a:spcBef>
              <a:spcAft>
                <a:spcPts val="0"/>
              </a:spcAft>
              <a:buNone/>
            </a:pPr>
            <a:endParaRPr sz="1100"/>
          </a:p>
          <a:p>
            <a:pPr marL="0" lvl="0" indent="0" algn="l" rtl="0">
              <a:spcBef>
                <a:spcPts val="0"/>
              </a:spcBef>
              <a:spcAft>
                <a:spcPts val="0"/>
              </a:spcAft>
              <a:buNone/>
            </a:pPr>
            <a:r>
              <a:rPr lang="en-GB" sz="1100"/>
              <a:t>Can you see the 2 here and one here? Can you see 1,1,1? What about this as a 2 and 1 here? </a:t>
            </a:r>
            <a:endParaRPr/>
          </a:p>
          <a:p>
            <a:pPr marL="0" lvl="0" indent="0" algn="l" rtl="0">
              <a:spcBef>
                <a:spcPts val="0"/>
              </a:spcBef>
              <a:spcAft>
                <a:spcPts val="0"/>
              </a:spcAft>
              <a:buNone/>
            </a:pPr>
            <a:endParaRPr sz="1100"/>
          </a:p>
          <a:p>
            <a:pPr marL="0" lvl="0" indent="0" algn="l" rtl="0">
              <a:spcBef>
                <a:spcPts val="0"/>
              </a:spcBef>
              <a:spcAft>
                <a:spcPts val="0"/>
              </a:spcAft>
              <a:buNone/>
            </a:pPr>
            <a:r>
              <a:rPr lang="en-GB" sz="1100"/>
              <a:t>You will be seeing this quantity at a glance without thinking about it. Most folk can perceptually subitise up to 3 with ease. Above 3 might rely more on regular patterns for you to perceptually subitise like a dice pattern, numicon or 10 frame.</a:t>
            </a:r>
            <a:endParaRPr/>
          </a:p>
          <a:p>
            <a:pPr marL="0" lvl="0" indent="0" algn="l" rtl="0">
              <a:spcBef>
                <a:spcPts val="0"/>
              </a:spcBef>
              <a:spcAft>
                <a:spcPts val="0"/>
              </a:spcAft>
              <a:buNone/>
            </a:pPr>
            <a:endParaRPr sz="1100"/>
          </a:p>
          <a:p>
            <a:pPr marL="0" lvl="0" indent="0" algn="l" rtl="0">
              <a:spcBef>
                <a:spcPts val="0"/>
              </a:spcBef>
              <a:spcAft>
                <a:spcPts val="0"/>
              </a:spcAft>
              <a:buNone/>
            </a:pPr>
            <a:r>
              <a:rPr lang="en-GB" sz="1100"/>
              <a:t>If you flash the pattern then you prevent children from being able to count. If they continue to want to count, just reduce the amount of time they get to see it. </a:t>
            </a:r>
            <a:endParaRPr/>
          </a:p>
          <a:p>
            <a:pPr marL="0" lvl="0" indent="0" algn="l" rtl="0">
              <a:spcBef>
                <a:spcPts val="0"/>
              </a:spcBef>
              <a:spcAft>
                <a:spcPts val="0"/>
              </a:spcAft>
              <a:buNone/>
            </a:pPr>
            <a:endParaRPr sz="1100"/>
          </a:p>
          <a:p>
            <a:pPr marL="0" lvl="0" indent="0" algn="l" rtl="0">
              <a:spcBef>
                <a:spcPts val="0"/>
              </a:spcBef>
              <a:spcAft>
                <a:spcPts val="0"/>
              </a:spcAft>
              <a:buNone/>
            </a:pPr>
            <a:r>
              <a:rPr lang="en-GB" sz="1100"/>
              <a:t>We can use any number of things to teach this. We have powerpoints on the Team to encourage children to notice amounts. These can be printed out to make books.</a:t>
            </a:r>
            <a:endParaRPr/>
          </a:p>
          <a:p>
            <a:pPr marL="0" lvl="0" indent="0" algn="l" rtl="0">
              <a:spcBef>
                <a:spcPts val="0"/>
              </a:spcBef>
              <a:spcAft>
                <a:spcPts val="0"/>
              </a:spcAft>
              <a:buNone/>
            </a:pPr>
            <a:endParaRPr sz="1100"/>
          </a:p>
          <a:p>
            <a:pPr marL="0" lvl="0" indent="0" algn="l" rtl="0">
              <a:spcBef>
                <a:spcPts val="0"/>
              </a:spcBef>
              <a:spcAft>
                <a:spcPts val="0"/>
              </a:spcAft>
              <a:buNone/>
            </a:pPr>
            <a:r>
              <a:rPr lang="en-GB" sz="1100"/>
              <a:t>When starting this, if you are using real objects remember to keep the cognitive load low by making them all the same type, size and colour. </a:t>
            </a:r>
            <a:endParaRPr/>
          </a:p>
          <a:p>
            <a:pPr marL="0" lvl="0" indent="0" algn="l" rtl="0">
              <a:spcBef>
                <a:spcPts val="0"/>
              </a:spcBef>
              <a:spcAft>
                <a:spcPts val="0"/>
              </a:spcAft>
              <a:buNone/>
            </a:pPr>
            <a:r>
              <a:rPr lang="en-GB" sz="1100"/>
              <a:t>Ask “What do you see? How do you see it?” Role model seeing the amount but accept any answer. Then add another/ change the arrangement and ask “What do you see now? What has changed? What has stayed the same?” We are trying to encourage children to develop conservation of number ie you can move things around but the quantity doesn’t change unless one is added or taken away.</a:t>
            </a:r>
            <a:endParaRPr/>
          </a:p>
          <a:p>
            <a:pPr marL="0" lvl="0" indent="0" algn="l" rtl="0">
              <a:spcBef>
                <a:spcPts val="0"/>
              </a:spcBef>
              <a:spcAft>
                <a:spcPts val="0"/>
              </a:spcAft>
              <a:buNone/>
            </a:pPr>
            <a:endParaRPr sz="1100"/>
          </a:p>
          <a:p>
            <a:pPr marL="0" lvl="0" indent="0" algn="l" rtl="0">
              <a:spcBef>
                <a:spcPts val="0"/>
              </a:spcBef>
              <a:spcAft>
                <a:spcPts val="0"/>
              </a:spcAft>
              <a:buNone/>
            </a:pPr>
            <a:r>
              <a:rPr lang="en-GB" sz="1100"/>
              <a:t>We can use flash cards, loose parts, paper plate game, memory games with these. </a:t>
            </a:r>
            <a:endParaRPr/>
          </a:p>
          <a:p>
            <a:pPr marL="0" lvl="0" indent="0" algn="l" rtl="0">
              <a:spcBef>
                <a:spcPts val="0"/>
              </a:spcBef>
              <a:spcAft>
                <a:spcPts val="0"/>
              </a:spcAft>
              <a:buNone/>
            </a:pPr>
            <a:endParaRPr sz="1100"/>
          </a:p>
          <a:p>
            <a:pPr marL="0" lvl="0" indent="0" algn="l" rtl="0">
              <a:spcBef>
                <a:spcPts val="0"/>
              </a:spcBef>
              <a:spcAft>
                <a:spcPts val="0"/>
              </a:spcAft>
              <a:buNone/>
            </a:pPr>
            <a:r>
              <a:rPr lang="en-GB" sz="1100"/>
              <a:t>When demonstrating with objects and placing on DO NOT COUNT them on, instead say one, and another one and another one to reinforce ‘one’.</a:t>
            </a:r>
            <a:endParaRPr/>
          </a:p>
          <a:p>
            <a:pPr marL="0" lvl="0" indent="0" algn="l" rtl="0">
              <a:spcBef>
                <a:spcPts val="0"/>
              </a:spcBef>
              <a:spcAft>
                <a:spcPts val="0"/>
              </a:spcAft>
              <a:buNone/>
            </a:pPr>
            <a:r>
              <a:rPr lang="en-GB" sz="1100"/>
              <a:t>Dice games promote and reinforce perceptual subitising, as will the use of 5 or 10 frames in displays.</a:t>
            </a:r>
            <a:endParaRPr/>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p:txBody>
      </p:sp>
      <p:sp>
        <p:nvSpPr>
          <p:cNvPr id="160" name="Google Shape;16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extLst>
      <p:ext uri="{BB962C8B-B14F-4D97-AF65-F5344CB8AC3E}">
        <p14:creationId xmlns:p14="http://schemas.microsoft.com/office/powerpoint/2010/main" val="2088953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While I can perceptually subitise this familiar pattern thanks to my experiences of dice and domino games, I still see this a certain way. </a:t>
            </a:r>
            <a:endParaRPr/>
          </a:p>
          <a:p>
            <a:pPr marL="0" lvl="0" indent="0" algn="l" rtl="0">
              <a:spcBef>
                <a:spcPts val="0"/>
              </a:spcBef>
              <a:spcAft>
                <a:spcPts val="0"/>
              </a:spcAft>
              <a:buNone/>
            </a:pPr>
            <a:endParaRPr/>
          </a:p>
          <a:p>
            <a:pPr marL="0" lvl="0" indent="0" algn="l" rtl="0">
              <a:spcBef>
                <a:spcPts val="0"/>
              </a:spcBef>
              <a:spcAft>
                <a:spcPts val="0"/>
              </a:spcAft>
              <a:buNone/>
            </a:pPr>
            <a:r>
              <a:rPr lang="en-GB"/>
              <a:t>Think about how you recognise it. It blew my mind that others saw something different from me. I see a square with one in the middle. Does anyone see a combination of triangle and pair?</a:t>
            </a:r>
            <a:endParaRPr/>
          </a:p>
          <a:p>
            <a:pPr marL="0" lvl="0" indent="0" algn="l" rtl="0">
              <a:spcBef>
                <a:spcPts val="0"/>
              </a:spcBef>
              <a:spcAft>
                <a:spcPts val="0"/>
              </a:spcAft>
              <a:buNone/>
            </a:pPr>
            <a:endParaRPr/>
          </a:p>
          <a:p>
            <a:pPr marL="0" lvl="0" indent="0" algn="l" rtl="0">
              <a:spcBef>
                <a:spcPts val="0"/>
              </a:spcBef>
              <a:spcAft>
                <a:spcPts val="0"/>
              </a:spcAft>
              <a:buNone/>
            </a:pPr>
            <a:r>
              <a:rPr lang="en-GB"/>
              <a:t>While we are perceptually subitising due to it’s familiarity, this arrangement way of thinking  about it is an example of conceptual subitising.</a:t>
            </a:r>
            <a:endParaRPr/>
          </a:p>
          <a:p>
            <a:pPr marL="0" lvl="0" indent="0" algn="l" rtl="0">
              <a:spcBef>
                <a:spcPts val="0"/>
              </a:spcBef>
              <a:spcAft>
                <a:spcPts val="0"/>
              </a:spcAft>
              <a:buNone/>
            </a:pPr>
            <a:endParaRPr/>
          </a:p>
          <a:p>
            <a:pPr marL="0" lvl="0" indent="0" algn="l" rtl="0">
              <a:spcBef>
                <a:spcPts val="0"/>
              </a:spcBef>
              <a:spcAft>
                <a:spcPts val="0"/>
              </a:spcAft>
              <a:buNone/>
            </a:pPr>
            <a:r>
              <a:rPr lang="en-GB"/>
              <a:t>We can even promote perceptual subitising without children saying what they see or naming the quantity. This would be by asking them to throw fingers – “Show me this many” for different patterns.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GB"/>
              <a:t>A great way to consolidate perceptual subitising is 3 Not 3 videos or books where children just call out if they see 3 or not 3. You can turn these into games where if they see 3 they dance or grab something along the lines of the traffic lights game.</a:t>
            </a:r>
            <a:endParaRPr/>
          </a:p>
        </p:txBody>
      </p:sp>
      <p:sp>
        <p:nvSpPr>
          <p:cNvPr id="169" name="Google Shape;16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extLst>
      <p:ext uri="{BB962C8B-B14F-4D97-AF65-F5344CB8AC3E}">
        <p14:creationId xmlns:p14="http://schemas.microsoft.com/office/powerpoint/2010/main" val="2857200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So for it to work well we need to really strongly establish perceptual and conceptual subitising to 3. And I mean really focus until there is no hesitation in seeing 3,2,and 1 and talking about them in lots of ways. </a:t>
            </a:r>
            <a:endParaRPr/>
          </a:p>
          <a:p>
            <a:pPr marL="0" lvl="0" indent="0" algn="l" rtl="0">
              <a:spcBef>
                <a:spcPts val="0"/>
              </a:spcBef>
              <a:spcAft>
                <a:spcPts val="0"/>
              </a:spcAft>
              <a:buNone/>
            </a:pPr>
            <a:endParaRPr/>
          </a:p>
          <a:p>
            <a:pPr marL="0" lvl="0" indent="0" algn="l" rtl="0">
              <a:spcBef>
                <a:spcPts val="0"/>
              </a:spcBef>
              <a:spcAft>
                <a:spcPts val="0"/>
              </a:spcAft>
              <a:buNone/>
            </a:pPr>
            <a:r>
              <a:rPr lang="en-GB"/>
              <a:t>Not until that is well established consistently would we move on to 4 and the process starts again. Then we can introduce 5 frames for subitising and repeat the processes for 4 and 5 and 6. </a:t>
            </a:r>
            <a:endParaRPr/>
          </a:p>
          <a:p>
            <a:pPr marL="0" lvl="0" indent="0" algn="l" rtl="0">
              <a:spcBef>
                <a:spcPts val="0"/>
              </a:spcBef>
              <a:spcAft>
                <a:spcPts val="0"/>
              </a:spcAft>
              <a:buNone/>
            </a:pPr>
            <a:endParaRPr/>
          </a:p>
          <a:p>
            <a:pPr marL="0" lvl="0" indent="0" algn="l" rtl="0">
              <a:spcBef>
                <a:spcPts val="0"/>
              </a:spcBef>
              <a:spcAft>
                <a:spcPts val="0"/>
              </a:spcAft>
              <a:buNone/>
            </a:pPr>
            <a:r>
              <a:rPr lang="en-GB"/>
              <a:t>The aim is to establish really strong concept images of the quantities so the more often we can practice the skill (any time you don’t NEED to count) the better. </a:t>
            </a:r>
            <a:endParaRPr/>
          </a:p>
          <a:p>
            <a:pPr marL="0" lvl="0" indent="0" algn="l" rtl="0">
              <a:spcBef>
                <a:spcPts val="0"/>
              </a:spcBef>
              <a:spcAft>
                <a:spcPts val="0"/>
              </a:spcAft>
              <a:buNone/>
            </a:pPr>
            <a:endParaRPr/>
          </a:p>
          <a:p>
            <a:pPr marL="0" lvl="0" indent="0" algn="l" rtl="0">
              <a:spcBef>
                <a:spcPts val="0"/>
              </a:spcBef>
              <a:spcAft>
                <a:spcPts val="0"/>
              </a:spcAft>
              <a:buNone/>
            </a:pPr>
            <a:r>
              <a:rPr lang="en-GB"/>
              <a:t>This doesn’t mean that we won’t be counting things you can’t subitise. Like sounds for example or large quantities that can’t be placed in a ten frame.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00" name="Google Shape;20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Current practice almost unteaches subitising. We want to strengthen that skill and we can do it a range of ways with a variety of tools. </a:t>
            </a:r>
            <a:endParaRPr/>
          </a:p>
          <a:p>
            <a:pPr marL="0" lvl="0" indent="0" algn="l" rtl="0">
              <a:spcBef>
                <a:spcPts val="0"/>
              </a:spcBef>
              <a:spcAft>
                <a:spcPts val="0"/>
              </a:spcAft>
              <a:buNone/>
            </a:pPr>
            <a:endParaRPr/>
          </a:p>
          <a:p>
            <a:pPr marL="0" lvl="0" indent="0" algn="l" rtl="0">
              <a:spcBef>
                <a:spcPts val="0"/>
              </a:spcBef>
              <a:spcAft>
                <a:spcPts val="0"/>
              </a:spcAft>
              <a:buNone/>
            </a:pPr>
            <a:r>
              <a:rPr lang="en-GB"/>
              <a:t>Firstly and possibly hardest of all is for us to role model NOT counting if we can subitise! With noticing there is no wrong answer and with subitising the focus is not on the correct answer but in sharing reasoning. This reflects a shift found in maths in high school too! If you can explain your thinking you are not just reciting by rote. This is a big change from how most of us were taught!</a:t>
            </a:r>
            <a:endParaRPr/>
          </a:p>
          <a:p>
            <a:pPr marL="0" lvl="0" indent="0" algn="l" rtl="0">
              <a:spcBef>
                <a:spcPts val="0"/>
              </a:spcBef>
              <a:spcAft>
                <a:spcPts val="0"/>
              </a:spcAft>
              <a:buNone/>
            </a:pPr>
            <a:endParaRPr/>
          </a:p>
          <a:p>
            <a:pPr marL="0" lvl="0" indent="0" algn="l" rtl="0">
              <a:spcBef>
                <a:spcPts val="0"/>
              </a:spcBef>
              <a:spcAft>
                <a:spcPts val="0"/>
              </a:spcAft>
              <a:buNone/>
            </a:pPr>
            <a:r>
              <a:rPr lang="en-GB"/>
              <a:t>So don’t count just to check! If they see something different that’s great! We all see things differently. They might not even see a quantity at first, but role model noticing the quantity. And what an insight you get into wee brains!</a:t>
            </a:r>
            <a:endParaRPr/>
          </a:p>
          <a:p>
            <a:pPr marL="0" lvl="0" indent="0" algn="l" rtl="0">
              <a:spcBef>
                <a:spcPts val="0"/>
              </a:spcBef>
              <a:spcAft>
                <a:spcPts val="0"/>
              </a:spcAft>
              <a:buNone/>
            </a:pPr>
            <a:endParaRPr/>
          </a:p>
          <a:p>
            <a:pPr marL="0" lvl="0" indent="0" algn="l" rtl="0">
              <a:spcBef>
                <a:spcPts val="0"/>
              </a:spcBef>
              <a:spcAft>
                <a:spcPts val="0"/>
              </a:spcAft>
              <a:buNone/>
            </a:pPr>
            <a:r>
              <a:rPr lang="en-GB"/>
              <a:t>KEEP THE COGNITIVE LOAD LOW! In other words give them as little to distract form the quantity as possible. Make all the things in the group as similar as possible. Round things seem to lower the load the best, corners and sides are things to notice!</a:t>
            </a:r>
            <a:endParaRPr/>
          </a:p>
          <a:p>
            <a:pPr marL="0" lvl="0" indent="0" algn="l" rtl="0">
              <a:spcBef>
                <a:spcPts val="0"/>
              </a:spcBef>
              <a:spcAft>
                <a:spcPts val="0"/>
              </a:spcAft>
              <a:buNone/>
            </a:pPr>
            <a:endParaRPr/>
          </a:p>
          <a:p>
            <a:pPr marL="0" lvl="0" indent="0" algn="l" rtl="0">
              <a:spcBef>
                <a:spcPts val="0"/>
              </a:spcBef>
              <a:spcAft>
                <a:spcPts val="0"/>
              </a:spcAft>
              <a:buNone/>
            </a:pPr>
            <a:r>
              <a:rPr lang="en-GB"/>
              <a:t>But subitise with as many different things as possible to promote the skill and keep it engaging. Make sure you vary size and situation.</a:t>
            </a:r>
            <a:endParaRPr/>
          </a:p>
        </p:txBody>
      </p:sp>
      <p:sp>
        <p:nvSpPr>
          <p:cNvPr id="151" name="Google Shape;15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25</a:t>
            </a:fld>
            <a:endParaRPr/>
          </a:p>
        </p:txBody>
      </p:sp>
    </p:spTree>
    <p:extLst>
      <p:ext uri="{BB962C8B-B14F-4D97-AF65-F5344CB8AC3E}">
        <p14:creationId xmlns:p14="http://schemas.microsoft.com/office/powerpoint/2010/main" val="2469115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What do you see here? How do you see it?</a:t>
            </a:r>
            <a:endParaRPr/>
          </a:p>
        </p:txBody>
      </p:sp>
      <p:sp>
        <p:nvSpPr>
          <p:cNvPr id="194" name="Google Shape;19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Current practice almost unteaches subitising. We want to strengthen that skill and we can do it a range of ways with a variety of tools. </a:t>
            </a:r>
            <a:endParaRPr/>
          </a:p>
          <a:p>
            <a:pPr marL="0" lvl="0" indent="0" algn="l" rtl="0">
              <a:spcBef>
                <a:spcPts val="0"/>
              </a:spcBef>
              <a:spcAft>
                <a:spcPts val="0"/>
              </a:spcAft>
              <a:buNone/>
            </a:pPr>
            <a:endParaRPr/>
          </a:p>
          <a:p>
            <a:pPr marL="0" lvl="0" indent="0" algn="l" rtl="0">
              <a:spcBef>
                <a:spcPts val="0"/>
              </a:spcBef>
              <a:spcAft>
                <a:spcPts val="0"/>
              </a:spcAft>
              <a:buNone/>
            </a:pPr>
            <a:r>
              <a:rPr lang="en-GB"/>
              <a:t>Firstly and possibly hardest of all is for us to role model NOT counting if we can subitise! With noticing there is no wrong answer and with subitising the focus is not on the correct answer but in sharing reasoning. This reflects a shift found in maths in high school too! If you can explain your thinking you are not just reciting by rote. This is a big change from how most of us were taught!</a:t>
            </a:r>
            <a:endParaRPr/>
          </a:p>
          <a:p>
            <a:pPr marL="0" lvl="0" indent="0" algn="l" rtl="0">
              <a:spcBef>
                <a:spcPts val="0"/>
              </a:spcBef>
              <a:spcAft>
                <a:spcPts val="0"/>
              </a:spcAft>
              <a:buNone/>
            </a:pPr>
            <a:endParaRPr/>
          </a:p>
          <a:p>
            <a:pPr marL="0" lvl="0" indent="0" algn="l" rtl="0">
              <a:spcBef>
                <a:spcPts val="0"/>
              </a:spcBef>
              <a:spcAft>
                <a:spcPts val="0"/>
              </a:spcAft>
              <a:buNone/>
            </a:pPr>
            <a:r>
              <a:rPr lang="en-GB"/>
              <a:t>So don’t count just to check! If they see something different that’s great! We all see things differently. They might not even see a quantity at first, but role model noticing the quantity. And what an insight you get into wee brains!</a:t>
            </a:r>
            <a:endParaRPr/>
          </a:p>
          <a:p>
            <a:pPr marL="0" lvl="0" indent="0" algn="l" rtl="0">
              <a:spcBef>
                <a:spcPts val="0"/>
              </a:spcBef>
              <a:spcAft>
                <a:spcPts val="0"/>
              </a:spcAft>
              <a:buNone/>
            </a:pPr>
            <a:endParaRPr/>
          </a:p>
          <a:p>
            <a:pPr marL="0" lvl="0" indent="0" algn="l" rtl="0">
              <a:spcBef>
                <a:spcPts val="0"/>
              </a:spcBef>
              <a:spcAft>
                <a:spcPts val="0"/>
              </a:spcAft>
              <a:buNone/>
            </a:pPr>
            <a:r>
              <a:rPr lang="en-GB"/>
              <a:t>KEEP THE COGNITIVE LOAD LOW! In other words give them as little to distract form the quantity as possible. Make all the things in the group as similar as possible. Round things seem to lower the load the best, corners and sides are things to notice!</a:t>
            </a:r>
            <a:endParaRPr/>
          </a:p>
          <a:p>
            <a:pPr marL="0" lvl="0" indent="0" algn="l" rtl="0">
              <a:spcBef>
                <a:spcPts val="0"/>
              </a:spcBef>
              <a:spcAft>
                <a:spcPts val="0"/>
              </a:spcAft>
              <a:buNone/>
            </a:pPr>
            <a:endParaRPr/>
          </a:p>
          <a:p>
            <a:pPr marL="0" lvl="0" indent="0" algn="l" rtl="0">
              <a:spcBef>
                <a:spcPts val="0"/>
              </a:spcBef>
              <a:spcAft>
                <a:spcPts val="0"/>
              </a:spcAft>
              <a:buNone/>
            </a:pPr>
            <a:r>
              <a:rPr lang="en-GB"/>
              <a:t>But subitise with as many different things as possible to promote the skill and keep it engaging. Make sure you vary size and situation.</a:t>
            </a:r>
            <a:endParaRPr/>
          </a:p>
        </p:txBody>
      </p:sp>
      <p:sp>
        <p:nvSpPr>
          <p:cNvPr id="151" name="Google Shape;15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28</a:t>
            </a:fld>
            <a:endParaRPr/>
          </a:p>
        </p:txBody>
      </p:sp>
    </p:spTree>
    <p:extLst>
      <p:ext uri="{BB962C8B-B14F-4D97-AF65-F5344CB8AC3E}">
        <p14:creationId xmlns:p14="http://schemas.microsoft.com/office/powerpoint/2010/main" val="475613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Counting is REALLY hard to learn! There is so much going on and as an adult it is hard to pull apart all the strings from the knot of it!</a:t>
            </a:r>
            <a:endParaRPr/>
          </a:p>
          <a:p>
            <a:pPr marL="0" lvl="0" indent="0" algn="l" rtl="0">
              <a:spcBef>
                <a:spcPts val="0"/>
              </a:spcBef>
              <a:spcAft>
                <a:spcPts val="0"/>
              </a:spcAft>
              <a:buNone/>
            </a:pPr>
            <a:endParaRPr/>
          </a:p>
          <a:p>
            <a:pPr marL="0" lvl="0" indent="0" algn="l" rtl="0">
              <a:spcBef>
                <a:spcPts val="0"/>
              </a:spcBef>
              <a:spcAft>
                <a:spcPts val="0"/>
              </a:spcAft>
              <a:buNone/>
            </a:pPr>
            <a:r>
              <a:rPr lang="en-GB"/>
              <a:t>How many parents have you encountered that think their wean “knows their numbers” because they can sing the song of 1,2,3 etc? But we know it’s so much more!</a:t>
            </a:r>
            <a:endParaRPr/>
          </a:p>
          <a:p>
            <a:pPr marL="0" lvl="0" indent="0" algn="l" rtl="0">
              <a:spcBef>
                <a:spcPts val="0"/>
              </a:spcBef>
              <a:spcAft>
                <a:spcPts val="0"/>
              </a:spcAft>
              <a:buNone/>
            </a:pPr>
            <a:endParaRPr/>
          </a:p>
          <a:p>
            <a:pPr marL="0" lvl="0" indent="0" algn="l" rtl="0">
              <a:spcBef>
                <a:spcPts val="0"/>
              </a:spcBef>
              <a:spcAft>
                <a:spcPts val="0"/>
              </a:spcAft>
              <a:buNone/>
            </a:pPr>
            <a:r>
              <a:rPr lang="en-GB"/>
              <a:t>Look at what we are expecting of our wee ones as they develop number sense!</a:t>
            </a:r>
            <a:endParaRPr/>
          </a:p>
          <a:p>
            <a:pPr marL="0" lvl="0" indent="0" algn="l" rtl="0">
              <a:spcBef>
                <a:spcPts val="0"/>
              </a:spcBef>
              <a:spcAft>
                <a:spcPts val="0"/>
              </a:spcAft>
              <a:buNone/>
            </a:pPr>
            <a:endParaRPr/>
          </a:p>
          <a:p>
            <a:pPr marL="0" lvl="0" indent="0" algn="l" rtl="0">
              <a:spcBef>
                <a:spcPts val="0"/>
              </a:spcBef>
              <a:spcAft>
                <a:spcPts val="0"/>
              </a:spcAft>
              <a:buNone/>
            </a:pPr>
            <a:r>
              <a:rPr lang="en-GB"/>
              <a:t>And we surround them with numbers! Numbers are all around! And yes we need them to recognise all these uses for numbers but how hard is it when it’s all happening at once. </a:t>
            </a:r>
            <a:endParaRPr/>
          </a:p>
          <a:p>
            <a:pPr marL="0" lvl="0" indent="0" algn="l" rtl="0">
              <a:spcBef>
                <a:spcPts val="0"/>
              </a:spcBef>
              <a:spcAft>
                <a:spcPts val="0"/>
              </a:spcAft>
              <a:buNone/>
            </a:pPr>
            <a:endParaRPr/>
          </a:p>
          <a:p>
            <a:pPr marL="0" lvl="0" indent="0" algn="l" rtl="0">
              <a:spcBef>
                <a:spcPts val="0"/>
              </a:spcBef>
              <a:spcAft>
                <a:spcPts val="0"/>
              </a:spcAft>
              <a:buNone/>
            </a:pPr>
            <a:r>
              <a:rPr lang="en-GB"/>
              <a:t>*DEMONSTRATE COUNTING FROM DIFFERENT STARTING POINTS* - what is 3? What about this time? </a:t>
            </a:r>
            <a:endParaRPr/>
          </a:p>
          <a:p>
            <a:pPr marL="0" lvl="0" indent="0" algn="l" rtl="0">
              <a:spcBef>
                <a:spcPts val="0"/>
              </a:spcBef>
              <a:spcAft>
                <a:spcPts val="0"/>
              </a:spcAft>
              <a:buNone/>
            </a:pPr>
            <a:endParaRPr/>
          </a:p>
          <a:p>
            <a:pPr marL="0" lvl="0" indent="0" algn="l" rtl="0">
              <a:spcBef>
                <a:spcPts val="0"/>
              </a:spcBef>
              <a:spcAft>
                <a:spcPts val="0"/>
              </a:spcAft>
              <a:buNone/>
            </a:pPr>
            <a:r>
              <a:rPr lang="en-GB"/>
              <a:t>Nominal numbers are for labels, ordinal numbers are for sequence, cardinal numbers for quantity – but we switch between these without pause or explanation. </a:t>
            </a:r>
            <a:endParaRPr/>
          </a:p>
        </p:txBody>
      </p:sp>
      <p:sp>
        <p:nvSpPr>
          <p:cNvPr id="87" name="Google Shape;8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30</a:t>
            </a:fld>
            <a:endParaRPr/>
          </a:p>
        </p:txBody>
      </p:sp>
    </p:spTree>
    <p:extLst>
      <p:ext uri="{BB962C8B-B14F-4D97-AF65-F5344CB8AC3E}">
        <p14:creationId xmlns:p14="http://schemas.microsoft.com/office/powerpoint/2010/main" val="1165351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I am not going to lie – this makes my brain just say “NOPE”  - even as I was making this up I had to stop and move these around to count and check I had the same amount in each of the slides. This image says “too many, don’t even bother trying” to me!</a:t>
            </a:r>
            <a:endParaRPr/>
          </a:p>
        </p:txBody>
      </p:sp>
      <p:sp>
        <p:nvSpPr>
          <p:cNvPr id="208" name="Google Shape;20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23c4e580c8_0_6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23c4e580c8_0_6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 name="Google Shape;70;g323c4e580c8_0_6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extLst>
      <p:ext uri="{BB962C8B-B14F-4D97-AF65-F5344CB8AC3E}">
        <p14:creationId xmlns:p14="http://schemas.microsoft.com/office/powerpoint/2010/main" val="21214386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Ever try to count and loose track of the number? Had to get anyone to check your head count before because you got different amounts each time? I still struggle in a line! I’m still at the concrete stage – I want to touch and move these as I count..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GB"/>
              <a:t>Now look. I swear these are the same quantities – I copied and pasted the group of dots as a whole and moved them around for each slide.</a:t>
            </a:r>
            <a:endParaRPr/>
          </a:p>
        </p:txBody>
      </p:sp>
      <p:sp>
        <p:nvSpPr>
          <p:cNvPr id="248" name="Google Shape;24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32</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3 full frames of 10 and 2 of the next set. </a:t>
            </a:r>
            <a:endParaRPr/>
          </a:p>
          <a:p>
            <a:pPr marL="0" lvl="0" indent="0" algn="l" rtl="0">
              <a:spcBef>
                <a:spcPts val="0"/>
              </a:spcBef>
              <a:spcAft>
                <a:spcPts val="0"/>
              </a:spcAft>
              <a:buNone/>
            </a:pPr>
            <a:endParaRPr/>
          </a:p>
          <a:p>
            <a:pPr marL="0" lvl="0" indent="0" algn="l" rtl="0">
              <a:spcBef>
                <a:spcPts val="0"/>
              </a:spcBef>
              <a:spcAft>
                <a:spcPts val="0"/>
              </a:spcAft>
              <a:buNone/>
            </a:pPr>
            <a:r>
              <a:rPr lang="en-GB"/>
              <a:t>We can do this with the children and they would understand it! Last year I had a wee one who was fascinated with big amounts and loved that he could write and understand the total without having to know all the names of the numbers in the right order!</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GB"/>
              <a:t>*There is a right and wrong way to use 10 frames and you NEVER count on them! They are subitising tools . But at a glance you can see how many more you would need to make it 40!</a:t>
            </a:r>
            <a:endParaRPr/>
          </a:p>
        </p:txBody>
      </p:sp>
      <p:sp>
        <p:nvSpPr>
          <p:cNvPr id="286" name="Google Shape;28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33</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3 full frames of 10 and 2 of the next set. </a:t>
            </a:r>
            <a:endParaRPr/>
          </a:p>
          <a:p>
            <a:pPr marL="0" lvl="0" indent="0" algn="l" rtl="0">
              <a:spcBef>
                <a:spcPts val="0"/>
              </a:spcBef>
              <a:spcAft>
                <a:spcPts val="0"/>
              </a:spcAft>
              <a:buNone/>
            </a:pPr>
            <a:endParaRPr/>
          </a:p>
          <a:p>
            <a:pPr marL="0" lvl="0" indent="0" algn="l" rtl="0">
              <a:spcBef>
                <a:spcPts val="0"/>
              </a:spcBef>
              <a:spcAft>
                <a:spcPts val="0"/>
              </a:spcAft>
              <a:buNone/>
            </a:pPr>
            <a:r>
              <a:rPr lang="en-GB"/>
              <a:t>We can do this with the children and they would understand it! Last year I had a wee one who was fascinated with big amounts and loved that he could write and understand the total without having to know all the names of the numbers in the right order!</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GB"/>
              <a:t>*There is a right and wrong way to use 10 frames and you NEVER count on them! They are subitising tools . But at a glance you can see how many more you would need to make it 40!</a:t>
            </a:r>
            <a:endParaRPr/>
          </a:p>
        </p:txBody>
      </p:sp>
      <p:sp>
        <p:nvSpPr>
          <p:cNvPr id="286" name="Google Shape;28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34</a:t>
            </a:fld>
            <a:endParaRPr/>
          </a:p>
        </p:txBody>
      </p:sp>
    </p:spTree>
    <p:extLst>
      <p:ext uri="{BB962C8B-B14F-4D97-AF65-F5344CB8AC3E}">
        <p14:creationId xmlns:p14="http://schemas.microsoft.com/office/powerpoint/2010/main" val="3084829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3 full frames of 10 and 2 of the next set. </a:t>
            </a:r>
            <a:endParaRPr/>
          </a:p>
          <a:p>
            <a:pPr marL="0" lvl="0" indent="0" algn="l" rtl="0">
              <a:spcBef>
                <a:spcPts val="0"/>
              </a:spcBef>
              <a:spcAft>
                <a:spcPts val="0"/>
              </a:spcAft>
              <a:buNone/>
            </a:pPr>
            <a:endParaRPr/>
          </a:p>
          <a:p>
            <a:pPr marL="0" lvl="0" indent="0" algn="l" rtl="0">
              <a:spcBef>
                <a:spcPts val="0"/>
              </a:spcBef>
              <a:spcAft>
                <a:spcPts val="0"/>
              </a:spcAft>
              <a:buNone/>
            </a:pPr>
            <a:r>
              <a:rPr lang="en-GB"/>
              <a:t>We can do this with the children and they would understand it! Last year I had a wee one who was fascinated with big amounts and loved that he could write and understand the total without having to know all the names of the numbers in the right order!</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GB"/>
              <a:t>*There is a right and wrong way to use 10 frames and you NEVER count on them! They are subitising tools . But at a glance you can see how many more you would need to make it 40!</a:t>
            </a:r>
            <a:endParaRPr/>
          </a:p>
        </p:txBody>
      </p:sp>
      <p:sp>
        <p:nvSpPr>
          <p:cNvPr id="286" name="Google Shape;28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35</a:t>
            </a:fld>
            <a:endParaRPr/>
          </a:p>
        </p:txBody>
      </p:sp>
    </p:spTree>
    <p:extLst>
      <p:ext uri="{BB962C8B-B14F-4D97-AF65-F5344CB8AC3E}">
        <p14:creationId xmlns:p14="http://schemas.microsoft.com/office/powerpoint/2010/main" val="1833982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3 full frames of 10 and 2 of the next set. </a:t>
            </a:r>
            <a:endParaRPr/>
          </a:p>
          <a:p>
            <a:pPr marL="0" lvl="0" indent="0" algn="l" rtl="0">
              <a:spcBef>
                <a:spcPts val="0"/>
              </a:spcBef>
              <a:spcAft>
                <a:spcPts val="0"/>
              </a:spcAft>
              <a:buNone/>
            </a:pPr>
            <a:endParaRPr/>
          </a:p>
          <a:p>
            <a:pPr marL="0" lvl="0" indent="0" algn="l" rtl="0">
              <a:spcBef>
                <a:spcPts val="0"/>
              </a:spcBef>
              <a:spcAft>
                <a:spcPts val="0"/>
              </a:spcAft>
              <a:buNone/>
            </a:pPr>
            <a:r>
              <a:rPr lang="en-GB"/>
              <a:t>We can do this with the children and they would understand it! Last year I had a wee one who was fascinated with big amounts and loved that he could write and understand the total without having to know all the names of the numbers in the right order!</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GB"/>
              <a:t>*There is a right and wrong way to use 10 frames and you NEVER count on them! They are subitising tools . But at a glance you can see how many more you would need to make it 40!</a:t>
            </a:r>
            <a:endParaRPr/>
          </a:p>
        </p:txBody>
      </p:sp>
      <p:sp>
        <p:nvSpPr>
          <p:cNvPr id="286" name="Google Shape;28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36</a:t>
            </a:fld>
            <a:endParaRPr/>
          </a:p>
        </p:txBody>
      </p:sp>
    </p:spTree>
    <p:extLst>
      <p:ext uri="{BB962C8B-B14F-4D97-AF65-F5344CB8AC3E}">
        <p14:creationId xmlns:p14="http://schemas.microsoft.com/office/powerpoint/2010/main" val="41289611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It’s a lot to take in. </a:t>
            </a:r>
            <a:endParaRPr/>
          </a:p>
          <a:p>
            <a:pPr marL="0" lvl="0" indent="0" algn="l" rtl="0">
              <a:spcBef>
                <a:spcPts val="0"/>
              </a:spcBef>
              <a:spcAft>
                <a:spcPts val="0"/>
              </a:spcAft>
              <a:buNone/>
            </a:pPr>
            <a:endParaRPr/>
          </a:p>
          <a:p>
            <a:pPr marL="0" lvl="0" indent="0" algn="l" rtl="0">
              <a:spcBef>
                <a:spcPts val="0"/>
              </a:spcBef>
              <a:spcAft>
                <a:spcPts val="0"/>
              </a:spcAft>
              <a:buNone/>
            </a:pPr>
            <a:r>
              <a:rPr lang="en-GB"/>
              <a:t>I’m hoping it has made a bit of sense. It certainly messed with my head as I was hearing about it all. But I had real “of course!” moments. I hope you have too.</a:t>
            </a:r>
            <a:endParaRPr/>
          </a:p>
          <a:p>
            <a:pPr marL="0" lvl="0" indent="0" algn="l" rtl="0">
              <a:spcBef>
                <a:spcPts val="0"/>
              </a:spcBef>
              <a:spcAft>
                <a:spcPts val="0"/>
              </a:spcAft>
              <a:buNone/>
            </a:pPr>
            <a:endParaRPr/>
          </a:p>
          <a:p>
            <a:pPr marL="0" lvl="0" indent="0" algn="l" rtl="0">
              <a:spcBef>
                <a:spcPts val="0"/>
              </a:spcBef>
              <a:spcAft>
                <a:spcPts val="0"/>
              </a:spcAft>
              <a:buNone/>
            </a:pPr>
            <a:r>
              <a:rPr lang="en-GB"/>
              <a:t>We have made a Teams page to support you in using this. There are lots of ideas and support materials on there for you to use as well as training videos on these aspects. And if you can’t access this, I can email you a youtube link for the videos too.</a:t>
            </a:r>
            <a:endParaRPr/>
          </a:p>
        </p:txBody>
      </p:sp>
      <p:sp>
        <p:nvSpPr>
          <p:cNvPr id="330" name="Google Shape;33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41</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It’s a lot to take in. </a:t>
            </a:r>
            <a:endParaRPr/>
          </a:p>
          <a:p>
            <a:pPr marL="0" lvl="0" indent="0" algn="l" rtl="0">
              <a:spcBef>
                <a:spcPts val="0"/>
              </a:spcBef>
              <a:spcAft>
                <a:spcPts val="0"/>
              </a:spcAft>
              <a:buNone/>
            </a:pPr>
            <a:endParaRPr/>
          </a:p>
          <a:p>
            <a:pPr marL="0" lvl="0" indent="0" algn="l" rtl="0">
              <a:spcBef>
                <a:spcPts val="0"/>
              </a:spcBef>
              <a:spcAft>
                <a:spcPts val="0"/>
              </a:spcAft>
              <a:buNone/>
            </a:pPr>
            <a:r>
              <a:rPr lang="en-GB"/>
              <a:t>I’m hoping it has made a bit of sense. It certainly messed with my head as I was hearing about it all. But I had real “of course!” moments. I hope you have too.</a:t>
            </a:r>
            <a:endParaRPr/>
          </a:p>
          <a:p>
            <a:pPr marL="0" lvl="0" indent="0" algn="l" rtl="0">
              <a:spcBef>
                <a:spcPts val="0"/>
              </a:spcBef>
              <a:spcAft>
                <a:spcPts val="0"/>
              </a:spcAft>
              <a:buNone/>
            </a:pPr>
            <a:endParaRPr/>
          </a:p>
          <a:p>
            <a:pPr marL="0" lvl="0" indent="0" algn="l" rtl="0">
              <a:spcBef>
                <a:spcPts val="0"/>
              </a:spcBef>
              <a:spcAft>
                <a:spcPts val="0"/>
              </a:spcAft>
              <a:buNone/>
            </a:pPr>
            <a:r>
              <a:rPr lang="en-GB"/>
              <a:t>We have made a Teams page to support you in using this. There are lots of ideas and support materials on there for you to use as well as training videos on these aspects. And if you can’t access this, I can email you a </a:t>
            </a:r>
            <a:r>
              <a:rPr lang="en-GB" err="1"/>
              <a:t>youtube</a:t>
            </a:r>
            <a:r>
              <a:rPr lang="en-GB"/>
              <a:t> link for the videos too.</a:t>
            </a:r>
            <a:endParaRPr/>
          </a:p>
        </p:txBody>
      </p:sp>
      <p:sp>
        <p:nvSpPr>
          <p:cNvPr id="330" name="Google Shape;33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42</a:t>
            </a:fld>
            <a:endParaRPr/>
          </a:p>
        </p:txBody>
      </p:sp>
    </p:spTree>
    <p:extLst>
      <p:ext uri="{BB962C8B-B14F-4D97-AF65-F5344CB8AC3E}">
        <p14:creationId xmlns:p14="http://schemas.microsoft.com/office/powerpoint/2010/main" val="40654300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323c4e580c8_0_5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323c4e580c8_0_5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g323c4e580c8_0_5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43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23c4e580c8_0_6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23c4e580c8_0_6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 name="Google Shape;70;g323c4e580c8_0_6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Counting is REALLY hard to learn! There is so much going on and as an adult it is hard to pull apart all the strings from the knot of it!</a:t>
            </a:r>
            <a:endParaRPr/>
          </a:p>
          <a:p>
            <a:pPr marL="0" lvl="0" indent="0" algn="l" rtl="0">
              <a:spcBef>
                <a:spcPts val="0"/>
              </a:spcBef>
              <a:spcAft>
                <a:spcPts val="0"/>
              </a:spcAft>
              <a:buNone/>
            </a:pPr>
            <a:endParaRPr/>
          </a:p>
          <a:p>
            <a:pPr marL="0" lvl="0" indent="0" algn="l" rtl="0">
              <a:spcBef>
                <a:spcPts val="0"/>
              </a:spcBef>
              <a:spcAft>
                <a:spcPts val="0"/>
              </a:spcAft>
              <a:buNone/>
            </a:pPr>
            <a:r>
              <a:rPr lang="en-GB"/>
              <a:t>How many parents have you encountered that think their wean “knows their numbers” because they can sing the song of 1,2,3 etc? But we know it’s so much more!</a:t>
            </a:r>
            <a:endParaRPr/>
          </a:p>
          <a:p>
            <a:pPr marL="0" lvl="0" indent="0" algn="l" rtl="0">
              <a:spcBef>
                <a:spcPts val="0"/>
              </a:spcBef>
              <a:spcAft>
                <a:spcPts val="0"/>
              </a:spcAft>
              <a:buNone/>
            </a:pPr>
            <a:endParaRPr/>
          </a:p>
          <a:p>
            <a:pPr marL="0" lvl="0" indent="0" algn="l" rtl="0">
              <a:spcBef>
                <a:spcPts val="0"/>
              </a:spcBef>
              <a:spcAft>
                <a:spcPts val="0"/>
              </a:spcAft>
              <a:buNone/>
            </a:pPr>
            <a:r>
              <a:rPr lang="en-GB"/>
              <a:t>Look at what we are expecting of our wee ones as they develop number sense!</a:t>
            </a:r>
            <a:endParaRPr/>
          </a:p>
          <a:p>
            <a:pPr marL="0" lvl="0" indent="0" algn="l" rtl="0">
              <a:spcBef>
                <a:spcPts val="0"/>
              </a:spcBef>
              <a:spcAft>
                <a:spcPts val="0"/>
              </a:spcAft>
              <a:buNone/>
            </a:pPr>
            <a:endParaRPr/>
          </a:p>
          <a:p>
            <a:pPr marL="0" lvl="0" indent="0" algn="l" rtl="0">
              <a:spcBef>
                <a:spcPts val="0"/>
              </a:spcBef>
              <a:spcAft>
                <a:spcPts val="0"/>
              </a:spcAft>
              <a:buNone/>
            </a:pPr>
            <a:r>
              <a:rPr lang="en-GB"/>
              <a:t>And we surround them with numbers! Numbers are all around! And yes we need them to recognise all these uses for numbers but how hard is it when it’s all happening at once. </a:t>
            </a:r>
            <a:endParaRPr/>
          </a:p>
          <a:p>
            <a:pPr marL="0" lvl="0" indent="0" algn="l" rtl="0">
              <a:spcBef>
                <a:spcPts val="0"/>
              </a:spcBef>
              <a:spcAft>
                <a:spcPts val="0"/>
              </a:spcAft>
              <a:buNone/>
            </a:pPr>
            <a:endParaRPr/>
          </a:p>
          <a:p>
            <a:pPr marL="0" lvl="0" indent="0" algn="l" rtl="0">
              <a:spcBef>
                <a:spcPts val="0"/>
              </a:spcBef>
              <a:spcAft>
                <a:spcPts val="0"/>
              </a:spcAft>
              <a:buNone/>
            </a:pPr>
            <a:r>
              <a:rPr lang="en-GB"/>
              <a:t>*DEMONSTRATE COUNTING FROM DIFFERENT STARTING POINTS* - what is 3? What about this time? </a:t>
            </a:r>
            <a:endParaRPr/>
          </a:p>
          <a:p>
            <a:pPr marL="0" lvl="0" indent="0" algn="l" rtl="0">
              <a:spcBef>
                <a:spcPts val="0"/>
              </a:spcBef>
              <a:spcAft>
                <a:spcPts val="0"/>
              </a:spcAft>
              <a:buNone/>
            </a:pPr>
            <a:endParaRPr/>
          </a:p>
          <a:p>
            <a:pPr marL="0" lvl="0" indent="0" algn="l" rtl="0">
              <a:spcBef>
                <a:spcPts val="0"/>
              </a:spcBef>
              <a:spcAft>
                <a:spcPts val="0"/>
              </a:spcAft>
              <a:buNone/>
            </a:pPr>
            <a:r>
              <a:rPr lang="en-GB"/>
              <a:t>Nominal numbers are for labels, ordinal numbers are for sequence, cardinal numbers for quantity – but we switch between these without pause or explanation. </a:t>
            </a:r>
            <a:endParaRPr/>
          </a:p>
        </p:txBody>
      </p:sp>
      <p:sp>
        <p:nvSpPr>
          <p:cNvPr id="87" name="Google Shape;8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a:spLocks noGrp="1" noRot="1" noChangeAspect="1"/>
          </p:cNvSpPr>
          <p:nvPr>
            <p:ph type="sldImg" idx="2"/>
          </p:nvPr>
        </p:nvSpPr>
        <p:spPr>
          <a:xfrm>
            <a:off x="685800" y="9731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The answer, I believe (and there are several articles I can share to back me up!) is in starting with subitising. It’s actually where we all started, but our current (old) model of number teaching trains us out of it!</a:t>
            </a:r>
            <a:endParaRPr/>
          </a:p>
          <a:p>
            <a:pPr marL="0" lvl="0" indent="0" algn="l" rtl="0">
              <a:spcBef>
                <a:spcPts val="0"/>
              </a:spcBef>
              <a:spcAft>
                <a:spcPts val="0"/>
              </a:spcAft>
              <a:buNone/>
            </a:pPr>
            <a:endParaRPr/>
          </a:p>
          <a:p>
            <a:pPr marL="0" lvl="0" indent="0" algn="l" rtl="0">
              <a:spcBef>
                <a:spcPts val="0"/>
              </a:spcBef>
              <a:spcAft>
                <a:spcPts val="0"/>
              </a:spcAft>
              <a:buNone/>
            </a:pPr>
            <a:r>
              <a:rPr lang="en-GB"/>
              <a:t>Many of us do it naturally but just never discuss it! I didn’t even know it was a thing until I heard Karen Wilding talking about it. </a:t>
            </a:r>
            <a:endParaRPr/>
          </a:p>
          <a:p>
            <a:pPr marL="0" lvl="0" indent="0" algn="l" rtl="0">
              <a:spcBef>
                <a:spcPts val="0"/>
              </a:spcBef>
              <a:spcAft>
                <a:spcPts val="0"/>
              </a:spcAft>
              <a:buNone/>
            </a:pPr>
            <a:endParaRPr/>
          </a:p>
          <a:p>
            <a:pPr marL="0" lvl="0" indent="0" algn="l" rtl="0">
              <a:spcBef>
                <a:spcPts val="0"/>
              </a:spcBef>
              <a:spcAft>
                <a:spcPts val="0"/>
              </a:spcAft>
              <a:buNone/>
            </a:pPr>
            <a:r>
              <a:rPr lang="en-GB"/>
              <a:t>It is mentioned in the SEAL maths approach but not recognised as the natural starting point and written off as recognising dice patterns. It is much more and so much more valuable.</a:t>
            </a:r>
            <a:endParaRPr/>
          </a:p>
        </p:txBody>
      </p:sp>
      <p:sp>
        <p:nvSpPr>
          <p:cNvPr id="104" name="Google Shape;10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a:spLocks noGrp="1" noRot="1" noChangeAspect="1"/>
          </p:cNvSpPr>
          <p:nvPr>
            <p:ph type="sldImg" idx="2"/>
          </p:nvPr>
        </p:nvSpPr>
        <p:spPr>
          <a:xfrm>
            <a:off x="685800" y="9731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The answer, I believe (and there are several articles I can share to back me up!) is in starting with subitising. It’s actually where we all started, but our current (old) model of number teaching trains us out of it!</a:t>
            </a:r>
            <a:endParaRPr/>
          </a:p>
          <a:p>
            <a:pPr marL="0" lvl="0" indent="0" algn="l" rtl="0">
              <a:spcBef>
                <a:spcPts val="0"/>
              </a:spcBef>
              <a:spcAft>
                <a:spcPts val="0"/>
              </a:spcAft>
              <a:buNone/>
            </a:pPr>
            <a:endParaRPr/>
          </a:p>
          <a:p>
            <a:pPr marL="0" lvl="0" indent="0" algn="l" rtl="0">
              <a:spcBef>
                <a:spcPts val="0"/>
              </a:spcBef>
              <a:spcAft>
                <a:spcPts val="0"/>
              </a:spcAft>
              <a:buNone/>
            </a:pPr>
            <a:r>
              <a:rPr lang="en-GB"/>
              <a:t>Many of us do it naturally but just never discuss it! I didn’t even know it was a thing until I heard Karen Wilding talking about it. </a:t>
            </a:r>
            <a:endParaRPr/>
          </a:p>
          <a:p>
            <a:pPr marL="0" lvl="0" indent="0" algn="l" rtl="0">
              <a:spcBef>
                <a:spcPts val="0"/>
              </a:spcBef>
              <a:spcAft>
                <a:spcPts val="0"/>
              </a:spcAft>
              <a:buNone/>
            </a:pPr>
            <a:endParaRPr/>
          </a:p>
          <a:p>
            <a:pPr marL="0" lvl="0" indent="0" algn="l" rtl="0">
              <a:spcBef>
                <a:spcPts val="0"/>
              </a:spcBef>
              <a:spcAft>
                <a:spcPts val="0"/>
              </a:spcAft>
              <a:buNone/>
            </a:pPr>
            <a:r>
              <a:rPr lang="en-GB"/>
              <a:t>It is mentioned in the SEAL maths approach but not recognised as the natural starting point and written off as recognising dice patterns. It is much more and so much more valuable.</a:t>
            </a:r>
            <a:endParaRPr/>
          </a:p>
        </p:txBody>
      </p:sp>
      <p:sp>
        <p:nvSpPr>
          <p:cNvPr id="104" name="Google Shape;10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extLst>
      <p:ext uri="{BB962C8B-B14F-4D97-AF65-F5344CB8AC3E}">
        <p14:creationId xmlns:p14="http://schemas.microsoft.com/office/powerpoint/2010/main" val="1701370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It’s a survival skill that we are born with. The earliest people needed to notice things to survive.</a:t>
            </a:r>
            <a:endParaRPr/>
          </a:p>
        </p:txBody>
      </p:sp>
      <p:sp>
        <p:nvSpPr>
          <p:cNvPr id="114" name="Google Shape;11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Babies are preprogrammed to look for the pattern of 3, to look at faces and begin to connect and attach. </a:t>
            </a:r>
            <a:endParaRPr/>
          </a:p>
          <a:p>
            <a:pPr marL="0" lvl="0" indent="0" algn="l" rtl="0">
              <a:spcBef>
                <a:spcPts val="0"/>
              </a:spcBef>
              <a:spcAft>
                <a:spcPts val="0"/>
              </a:spcAft>
              <a:buNone/>
            </a:pPr>
            <a:r>
              <a:rPr lang="en-GB"/>
              <a:t>Research has shown that this pattern of 3 can be subitised easily by very young children. This concept image helps to start our understanding of quantity. In fact some early civilisations had names for 1-3 then just called the rest  more than 3!</a:t>
            </a:r>
            <a:endParaRPr/>
          </a:p>
        </p:txBody>
      </p:sp>
      <p:sp>
        <p:nvSpPr>
          <p:cNvPr id="122" name="Google Shape;12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a:spLocks noGrp="1" noRot="1" noChangeAspect="1"/>
          </p:cNvSpPr>
          <p:nvPr>
            <p:ph type="sldImg" idx="2"/>
          </p:nvPr>
        </p:nvSpPr>
        <p:spPr>
          <a:xfrm>
            <a:off x="685800" y="9731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The answer, I believe (and there are several articles I can share to back me up!) is in starting with subitising. It’s actually where we all started, but our current (old) model of number teaching trains us out of it!</a:t>
            </a:r>
            <a:endParaRPr/>
          </a:p>
          <a:p>
            <a:pPr marL="0" lvl="0" indent="0" algn="l" rtl="0">
              <a:spcBef>
                <a:spcPts val="0"/>
              </a:spcBef>
              <a:spcAft>
                <a:spcPts val="0"/>
              </a:spcAft>
              <a:buNone/>
            </a:pPr>
            <a:endParaRPr/>
          </a:p>
          <a:p>
            <a:pPr marL="0" lvl="0" indent="0" algn="l" rtl="0">
              <a:spcBef>
                <a:spcPts val="0"/>
              </a:spcBef>
              <a:spcAft>
                <a:spcPts val="0"/>
              </a:spcAft>
              <a:buNone/>
            </a:pPr>
            <a:r>
              <a:rPr lang="en-GB"/>
              <a:t>Many of us do it naturally but just never discuss it! I didn’t even know it was a thing until I heard Karen Wilding talking about it. </a:t>
            </a:r>
            <a:endParaRPr/>
          </a:p>
          <a:p>
            <a:pPr marL="0" lvl="0" indent="0" algn="l" rtl="0">
              <a:spcBef>
                <a:spcPts val="0"/>
              </a:spcBef>
              <a:spcAft>
                <a:spcPts val="0"/>
              </a:spcAft>
              <a:buNone/>
            </a:pPr>
            <a:endParaRPr/>
          </a:p>
          <a:p>
            <a:pPr marL="0" lvl="0" indent="0" algn="l" rtl="0">
              <a:spcBef>
                <a:spcPts val="0"/>
              </a:spcBef>
              <a:spcAft>
                <a:spcPts val="0"/>
              </a:spcAft>
              <a:buNone/>
            </a:pPr>
            <a:r>
              <a:rPr lang="en-GB"/>
              <a:t>It is mentioned in the SEAL maths approach but not recognised as the natural starting point and written off as recognising dice patterns. It is much more and so much more valuable.</a:t>
            </a:r>
            <a:endParaRPr/>
          </a:p>
        </p:txBody>
      </p:sp>
      <p:sp>
        <p:nvSpPr>
          <p:cNvPr id="104" name="Google Shape;10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extLst>
      <p:ext uri="{BB962C8B-B14F-4D97-AF65-F5344CB8AC3E}">
        <p14:creationId xmlns:p14="http://schemas.microsoft.com/office/powerpoint/2010/main" val="2234903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dirty="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478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D6473-DF6D-4702-B328-E0DD40540A4E}" type="datetimeFigureOut">
              <a:rPr lang="en-US" dirty="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714176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F7E3A-B166-407D-9866-32884E7D5B37}" type="datetimeFigureOut">
              <a:rPr lang="en-US" dirty="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119993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8FC5F6-F338-4AE4-BB23-26385BCFC423}" type="datetimeFigureOut">
              <a:rPr lang="en-US" dirty="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a:p>
        </p:txBody>
      </p:sp>
    </p:spTree>
    <p:extLst>
      <p:ext uri="{BB962C8B-B14F-4D97-AF65-F5344CB8AC3E}">
        <p14:creationId xmlns:p14="http://schemas.microsoft.com/office/powerpoint/2010/main" val="2300331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4422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AB4D41-86C1-4908-B66A-0B50CEB3BF29}" type="datetimeFigureOut">
              <a:rPr lang="en-US" dirty="0"/>
              <a:t>6/25/2025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962170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426E2C-56C1-4E0D-A793-0088A7FDD37E}" type="datetimeFigureOut">
              <a:rPr lang="en-US" dirty="0"/>
              <a:t>6/25/2025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032978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C39B41-D8B5-4052-B551-9B5525EAA8B6}" type="datetimeFigureOut">
              <a:rPr lang="en-US" dirty="0"/>
              <a:t>6/25/2025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72072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6/25/2025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475671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6/25/2025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2039464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6/25/2025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806650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6/25/2025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472907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6.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37.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image" Target="../media/image62.jpeg"/><Relationship Id="rId1" Type="http://schemas.openxmlformats.org/officeDocument/2006/relationships/slideLayout" Target="../slideLayouts/slideLayout7.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3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hyperlink" Target="https://shorturl.at/gRlEZ" TargetMode="External"/><Relationship Id="rId7" Type="http://schemas.openxmlformats.org/officeDocument/2006/relationships/image" Target="../media/image7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4.jpeg"/><Relationship Id="rId5" Type="http://schemas.openxmlformats.org/officeDocument/2006/relationships/image" Target="../media/image73.png"/><Relationship Id="rId4" Type="http://schemas.openxmlformats.org/officeDocument/2006/relationships/hyperlink" Target="https://shorturl.at/Ow6IE" TargetMode="External"/><Relationship Id="rId9" Type="http://schemas.openxmlformats.org/officeDocument/2006/relationships/image" Target="../media/image54.png"/></Relationships>
</file>

<file path=ppt/slides/_rels/slide42.xml.rels><?xml version="1.0" encoding="UTF-8" standalone="yes"?>
<Relationships xmlns="http://schemas.openxmlformats.org/package/2006/relationships"><Relationship Id="rId3" Type="http://schemas.openxmlformats.org/officeDocument/2006/relationships/hyperlink" Target="http://www.eymaths.co.uk/" TargetMode="External"/><Relationship Id="rId7" Type="http://schemas.openxmlformats.org/officeDocument/2006/relationships/image" Target="../media/image77.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facebook.com/groups/609926063189767/about/" TargetMode="External"/><Relationship Id="rId5" Type="http://schemas.openxmlformats.org/officeDocument/2006/relationships/hyperlink" Target="https://www.youtube.com/channel/UCF7b31eemNHalOm6UIG6eiQ" TargetMode="External"/><Relationship Id="rId4" Type="http://schemas.openxmlformats.org/officeDocument/2006/relationships/hyperlink" Target="https://twitter.com/eymaths_karen?lang=en"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mailto:ellis.mcateer@st-ninians.inverclyde.sch.uk" TargetMode="External"/><Relationship Id="rId7" Type="http://schemas.openxmlformats.org/officeDocument/2006/relationships/image" Target="../media/image81.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prstGeom prst="rect">
            <a:avLst/>
          </a:prstGeom>
        </p:spPr>
        <p:txBody>
          <a:bodyPr spcFirstLastPara="1" wrap="square" lIns="91425" tIns="45700" rIns="91425" bIns="45700" anchor="ctr" anchorCtr="0">
            <a:normAutofit/>
          </a:bodyPr>
          <a:lstStyle/>
          <a:p>
            <a:pPr algn="ctr">
              <a:spcBef>
                <a:spcPts val="0"/>
              </a:spcBef>
            </a:pPr>
            <a:r>
              <a:rPr lang="en-GB">
                <a:solidFill>
                  <a:schemeClr val="tx1"/>
                </a:solidFill>
              </a:rPr>
              <a:t>Developing Early Number Sense</a:t>
            </a:r>
            <a:endParaRPr lang="en-US">
              <a:solidFill>
                <a:schemeClr val="tx1"/>
              </a:solidFill>
              <a:ea typeface="Calibri Light" panose="020F0302020204030204"/>
              <a:cs typeface="Calibri Light" panose="020F0302020204030204"/>
            </a:endParaRPr>
          </a:p>
        </p:txBody>
      </p:sp>
      <p:sp>
        <p:nvSpPr>
          <p:cNvPr id="66" name="Google Shape;66;p14"/>
          <p:cNvSpPr txBox="1">
            <a:spLocks noGrp="1"/>
          </p:cNvSpPr>
          <p:nvPr>
            <p:ph idx="1"/>
          </p:nvPr>
        </p:nvSpPr>
        <p:spPr>
          <a:xfrm>
            <a:off x="1097280" y="5066262"/>
            <a:ext cx="10058400" cy="1018492"/>
          </a:xfrm>
          <a:prstGeom prst="rect">
            <a:avLst/>
          </a:prstGeom>
        </p:spPr>
        <p:txBody>
          <a:bodyPr spcFirstLastPara="1" vert="horz" wrap="square" lIns="91425" tIns="45700" rIns="91425" bIns="45700" rtlCol="0" anchor="t" anchorCtr="0">
            <a:noAutofit/>
          </a:bodyPr>
          <a:lstStyle/>
          <a:p>
            <a:pPr marL="0" lvl="0" indent="0" algn="ctr" rtl="0">
              <a:spcBef>
                <a:spcPts val="1000"/>
              </a:spcBef>
              <a:spcAft>
                <a:spcPts val="0"/>
              </a:spcAft>
              <a:buNone/>
            </a:pPr>
            <a:r>
              <a:rPr lang="en-GB" sz="3200" b="1">
                <a:solidFill>
                  <a:schemeClr val="tx1"/>
                </a:solidFill>
              </a:rPr>
              <a:t>Ellis McAteer</a:t>
            </a:r>
            <a:endParaRPr lang="en-US" sz="3200" b="1">
              <a:solidFill>
                <a:schemeClr val="tx1"/>
              </a:solidFill>
              <a:ea typeface="Calibri"/>
              <a:cs typeface="Calibri"/>
            </a:endParaRPr>
          </a:p>
          <a:p>
            <a:pPr marL="0" lvl="0" indent="0" algn="ctr" rtl="0">
              <a:spcBef>
                <a:spcPts val="1600"/>
              </a:spcBef>
              <a:spcAft>
                <a:spcPts val="1600"/>
              </a:spcAft>
              <a:buNone/>
            </a:pPr>
            <a:r>
              <a:rPr lang="en-GB" sz="3200" b="1">
                <a:solidFill>
                  <a:schemeClr val="tx1"/>
                </a:solidFill>
              </a:rPr>
              <a:t>Strategic Pedagogical Lead</a:t>
            </a:r>
            <a:endParaRPr sz="3200" b="1">
              <a:solidFill>
                <a:schemeClr val="tx1"/>
              </a:solidFill>
              <a:ea typeface="Calibri" panose="020F0502020204030204"/>
              <a:cs typeface="Calibri" panose="020F0502020204030204"/>
            </a:endParaRPr>
          </a:p>
        </p:txBody>
      </p:sp>
      <p:pic>
        <p:nvPicPr>
          <p:cNvPr id="2" name="Picture 1" descr="What Is A Tens Frame? Explained For ...">
            <a:extLst>
              <a:ext uri="{FF2B5EF4-FFF2-40B4-BE49-F238E27FC236}">
                <a16:creationId xmlns:a16="http://schemas.microsoft.com/office/drawing/2014/main" id="{90DA90B5-6ABB-E341-BE4B-7BC8E43CD2CF}"/>
              </a:ext>
            </a:extLst>
          </p:cNvPr>
          <p:cNvPicPr>
            <a:picLocks noChangeAspect="1"/>
          </p:cNvPicPr>
          <p:nvPr/>
        </p:nvPicPr>
        <p:blipFill>
          <a:blip r:embed="rId3"/>
          <a:stretch>
            <a:fillRect/>
          </a:stretch>
        </p:blipFill>
        <p:spPr>
          <a:xfrm>
            <a:off x="806121" y="2374152"/>
            <a:ext cx="3362325" cy="1362075"/>
          </a:xfrm>
          <a:prstGeom prst="rect">
            <a:avLst/>
          </a:prstGeom>
        </p:spPr>
      </p:pic>
      <p:pic>
        <p:nvPicPr>
          <p:cNvPr id="4" name="Picture 3" descr="Magnetic Numbers">
            <a:extLst>
              <a:ext uri="{FF2B5EF4-FFF2-40B4-BE49-F238E27FC236}">
                <a16:creationId xmlns:a16="http://schemas.microsoft.com/office/drawing/2014/main" id="{5747CA5B-9E27-996C-7829-D8D8F0663F38}"/>
              </a:ext>
            </a:extLst>
          </p:cNvPr>
          <p:cNvPicPr>
            <a:picLocks noChangeAspect="1"/>
          </p:cNvPicPr>
          <p:nvPr/>
        </p:nvPicPr>
        <p:blipFill>
          <a:blip r:embed="rId4"/>
          <a:srcRect r="-20" b="781"/>
          <a:stretch/>
        </p:blipFill>
        <p:spPr>
          <a:xfrm>
            <a:off x="5049508" y="2596102"/>
            <a:ext cx="2912995" cy="2068379"/>
          </a:xfrm>
          <a:prstGeom prst="rect">
            <a:avLst/>
          </a:prstGeom>
        </p:spPr>
      </p:pic>
      <p:pic>
        <p:nvPicPr>
          <p:cNvPr id="5" name="Picture 4" descr="Subitizing Experiences with Freebies ...">
            <a:extLst>
              <a:ext uri="{FF2B5EF4-FFF2-40B4-BE49-F238E27FC236}">
                <a16:creationId xmlns:a16="http://schemas.microsoft.com/office/drawing/2014/main" id="{F292B76E-29CB-C76C-44D6-A8FF03410A73}"/>
              </a:ext>
            </a:extLst>
          </p:cNvPr>
          <p:cNvPicPr>
            <a:picLocks noChangeAspect="1"/>
          </p:cNvPicPr>
          <p:nvPr/>
        </p:nvPicPr>
        <p:blipFill>
          <a:blip r:embed="rId5"/>
          <a:stretch>
            <a:fillRect/>
          </a:stretch>
        </p:blipFill>
        <p:spPr>
          <a:xfrm>
            <a:off x="540589" y="4435865"/>
            <a:ext cx="2743200" cy="1666875"/>
          </a:xfrm>
          <a:prstGeom prst="rect">
            <a:avLst/>
          </a:prstGeom>
        </p:spPr>
      </p:pic>
      <p:pic>
        <p:nvPicPr>
          <p:cNvPr id="6" name="Picture 5" descr="Red Dot Dice from Hope Education">
            <a:extLst>
              <a:ext uri="{FF2B5EF4-FFF2-40B4-BE49-F238E27FC236}">
                <a16:creationId xmlns:a16="http://schemas.microsoft.com/office/drawing/2014/main" id="{508A2713-802D-F156-0382-45DC1B51AED6}"/>
              </a:ext>
            </a:extLst>
          </p:cNvPr>
          <p:cNvPicPr>
            <a:picLocks noChangeAspect="1"/>
          </p:cNvPicPr>
          <p:nvPr/>
        </p:nvPicPr>
        <p:blipFill>
          <a:blip r:embed="rId6"/>
          <a:stretch>
            <a:fillRect/>
          </a:stretch>
        </p:blipFill>
        <p:spPr>
          <a:xfrm>
            <a:off x="9912740" y="4499664"/>
            <a:ext cx="1654295" cy="1596786"/>
          </a:xfrm>
          <a:prstGeom prst="rect">
            <a:avLst/>
          </a:prstGeom>
        </p:spPr>
      </p:pic>
      <p:pic>
        <p:nvPicPr>
          <p:cNvPr id="7" name="Picture 6" descr="Subitising Cards - Calculate">
            <a:extLst>
              <a:ext uri="{FF2B5EF4-FFF2-40B4-BE49-F238E27FC236}">
                <a16:creationId xmlns:a16="http://schemas.microsoft.com/office/drawing/2014/main" id="{79A3A8B3-F129-3BC8-CBBC-34D4D4462C22}"/>
              </a:ext>
            </a:extLst>
          </p:cNvPr>
          <p:cNvPicPr>
            <a:picLocks noChangeAspect="1"/>
          </p:cNvPicPr>
          <p:nvPr/>
        </p:nvPicPr>
        <p:blipFill>
          <a:blip r:embed="rId7"/>
          <a:stretch>
            <a:fillRect/>
          </a:stretch>
        </p:blipFill>
        <p:spPr>
          <a:xfrm>
            <a:off x="8640433" y="2077619"/>
            <a:ext cx="2933700" cy="15525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E0A9A-0F25-A2F9-1FF0-2AA60137F6EF}"/>
              </a:ext>
            </a:extLst>
          </p:cNvPr>
          <p:cNvSpPr>
            <a:spLocks noGrp="1"/>
          </p:cNvSpPr>
          <p:nvPr>
            <p:ph type="title"/>
          </p:nvPr>
        </p:nvSpPr>
        <p:spPr/>
        <p:txBody>
          <a:bodyPr/>
          <a:lstStyle/>
          <a:p>
            <a:pPr algn="ctr"/>
            <a:r>
              <a:rPr lang="en-US">
                <a:solidFill>
                  <a:schemeClr val="tx1"/>
                </a:solidFill>
                <a:ea typeface="Calibri Light"/>
                <a:cs typeface="Calibri Light"/>
              </a:rPr>
              <a:t>Why Outdoors?</a:t>
            </a:r>
          </a:p>
        </p:txBody>
      </p:sp>
      <p:sp>
        <p:nvSpPr>
          <p:cNvPr id="3" name="TextBox 2">
            <a:extLst>
              <a:ext uri="{FF2B5EF4-FFF2-40B4-BE49-F238E27FC236}">
                <a16:creationId xmlns:a16="http://schemas.microsoft.com/office/drawing/2014/main" id="{E1802AE0-5916-9EBA-64A4-ECAE6269C33D}"/>
              </a:ext>
            </a:extLst>
          </p:cNvPr>
          <p:cNvSpPr txBox="1"/>
          <p:nvPr/>
        </p:nvSpPr>
        <p:spPr>
          <a:xfrm>
            <a:off x="3538267" y="2397211"/>
            <a:ext cx="5116823"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latin typeface="Calibri Light"/>
              </a:rPr>
              <a:t>Knight (2011) suggests that children will become more creative outdoors where they have freedom to be “innovative, flexible and adaptable” and that this environment will stimulate creative mathematical thinking. </a:t>
            </a:r>
          </a:p>
          <a:p>
            <a:pPr algn="ctr"/>
            <a:endParaRPr lang="en-US" sz="2800">
              <a:latin typeface="Calibri Light"/>
            </a:endParaRPr>
          </a:p>
          <a:p>
            <a:pPr algn="ctr"/>
            <a:endParaRPr lang="en-US" sz="2800">
              <a:latin typeface="Calibri Light"/>
              <a:ea typeface="Calibri Light"/>
            </a:endParaRPr>
          </a:p>
        </p:txBody>
      </p:sp>
      <p:pic>
        <p:nvPicPr>
          <p:cNvPr id="6" name="Picture 5" descr="Children's Discovery Forest – Lake ...">
            <a:extLst>
              <a:ext uri="{FF2B5EF4-FFF2-40B4-BE49-F238E27FC236}">
                <a16:creationId xmlns:a16="http://schemas.microsoft.com/office/drawing/2014/main" id="{F0A7F679-334A-A191-F2A9-564C716386BC}"/>
              </a:ext>
            </a:extLst>
          </p:cNvPr>
          <p:cNvPicPr>
            <a:picLocks noChangeAspect="1"/>
          </p:cNvPicPr>
          <p:nvPr/>
        </p:nvPicPr>
        <p:blipFill>
          <a:blip r:embed="rId2"/>
          <a:stretch>
            <a:fillRect/>
          </a:stretch>
        </p:blipFill>
        <p:spPr>
          <a:xfrm>
            <a:off x="369049" y="2702584"/>
            <a:ext cx="3057525" cy="2171700"/>
          </a:xfrm>
          <a:prstGeom prst="rect">
            <a:avLst/>
          </a:prstGeom>
        </p:spPr>
      </p:pic>
      <p:pic>
        <p:nvPicPr>
          <p:cNvPr id="7" name="Picture 6" descr="Magnifying Glass Outdoors Stock Photos ...">
            <a:extLst>
              <a:ext uri="{FF2B5EF4-FFF2-40B4-BE49-F238E27FC236}">
                <a16:creationId xmlns:a16="http://schemas.microsoft.com/office/drawing/2014/main" id="{3B8773E0-6007-3DE7-C071-CE88DD77A3A6}"/>
              </a:ext>
            </a:extLst>
          </p:cNvPr>
          <p:cNvPicPr>
            <a:picLocks noChangeAspect="1"/>
          </p:cNvPicPr>
          <p:nvPr/>
        </p:nvPicPr>
        <p:blipFill>
          <a:blip r:embed="rId3"/>
          <a:stretch>
            <a:fillRect/>
          </a:stretch>
        </p:blipFill>
        <p:spPr>
          <a:xfrm>
            <a:off x="8650857" y="2673920"/>
            <a:ext cx="3200400" cy="2200275"/>
          </a:xfrm>
          <a:prstGeom prst="rect">
            <a:avLst/>
          </a:prstGeom>
        </p:spPr>
      </p:pic>
    </p:spTree>
    <p:extLst>
      <p:ext uri="{BB962C8B-B14F-4D97-AF65-F5344CB8AC3E}">
        <p14:creationId xmlns:p14="http://schemas.microsoft.com/office/powerpoint/2010/main" val="2176718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C543A-7170-3131-B03A-74BC61AC4AE1}"/>
              </a:ext>
            </a:extLst>
          </p:cNvPr>
          <p:cNvSpPr>
            <a:spLocks noGrp="1"/>
          </p:cNvSpPr>
          <p:nvPr>
            <p:ph type="title"/>
          </p:nvPr>
        </p:nvSpPr>
        <p:spPr>
          <a:xfrm>
            <a:off x="1097280" y="266008"/>
            <a:ext cx="10058400" cy="1450757"/>
          </a:xfrm>
        </p:spPr>
        <p:txBody>
          <a:bodyPr/>
          <a:lstStyle/>
          <a:p>
            <a:pPr algn="ctr"/>
            <a:r>
              <a:rPr lang="en-US">
                <a:solidFill>
                  <a:schemeClr val="tx1"/>
                </a:solidFill>
                <a:ea typeface="Calibri Light"/>
                <a:cs typeface="Calibri Light"/>
              </a:rPr>
              <a:t>Outdoors - Mathematical Concepts</a:t>
            </a:r>
          </a:p>
        </p:txBody>
      </p:sp>
      <p:sp>
        <p:nvSpPr>
          <p:cNvPr id="3" name="Content Placeholder 2">
            <a:extLst>
              <a:ext uri="{FF2B5EF4-FFF2-40B4-BE49-F238E27FC236}">
                <a16:creationId xmlns:a16="http://schemas.microsoft.com/office/drawing/2014/main" id="{7CCB7966-68DB-A245-FA74-279100F344E3}"/>
              </a:ext>
            </a:extLst>
          </p:cNvPr>
          <p:cNvSpPr>
            <a:spLocks noGrp="1"/>
          </p:cNvSpPr>
          <p:nvPr>
            <p:ph idx="1"/>
          </p:nvPr>
        </p:nvSpPr>
        <p:spPr>
          <a:xfrm>
            <a:off x="1097279" y="1975130"/>
            <a:ext cx="10044023" cy="4483435"/>
          </a:xfrm>
        </p:spPr>
        <p:txBody>
          <a:bodyPr vert="horz" lIns="0" tIns="45720" rIns="0" bIns="45720" rtlCol="0" anchor="t">
            <a:normAutofit fontScale="77500" lnSpcReduction="20000"/>
          </a:bodyPr>
          <a:lstStyle/>
          <a:p>
            <a:pPr>
              <a:buFont typeface="Wingdings" panose="020F0502020204030204" pitchFamily="34" charset="0"/>
              <a:buChar char="Ø"/>
            </a:pPr>
            <a:r>
              <a:rPr lang="en-US" sz="3200">
                <a:solidFill>
                  <a:srgbClr val="000000"/>
                </a:solidFill>
                <a:latin typeface="Calibri Light"/>
                <a:ea typeface="Calibri Light"/>
                <a:cs typeface="Times"/>
              </a:rPr>
              <a:t> Symmetry</a:t>
            </a:r>
          </a:p>
          <a:p>
            <a:pPr>
              <a:buFont typeface="Wingdings" panose="020F0502020204030204" pitchFamily="34" charset="0"/>
              <a:buChar char="Ø"/>
            </a:pPr>
            <a:r>
              <a:rPr lang="en-US" sz="3200">
                <a:solidFill>
                  <a:srgbClr val="000000"/>
                </a:solidFill>
                <a:latin typeface="Calibri Light"/>
                <a:ea typeface="Calibri Light"/>
                <a:cs typeface="Times"/>
              </a:rPr>
              <a:t> Pattern </a:t>
            </a:r>
          </a:p>
          <a:p>
            <a:pPr>
              <a:buFont typeface="Wingdings" panose="020F0502020204030204" pitchFamily="34" charset="0"/>
              <a:buChar char="Ø"/>
            </a:pPr>
            <a:r>
              <a:rPr lang="en-US" sz="3200">
                <a:solidFill>
                  <a:srgbClr val="000000"/>
                </a:solidFill>
                <a:latin typeface="Calibri Light"/>
                <a:ea typeface="Calibri Light"/>
                <a:cs typeface="Times"/>
              </a:rPr>
              <a:t> Direction</a:t>
            </a:r>
          </a:p>
          <a:p>
            <a:pPr>
              <a:buFont typeface="Wingdings" panose="020F0502020204030204" pitchFamily="34" charset="0"/>
              <a:buChar char="Ø"/>
            </a:pPr>
            <a:r>
              <a:rPr lang="en-US" sz="3200">
                <a:solidFill>
                  <a:srgbClr val="000000"/>
                </a:solidFill>
                <a:latin typeface="Calibri Light"/>
                <a:ea typeface="Calibri Light"/>
                <a:cs typeface="Times"/>
              </a:rPr>
              <a:t> Time</a:t>
            </a:r>
          </a:p>
          <a:p>
            <a:pPr>
              <a:buFont typeface="Wingdings" panose="020F0502020204030204" pitchFamily="34" charset="0"/>
              <a:buChar char="Ø"/>
            </a:pPr>
            <a:r>
              <a:rPr lang="en-US" sz="3200">
                <a:solidFill>
                  <a:srgbClr val="000000"/>
                </a:solidFill>
                <a:latin typeface="Calibri Light"/>
                <a:ea typeface="Calibri Light"/>
                <a:cs typeface="Times"/>
              </a:rPr>
              <a:t> Measure</a:t>
            </a:r>
          </a:p>
          <a:p>
            <a:pPr>
              <a:buFont typeface="Wingdings" panose="020F0502020204030204" pitchFamily="34" charset="0"/>
              <a:buChar char="Ø"/>
            </a:pPr>
            <a:r>
              <a:rPr lang="en-US" sz="3200">
                <a:solidFill>
                  <a:srgbClr val="000000"/>
                </a:solidFill>
                <a:latin typeface="Calibri Light"/>
                <a:ea typeface="Calibri Light"/>
                <a:cs typeface="Times"/>
              </a:rPr>
              <a:t> Shape</a:t>
            </a:r>
          </a:p>
          <a:p>
            <a:pPr>
              <a:buFont typeface="Wingdings" panose="020F0502020204030204" pitchFamily="34" charset="0"/>
              <a:buChar char="Ø"/>
            </a:pPr>
            <a:r>
              <a:rPr lang="en-US" sz="3200">
                <a:solidFill>
                  <a:srgbClr val="000000"/>
                </a:solidFill>
                <a:latin typeface="Calibri Light"/>
                <a:ea typeface="Calibri Light"/>
                <a:cs typeface="Times"/>
              </a:rPr>
              <a:t> </a:t>
            </a:r>
            <a:r>
              <a:rPr lang="en-US" sz="3200" err="1">
                <a:solidFill>
                  <a:srgbClr val="000000"/>
                </a:solidFill>
                <a:latin typeface="Calibri Light"/>
                <a:ea typeface="Calibri Light"/>
                <a:cs typeface="Times"/>
              </a:rPr>
              <a:t>Subitising</a:t>
            </a:r>
          </a:p>
          <a:p>
            <a:pPr>
              <a:buFont typeface="Wingdings" panose="020F0502020204030204" pitchFamily="34" charset="0"/>
              <a:buChar char="Ø"/>
            </a:pPr>
            <a:r>
              <a:rPr lang="en-US" sz="3200">
                <a:solidFill>
                  <a:srgbClr val="000000"/>
                </a:solidFill>
                <a:latin typeface="Calibri Light"/>
                <a:ea typeface="Calibri Light"/>
                <a:cs typeface="Times"/>
              </a:rPr>
              <a:t> Problem-solving</a:t>
            </a:r>
          </a:p>
          <a:p>
            <a:pPr>
              <a:buFont typeface="Wingdings" panose="020F0502020204030204" pitchFamily="34" charset="0"/>
              <a:buChar char="Ø"/>
            </a:pPr>
            <a:r>
              <a:rPr lang="en-US" sz="3200">
                <a:solidFill>
                  <a:srgbClr val="000000"/>
                </a:solidFill>
                <a:latin typeface="Calibri Light"/>
                <a:ea typeface="Calibri Light"/>
                <a:cs typeface="Times"/>
              </a:rPr>
              <a:t> Counting</a:t>
            </a:r>
          </a:p>
          <a:p>
            <a:pPr>
              <a:buFont typeface="Wingdings" panose="020F0502020204030204" pitchFamily="34" charset="0"/>
              <a:buChar char="Ø"/>
            </a:pPr>
            <a:r>
              <a:rPr lang="en-US" sz="3200">
                <a:solidFill>
                  <a:srgbClr val="000000"/>
                </a:solidFill>
                <a:latin typeface="Calibri Light"/>
                <a:ea typeface="Calibri Light"/>
                <a:cs typeface="Times"/>
              </a:rPr>
              <a:t> Sorting</a:t>
            </a:r>
          </a:p>
          <a:p>
            <a:pPr>
              <a:buFont typeface="Wingdings" panose="020F0502020204030204" pitchFamily="34" charset="0"/>
              <a:buChar char="Ø"/>
            </a:pPr>
            <a:endParaRPr lang="en-US" sz="3200">
              <a:solidFill>
                <a:srgbClr val="000000"/>
              </a:solidFill>
              <a:latin typeface="Calibri Light"/>
              <a:ea typeface="Calibri Light"/>
              <a:cs typeface="Times"/>
            </a:endParaRPr>
          </a:p>
        </p:txBody>
      </p:sp>
      <p:sp>
        <p:nvSpPr>
          <p:cNvPr id="8" name="TextBox 7">
            <a:extLst>
              <a:ext uri="{FF2B5EF4-FFF2-40B4-BE49-F238E27FC236}">
                <a16:creationId xmlns:a16="http://schemas.microsoft.com/office/drawing/2014/main" id="{3A3E7932-1D9A-9EA2-249F-E0B22912A6DC}"/>
              </a:ext>
            </a:extLst>
          </p:cNvPr>
          <p:cNvSpPr txBox="1"/>
          <p:nvPr/>
        </p:nvSpPr>
        <p:spPr>
          <a:xfrm>
            <a:off x="5918887" y="2376616"/>
            <a:ext cx="5049794"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latin typeface="Calibri Light"/>
                <a:ea typeface="Calibri Light"/>
                <a:cs typeface="Calibri Light"/>
              </a:rPr>
              <a:t>"When using the outdoors environment, the children can construct on a larger scale, explore the world first-hand and experience natural phenomena such as weather, the changing seasons and shadows" </a:t>
            </a:r>
            <a:r>
              <a:rPr lang="en-US" sz="2400" b="1">
                <a:latin typeface="Calibri Light"/>
                <a:ea typeface="Calibri Light"/>
                <a:cs typeface="Calibri Light"/>
              </a:rPr>
              <a:t>(Maynard and Waters, 2007).</a:t>
            </a:r>
            <a:r>
              <a:rPr lang="en-US" sz="2400">
                <a:latin typeface="Calibri Light"/>
                <a:ea typeface="Calibri Light"/>
                <a:cs typeface="Calibri Light"/>
              </a:rPr>
              <a:t> </a:t>
            </a:r>
            <a:endParaRPr lang="en-US"/>
          </a:p>
        </p:txBody>
      </p:sp>
      <p:sp>
        <p:nvSpPr>
          <p:cNvPr id="10" name="Speech Bubble: Rectangle with Corners Rounded 9">
            <a:extLst>
              <a:ext uri="{FF2B5EF4-FFF2-40B4-BE49-F238E27FC236}">
                <a16:creationId xmlns:a16="http://schemas.microsoft.com/office/drawing/2014/main" id="{E1E28DB2-1A4B-9361-7A37-1B74CB76C6BB}"/>
              </a:ext>
            </a:extLst>
          </p:cNvPr>
          <p:cNvSpPr/>
          <p:nvPr/>
        </p:nvSpPr>
        <p:spPr>
          <a:xfrm>
            <a:off x="5738596" y="1976246"/>
            <a:ext cx="5403316" cy="3628264"/>
          </a:xfrm>
          <a:prstGeom prst="wedgeRoundRectCallo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8811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472DA0-323F-0E3D-8BDE-011109ABE80C}"/>
              </a:ext>
            </a:extLst>
          </p:cNvPr>
          <p:cNvSpPr txBox="1"/>
          <p:nvPr/>
        </p:nvSpPr>
        <p:spPr>
          <a:xfrm>
            <a:off x="813759" y="4264325"/>
            <a:ext cx="10564483"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latin typeface="Calibri Light"/>
              </a:rPr>
              <a:t>Regularly self-evaluate and assess if your outdoor environment, resources and provocations on offer are effective in promoting mathematical exploration, catered to the children’s current interests, abilities and needs.</a:t>
            </a:r>
            <a:endParaRPr lang="en-US" sz="3200"/>
          </a:p>
        </p:txBody>
      </p:sp>
      <p:pic>
        <p:nvPicPr>
          <p:cNvPr id="4" name="Picture 3" descr="Magnifying Glass Stock Illustrations ...">
            <a:extLst>
              <a:ext uri="{FF2B5EF4-FFF2-40B4-BE49-F238E27FC236}">
                <a16:creationId xmlns:a16="http://schemas.microsoft.com/office/drawing/2014/main" id="{53E8F96A-D3F5-BCE6-7B05-201B748C5749}"/>
              </a:ext>
            </a:extLst>
          </p:cNvPr>
          <p:cNvPicPr>
            <a:picLocks noChangeAspect="1"/>
          </p:cNvPicPr>
          <p:nvPr/>
        </p:nvPicPr>
        <p:blipFill>
          <a:blip r:embed="rId2"/>
          <a:stretch>
            <a:fillRect/>
          </a:stretch>
        </p:blipFill>
        <p:spPr>
          <a:xfrm>
            <a:off x="366173" y="1092230"/>
            <a:ext cx="2143125" cy="2143125"/>
          </a:xfrm>
          <a:prstGeom prst="rect">
            <a:avLst/>
          </a:prstGeom>
        </p:spPr>
      </p:pic>
      <p:pic>
        <p:nvPicPr>
          <p:cNvPr id="7" name="Picture 6" descr="A screenshot of a survey&#10;&#10;AI-generated content may be incorrect.">
            <a:extLst>
              <a:ext uri="{FF2B5EF4-FFF2-40B4-BE49-F238E27FC236}">
                <a16:creationId xmlns:a16="http://schemas.microsoft.com/office/drawing/2014/main" id="{78AF7D9D-5A65-82FC-6E32-32026ACE9B6B}"/>
              </a:ext>
            </a:extLst>
          </p:cNvPr>
          <p:cNvPicPr>
            <a:picLocks noChangeAspect="1"/>
          </p:cNvPicPr>
          <p:nvPr/>
        </p:nvPicPr>
        <p:blipFill>
          <a:blip r:embed="rId3"/>
          <a:srcRect r="132" b="5983"/>
          <a:stretch/>
        </p:blipFill>
        <p:spPr>
          <a:xfrm>
            <a:off x="2403334" y="268891"/>
            <a:ext cx="7698933" cy="3792934"/>
          </a:xfrm>
          <a:prstGeom prst="rect">
            <a:avLst/>
          </a:prstGeom>
        </p:spPr>
      </p:pic>
      <p:pic>
        <p:nvPicPr>
          <p:cNvPr id="8" name="Picture 7" descr="Notepad Stock Illustrations ...">
            <a:extLst>
              <a:ext uri="{FF2B5EF4-FFF2-40B4-BE49-F238E27FC236}">
                <a16:creationId xmlns:a16="http://schemas.microsoft.com/office/drawing/2014/main" id="{30D05852-9305-E73E-DAD0-D513783C98F1}"/>
              </a:ext>
            </a:extLst>
          </p:cNvPr>
          <p:cNvPicPr>
            <a:picLocks noChangeAspect="1"/>
          </p:cNvPicPr>
          <p:nvPr/>
        </p:nvPicPr>
        <p:blipFill>
          <a:blip r:embed="rId4"/>
          <a:stretch>
            <a:fillRect/>
          </a:stretch>
        </p:blipFill>
        <p:spPr>
          <a:xfrm>
            <a:off x="10109068" y="1390852"/>
            <a:ext cx="1968071" cy="2040153"/>
          </a:xfrm>
          <a:prstGeom prst="rect">
            <a:avLst/>
          </a:prstGeom>
        </p:spPr>
      </p:pic>
    </p:spTree>
    <p:extLst>
      <p:ext uri="{BB962C8B-B14F-4D97-AF65-F5344CB8AC3E}">
        <p14:creationId xmlns:p14="http://schemas.microsoft.com/office/powerpoint/2010/main" val="3029092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C543A-7170-3131-B03A-74BC61AC4AE1}"/>
              </a:ext>
            </a:extLst>
          </p:cNvPr>
          <p:cNvSpPr>
            <a:spLocks noGrp="1"/>
          </p:cNvSpPr>
          <p:nvPr>
            <p:ph type="title"/>
          </p:nvPr>
        </p:nvSpPr>
        <p:spPr/>
        <p:txBody>
          <a:bodyPr/>
          <a:lstStyle/>
          <a:p>
            <a:pPr algn="ctr"/>
            <a:r>
              <a:rPr lang="en-US">
                <a:solidFill>
                  <a:schemeClr val="tx1"/>
                </a:solidFill>
                <a:ea typeface="Calibri Light"/>
                <a:cs typeface="Calibri Light"/>
              </a:rPr>
              <a:t>Numbers are confusing!</a:t>
            </a:r>
          </a:p>
        </p:txBody>
      </p:sp>
      <p:sp>
        <p:nvSpPr>
          <p:cNvPr id="3" name="Content Placeholder 2">
            <a:extLst>
              <a:ext uri="{FF2B5EF4-FFF2-40B4-BE49-F238E27FC236}">
                <a16:creationId xmlns:a16="http://schemas.microsoft.com/office/drawing/2014/main" id="{7CCB7966-68DB-A245-FA74-279100F344E3}"/>
              </a:ext>
            </a:extLst>
          </p:cNvPr>
          <p:cNvSpPr>
            <a:spLocks noGrp="1"/>
          </p:cNvSpPr>
          <p:nvPr>
            <p:ph idx="1"/>
          </p:nvPr>
        </p:nvSpPr>
        <p:spPr>
          <a:xfrm>
            <a:off x="450299" y="1745092"/>
            <a:ext cx="11280474" cy="4109624"/>
          </a:xfrm>
        </p:spPr>
        <p:txBody>
          <a:bodyPr vert="horz" lIns="0" tIns="45720" rIns="0" bIns="45720" rtlCol="0" anchor="t">
            <a:noAutofit/>
          </a:bodyPr>
          <a:lstStyle/>
          <a:p>
            <a:pPr marL="0" indent="0">
              <a:buNone/>
            </a:pPr>
            <a:endParaRPr lang="en-US" sz="3200">
              <a:solidFill>
                <a:schemeClr val="tx1"/>
              </a:solidFill>
              <a:latin typeface="Calibri Light"/>
              <a:ea typeface="Calibri"/>
              <a:cs typeface="Calibri"/>
            </a:endParaRPr>
          </a:p>
          <a:p>
            <a:pPr>
              <a:buFont typeface="Wingdings" panose="020F0502020204030204" pitchFamily="34" charset="0"/>
              <a:buChar char="Ø"/>
            </a:pPr>
            <a:r>
              <a:rPr lang="en-US" sz="3200">
                <a:solidFill>
                  <a:schemeClr val="tx1"/>
                </a:solidFill>
                <a:latin typeface="Calibri Light"/>
                <a:ea typeface="Calibri"/>
                <a:cs typeface="Calibri"/>
              </a:rPr>
              <a:t>I am three (years old), but also five in a headcount of a queue.</a:t>
            </a:r>
          </a:p>
          <a:p>
            <a:pPr>
              <a:buFont typeface="Wingdings" panose="020F0502020204030204" pitchFamily="34" charset="0"/>
              <a:buChar char="Ø"/>
            </a:pPr>
            <a:r>
              <a:rPr lang="en-US" sz="3200">
                <a:solidFill>
                  <a:schemeClr val="tx1"/>
                </a:solidFill>
                <a:latin typeface="Calibri Light"/>
                <a:ea typeface="Calibri"/>
                <a:cs typeface="Calibri"/>
              </a:rPr>
              <a:t>One is a little number, but I can see a huge numeral one on a billboard.</a:t>
            </a:r>
          </a:p>
          <a:p>
            <a:pPr>
              <a:buFont typeface="Wingdings" panose="020F0502020204030204" pitchFamily="34" charset="0"/>
              <a:buChar char="Ø"/>
            </a:pPr>
            <a:r>
              <a:rPr lang="en-US" sz="3200">
                <a:solidFill>
                  <a:schemeClr val="tx1"/>
                </a:solidFill>
                <a:latin typeface="Calibri Light"/>
                <a:ea typeface="Calibri"/>
                <a:cs typeface="Calibri"/>
              </a:rPr>
              <a:t>Five is bigger than two, but two donuts weigh more than five peas.</a:t>
            </a:r>
          </a:p>
          <a:p>
            <a:pPr>
              <a:buFont typeface="Wingdings" panose="020F0502020204030204" pitchFamily="34" charset="0"/>
              <a:buChar char="Ø"/>
            </a:pPr>
            <a:r>
              <a:rPr lang="en-US" sz="3200">
                <a:solidFill>
                  <a:schemeClr val="tx1"/>
                </a:solidFill>
                <a:latin typeface="Calibri Light"/>
                <a:ea typeface="Calibri Light"/>
                <a:cs typeface="Calibri Light"/>
              </a:rPr>
              <a:t>One grain of rice is too few, but one watermelon is too many.</a:t>
            </a:r>
            <a:endParaRPr lang="en-US" sz="3200">
              <a:solidFill>
                <a:schemeClr val="tx1"/>
              </a:solidFill>
              <a:latin typeface="Calibri Light"/>
              <a:ea typeface="Calibri"/>
              <a:cs typeface="Calibri"/>
            </a:endParaRPr>
          </a:p>
          <a:p>
            <a:pPr>
              <a:buFont typeface="Wingdings" panose="020F0502020204030204" pitchFamily="34" charset="0"/>
              <a:buChar char="Ø"/>
            </a:pPr>
            <a:r>
              <a:rPr lang="en-US" sz="3200">
                <a:solidFill>
                  <a:schemeClr val="tx1"/>
                </a:solidFill>
                <a:latin typeface="Calibri Light"/>
                <a:ea typeface="Calibri"/>
                <a:cs typeface="Calibri"/>
              </a:rPr>
              <a:t>When I count, I say a new number for each item, so how do I know what number is correct?</a:t>
            </a:r>
          </a:p>
        </p:txBody>
      </p:sp>
      <p:pic>
        <p:nvPicPr>
          <p:cNvPr id="4" name="Picture 3" descr="Confused Child Vector Art, Icons, and Graphics for Free Download">
            <a:extLst>
              <a:ext uri="{FF2B5EF4-FFF2-40B4-BE49-F238E27FC236}">
                <a16:creationId xmlns:a16="http://schemas.microsoft.com/office/drawing/2014/main" id="{54BFC7E5-D6CE-7048-7D4F-6E765E3C215F}"/>
              </a:ext>
            </a:extLst>
          </p:cNvPr>
          <p:cNvPicPr>
            <a:picLocks noChangeAspect="1"/>
          </p:cNvPicPr>
          <p:nvPr/>
        </p:nvPicPr>
        <p:blipFill>
          <a:blip r:embed="rId2"/>
          <a:stretch>
            <a:fillRect/>
          </a:stretch>
        </p:blipFill>
        <p:spPr>
          <a:xfrm>
            <a:off x="10012932" y="258793"/>
            <a:ext cx="1367647" cy="1480869"/>
          </a:xfrm>
          <a:prstGeom prst="rect">
            <a:avLst/>
          </a:prstGeom>
        </p:spPr>
      </p:pic>
      <p:pic>
        <p:nvPicPr>
          <p:cNvPr id="5" name="Picture 4" descr="Understanding Dyscalculia ...">
            <a:extLst>
              <a:ext uri="{FF2B5EF4-FFF2-40B4-BE49-F238E27FC236}">
                <a16:creationId xmlns:a16="http://schemas.microsoft.com/office/drawing/2014/main" id="{31B9DF82-F1A6-999F-C690-D0B2556D9E47}"/>
              </a:ext>
            </a:extLst>
          </p:cNvPr>
          <p:cNvPicPr>
            <a:picLocks noChangeAspect="1"/>
          </p:cNvPicPr>
          <p:nvPr/>
        </p:nvPicPr>
        <p:blipFill>
          <a:blip r:embed="rId3"/>
          <a:srcRect t="3562" b="9261"/>
          <a:stretch/>
        </p:blipFill>
        <p:spPr>
          <a:xfrm>
            <a:off x="160288" y="327361"/>
            <a:ext cx="2619378" cy="1293965"/>
          </a:xfrm>
          <a:prstGeom prst="rect">
            <a:avLst/>
          </a:prstGeom>
        </p:spPr>
      </p:pic>
    </p:spTree>
    <p:extLst>
      <p:ext uri="{BB962C8B-B14F-4D97-AF65-F5344CB8AC3E}">
        <p14:creationId xmlns:p14="http://schemas.microsoft.com/office/powerpoint/2010/main" val="1639509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1771978" y="301349"/>
            <a:ext cx="9087285" cy="1296352"/>
          </a:xfrm>
          <a:prstGeom prst="rect">
            <a:avLst/>
          </a:prstGeom>
          <a:noFill/>
          <a:ln>
            <a:noFill/>
          </a:ln>
        </p:spPr>
        <p:txBody>
          <a:bodyPr spcFirstLastPara="1" wrap="square" lIns="91425" tIns="45700" rIns="91425" bIns="45700" anchor="b" anchorCtr="0">
            <a:noAutofit/>
          </a:bodyPr>
          <a:lstStyle/>
          <a:p>
            <a:pPr>
              <a:lnSpc>
                <a:spcPct val="90000"/>
              </a:lnSpc>
              <a:spcBef>
                <a:spcPts val="0"/>
              </a:spcBef>
              <a:buClr>
                <a:schemeClr val="dk1"/>
              </a:buClr>
              <a:buSzPts val="4000"/>
              <a:buFont typeface="Calibri"/>
            </a:pPr>
            <a:r>
              <a:rPr lang="en-GB">
                <a:solidFill>
                  <a:schemeClr val="tx1"/>
                </a:solidFill>
              </a:rPr>
              <a:t>Why can counting be problematic?</a:t>
            </a:r>
            <a:endParaRPr lang="en-GB">
              <a:solidFill>
                <a:schemeClr val="tx1"/>
              </a:solidFill>
              <a:ea typeface="Calibri Light"/>
              <a:cs typeface="Calibri Light"/>
            </a:endParaRPr>
          </a:p>
        </p:txBody>
      </p:sp>
      <p:pic>
        <p:nvPicPr>
          <p:cNvPr id="3" name="Picture 2" descr="Magnetic Numbers">
            <a:extLst>
              <a:ext uri="{FF2B5EF4-FFF2-40B4-BE49-F238E27FC236}">
                <a16:creationId xmlns:a16="http://schemas.microsoft.com/office/drawing/2014/main" id="{5ED80E0A-B938-1EF6-75CC-CFCE0A26DBD9}"/>
              </a:ext>
            </a:extLst>
          </p:cNvPr>
          <p:cNvPicPr>
            <a:picLocks noChangeAspect="1"/>
          </p:cNvPicPr>
          <p:nvPr/>
        </p:nvPicPr>
        <p:blipFill>
          <a:blip r:embed="rId3"/>
          <a:srcRect r="-20" b="781"/>
          <a:stretch/>
        </p:blipFill>
        <p:spPr>
          <a:xfrm>
            <a:off x="9431475" y="3207801"/>
            <a:ext cx="2582316" cy="1838342"/>
          </a:xfrm>
          <a:prstGeom prst="rect">
            <a:avLst/>
          </a:prstGeom>
        </p:spPr>
      </p:pic>
      <p:sp>
        <p:nvSpPr>
          <p:cNvPr id="4" name="Content Placeholder 3">
            <a:extLst>
              <a:ext uri="{FF2B5EF4-FFF2-40B4-BE49-F238E27FC236}">
                <a16:creationId xmlns:a16="http://schemas.microsoft.com/office/drawing/2014/main" id="{18AAE715-DB5B-C958-D9ED-B1BB3D509012}"/>
              </a:ext>
            </a:extLst>
          </p:cNvPr>
          <p:cNvSpPr>
            <a:spLocks noGrp="1"/>
          </p:cNvSpPr>
          <p:nvPr>
            <p:ph idx="1"/>
          </p:nvPr>
        </p:nvSpPr>
        <p:spPr>
          <a:xfrm>
            <a:off x="795355" y="1831357"/>
            <a:ext cx="10058400" cy="4023360"/>
          </a:xfrm>
        </p:spPr>
        <p:txBody>
          <a:bodyPr vert="horz" lIns="0" tIns="45720" rIns="0" bIns="45720" rtlCol="0" anchor="t">
            <a:noAutofit/>
          </a:bodyPr>
          <a:lstStyle/>
          <a:p>
            <a:pPr>
              <a:spcBef>
                <a:spcPts val="0"/>
              </a:spcBef>
              <a:spcAft>
                <a:spcPts val="0"/>
              </a:spcAft>
              <a:buFont typeface="Wingdings,Sans-Serif" panose="020F0502020204030204" pitchFamily="34" charset="0"/>
              <a:buChar char="Ø"/>
            </a:pPr>
            <a:r>
              <a:rPr lang="en-GB" sz="2400">
                <a:solidFill>
                  <a:schemeClr val="tx1"/>
                </a:solidFill>
                <a:ea typeface="Calibri"/>
                <a:cs typeface="Calibri"/>
              </a:rPr>
              <a:t>You need to learn ‘the song’.</a:t>
            </a:r>
            <a:endParaRPr lang="en-US" sz="2400">
              <a:solidFill>
                <a:schemeClr val="tx1"/>
              </a:solidFill>
              <a:ea typeface="Calibri"/>
              <a:cs typeface="Calibri"/>
            </a:endParaRPr>
          </a:p>
          <a:p>
            <a:pPr>
              <a:spcBef>
                <a:spcPts val="1000"/>
              </a:spcBef>
              <a:spcAft>
                <a:spcPts val="0"/>
              </a:spcAft>
              <a:buFont typeface="Wingdings,Sans-Serif" panose="020F0502020204030204" pitchFamily="34" charset="0"/>
              <a:buChar char="Ø"/>
            </a:pPr>
            <a:r>
              <a:rPr lang="en-GB" sz="2400">
                <a:solidFill>
                  <a:schemeClr val="tx1"/>
                </a:solidFill>
                <a:ea typeface="Calibri"/>
                <a:cs typeface="Calibri"/>
              </a:rPr>
              <a:t>You need to associate the song with quantity.</a:t>
            </a:r>
            <a:endParaRPr lang="en-US" sz="2400">
              <a:solidFill>
                <a:schemeClr val="tx1"/>
              </a:solidFill>
              <a:ea typeface="Calibri"/>
              <a:cs typeface="Calibri"/>
            </a:endParaRPr>
          </a:p>
          <a:p>
            <a:pPr>
              <a:spcBef>
                <a:spcPts val="1000"/>
              </a:spcBef>
              <a:spcAft>
                <a:spcPts val="0"/>
              </a:spcAft>
              <a:buFont typeface="Wingdings,Sans-Serif" panose="020F0502020204030204" pitchFamily="34" charset="0"/>
              <a:buChar char="Ø"/>
            </a:pPr>
            <a:r>
              <a:rPr lang="en-GB" sz="2400">
                <a:solidFill>
                  <a:schemeClr val="tx1"/>
                </a:solidFill>
                <a:ea typeface="Calibri"/>
                <a:cs typeface="Calibri"/>
              </a:rPr>
              <a:t>You need to remember the sequence of it correctly.</a:t>
            </a:r>
            <a:endParaRPr lang="en-US" sz="2400">
              <a:solidFill>
                <a:schemeClr val="tx1"/>
              </a:solidFill>
              <a:ea typeface="Calibri"/>
              <a:cs typeface="Calibri"/>
            </a:endParaRPr>
          </a:p>
          <a:p>
            <a:pPr>
              <a:spcBef>
                <a:spcPts val="1000"/>
              </a:spcBef>
              <a:spcAft>
                <a:spcPts val="0"/>
              </a:spcAft>
              <a:buFont typeface="Wingdings,Sans-Serif" panose="020F0502020204030204" pitchFamily="34" charset="0"/>
              <a:buChar char="Ø"/>
            </a:pPr>
            <a:r>
              <a:rPr lang="en-GB" sz="2400">
                <a:solidFill>
                  <a:schemeClr val="tx1"/>
                </a:solidFill>
                <a:ea typeface="Calibri"/>
                <a:cs typeface="Calibri"/>
              </a:rPr>
              <a:t>You need to sing it forwards and backwards.</a:t>
            </a:r>
            <a:endParaRPr lang="en-US" sz="2400">
              <a:solidFill>
                <a:schemeClr val="tx1"/>
              </a:solidFill>
              <a:ea typeface="Calibri"/>
              <a:cs typeface="Calibri"/>
            </a:endParaRPr>
          </a:p>
          <a:p>
            <a:pPr>
              <a:spcBef>
                <a:spcPts val="1000"/>
              </a:spcBef>
              <a:spcAft>
                <a:spcPts val="0"/>
              </a:spcAft>
              <a:buFont typeface="Wingdings,Sans-Serif" panose="020F0502020204030204" pitchFamily="34" charset="0"/>
              <a:buChar char="Ø"/>
            </a:pPr>
            <a:r>
              <a:rPr lang="en-GB" sz="2400">
                <a:solidFill>
                  <a:schemeClr val="tx1"/>
                </a:solidFill>
                <a:ea typeface="Calibri"/>
                <a:cs typeface="Calibri"/>
              </a:rPr>
              <a:t>You need to be able to start and stop the song from random points.</a:t>
            </a:r>
            <a:endParaRPr lang="en-US" sz="2400">
              <a:solidFill>
                <a:schemeClr val="tx1"/>
              </a:solidFill>
              <a:ea typeface="Calibri"/>
              <a:cs typeface="Calibri"/>
            </a:endParaRPr>
          </a:p>
          <a:p>
            <a:pPr>
              <a:spcBef>
                <a:spcPts val="1000"/>
              </a:spcBef>
              <a:spcAft>
                <a:spcPts val="0"/>
              </a:spcAft>
              <a:buFont typeface="Wingdings,Sans-Serif" panose="020F0502020204030204" pitchFamily="34" charset="0"/>
              <a:buChar char="Ø"/>
            </a:pPr>
            <a:r>
              <a:rPr lang="en-GB" sz="2400">
                <a:solidFill>
                  <a:schemeClr val="tx1"/>
                </a:solidFill>
                <a:ea typeface="Calibri"/>
                <a:cs typeface="Calibri"/>
              </a:rPr>
              <a:t>You need to remember that you say one name per thing. </a:t>
            </a:r>
            <a:endParaRPr lang="en-US" sz="2400">
              <a:solidFill>
                <a:schemeClr val="tx1"/>
              </a:solidFill>
              <a:ea typeface="Calibri"/>
              <a:cs typeface="Calibri"/>
            </a:endParaRPr>
          </a:p>
          <a:p>
            <a:pPr>
              <a:spcBef>
                <a:spcPts val="1000"/>
              </a:spcBef>
              <a:spcAft>
                <a:spcPts val="0"/>
              </a:spcAft>
              <a:buFont typeface="Wingdings,Sans-Serif" panose="020F0502020204030204" pitchFamily="34" charset="0"/>
              <a:buChar char="Ø"/>
            </a:pPr>
            <a:r>
              <a:rPr lang="en-GB" sz="2400">
                <a:solidFill>
                  <a:schemeClr val="tx1"/>
                </a:solidFill>
                <a:ea typeface="Calibri"/>
                <a:cs typeface="Calibri"/>
              </a:rPr>
              <a:t>You need to remember that the last number tells you how many.</a:t>
            </a:r>
            <a:endParaRPr lang="en-US" sz="2400">
              <a:solidFill>
                <a:schemeClr val="tx1"/>
              </a:solidFill>
              <a:ea typeface="Calibri"/>
              <a:cs typeface="Calibri"/>
            </a:endParaRPr>
          </a:p>
          <a:p>
            <a:pPr>
              <a:spcBef>
                <a:spcPts val="1000"/>
              </a:spcBef>
              <a:spcAft>
                <a:spcPts val="0"/>
              </a:spcAft>
              <a:buFont typeface="Wingdings,Sans-Serif" panose="020F0502020204030204" pitchFamily="34" charset="0"/>
              <a:buChar char="Ø"/>
            </a:pPr>
            <a:r>
              <a:rPr lang="en-GB" sz="2400">
                <a:solidFill>
                  <a:schemeClr val="tx1"/>
                </a:solidFill>
                <a:ea typeface="Calibri"/>
                <a:cs typeface="Calibri"/>
              </a:rPr>
              <a:t>Sometimes you are asked to do it for no apparent reason.</a:t>
            </a:r>
            <a:endParaRPr lang="en-US" sz="2400">
              <a:solidFill>
                <a:schemeClr val="tx1"/>
              </a:solidFill>
              <a:ea typeface="Calibri"/>
              <a:cs typeface="Calibri"/>
            </a:endParaRPr>
          </a:p>
          <a:p>
            <a:pPr>
              <a:spcBef>
                <a:spcPts val="1000"/>
              </a:spcBef>
              <a:spcAft>
                <a:spcPts val="0"/>
              </a:spcAft>
              <a:buFont typeface="Wingdings,Sans-Serif" panose="020F0502020204030204" pitchFamily="34" charset="0"/>
              <a:buChar char="Ø"/>
            </a:pPr>
            <a:r>
              <a:rPr lang="en-GB" sz="2400">
                <a:solidFill>
                  <a:schemeClr val="tx1"/>
                </a:solidFill>
                <a:ea typeface="Calibri"/>
                <a:cs typeface="Calibri"/>
              </a:rPr>
              <a:t>Nominal, Ordinal and Cardinal numbers cause confusion. </a:t>
            </a:r>
            <a:endParaRPr lang="en-US" sz="2400">
              <a:solidFill>
                <a:schemeClr val="tx1"/>
              </a:solidFill>
              <a:ea typeface="Calibri"/>
              <a:cs typeface="Calibri"/>
            </a:endParaRPr>
          </a:p>
          <a:p>
            <a:pPr>
              <a:spcBef>
                <a:spcPts val="1000"/>
              </a:spcBef>
              <a:spcAft>
                <a:spcPts val="0"/>
              </a:spcAft>
              <a:buFont typeface="Wingdings,Sans-Serif" panose="020F0502020204030204" pitchFamily="34" charset="0"/>
              <a:buChar char="Ø"/>
            </a:pPr>
            <a:r>
              <a:rPr lang="en-GB" sz="2400">
                <a:solidFill>
                  <a:schemeClr val="tx1"/>
                </a:solidFill>
                <a:ea typeface="Calibri"/>
                <a:cs typeface="Calibri"/>
              </a:rPr>
              <a:t>It doesn’t help you to calculate when you run out of fingers!</a:t>
            </a:r>
            <a:endParaRPr lang="en-US" sz="2400">
              <a:solidFill>
                <a:schemeClr val="tx1"/>
              </a:solidFill>
              <a:ea typeface="Calibri" panose="020F0502020204030204"/>
              <a:cs typeface="Calibri" panose="020F050202020403020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838200" y="649331"/>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2000"/>
              <a:buFont typeface="Calibri"/>
              <a:buNone/>
            </a:pPr>
            <a:r>
              <a:rPr lang="en-GB">
                <a:solidFill>
                  <a:schemeClr val="tx1"/>
                </a:solidFill>
              </a:rPr>
              <a:t>Subitising</a:t>
            </a:r>
            <a:endParaRPr lang="en-US">
              <a:solidFill>
                <a:schemeClr val="tx1"/>
              </a:solidFill>
              <a:ea typeface="Calibri Light" panose="020F0302020204030204"/>
              <a:cs typeface="Calibri Light" panose="020F0302020204030204"/>
            </a:endParaRPr>
          </a:p>
        </p:txBody>
      </p:sp>
      <p:sp>
        <p:nvSpPr>
          <p:cNvPr id="107" name="Google Shape;107;p19"/>
          <p:cNvSpPr txBox="1">
            <a:spLocks noGrp="1"/>
          </p:cNvSpPr>
          <p:nvPr>
            <p:ph idx="1"/>
          </p:nvPr>
        </p:nvSpPr>
        <p:spPr>
          <a:xfrm>
            <a:off x="838200" y="1310640"/>
            <a:ext cx="10515600" cy="529743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400"/>
              <a:buNone/>
            </a:pPr>
            <a:endParaRPr sz="4400"/>
          </a:p>
          <a:p>
            <a:pPr marL="0" lvl="0" indent="0" algn="ctr" rtl="0">
              <a:lnSpc>
                <a:spcPct val="90000"/>
              </a:lnSpc>
              <a:spcBef>
                <a:spcPts val="1000"/>
              </a:spcBef>
              <a:spcAft>
                <a:spcPts val="0"/>
              </a:spcAft>
              <a:buClr>
                <a:schemeClr val="dk1"/>
              </a:buClr>
              <a:buSzPts val="1600"/>
              <a:buNone/>
            </a:pPr>
            <a:endParaRPr sz="1200">
              <a:solidFill>
                <a:schemeClr val="tx1"/>
              </a:solidFill>
              <a:latin typeface="Calibri Light"/>
              <a:ea typeface="Calibri"/>
              <a:cs typeface="Calibri"/>
            </a:endParaRPr>
          </a:p>
          <a:p>
            <a:pPr marL="0" indent="0" algn="ctr">
              <a:spcBef>
                <a:spcPts val="1000"/>
              </a:spcBef>
              <a:spcAft>
                <a:spcPts val="1600"/>
              </a:spcAft>
              <a:buClr>
                <a:schemeClr val="dk1"/>
              </a:buClr>
              <a:buSzPts val="4400"/>
              <a:buNone/>
            </a:pPr>
            <a:r>
              <a:rPr lang="en-GB" sz="3600">
                <a:solidFill>
                  <a:schemeClr val="tx1"/>
                </a:solidFill>
                <a:latin typeface="Calibri Light"/>
                <a:ea typeface="Calibri Light"/>
                <a:cs typeface="Calibri Light"/>
              </a:rPr>
              <a:t>Subitising is an essential skill in developing number sense in the early years.</a:t>
            </a:r>
            <a:endParaRPr lang="en-GB" sz="3600">
              <a:solidFill>
                <a:schemeClr val="tx1"/>
              </a:solidFill>
              <a:latin typeface="Calibri Light"/>
              <a:ea typeface="Calibri"/>
              <a:cs typeface="Calibri"/>
            </a:endParaRPr>
          </a:p>
          <a:p>
            <a:pPr marL="0" indent="0" algn="ctr">
              <a:spcBef>
                <a:spcPts val="1000"/>
              </a:spcBef>
              <a:spcAft>
                <a:spcPts val="1600"/>
              </a:spcAft>
              <a:buSzPts val="4400"/>
              <a:buNone/>
            </a:pPr>
            <a:endParaRPr lang="en-GB" sz="3600">
              <a:solidFill>
                <a:schemeClr val="tx1"/>
              </a:solidFill>
              <a:latin typeface="Calibri Light"/>
              <a:ea typeface="Calibri Light"/>
              <a:cs typeface="Calibri Light"/>
            </a:endParaRPr>
          </a:p>
          <a:p>
            <a:pPr marL="0" indent="0" algn="ctr">
              <a:spcBef>
                <a:spcPts val="1000"/>
              </a:spcBef>
              <a:spcAft>
                <a:spcPts val="1600"/>
              </a:spcAft>
              <a:buSzPts val="4400"/>
              <a:buNone/>
            </a:pPr>
            <a:r>
              <a:rPr lang="en-GB" sz="3600">
                <a:solidFill>
                  <a:schemeClr val="tx1"/>
                </a:solidFill>
                <a:latin typeface="Calibri Light"/>
                <a:ea typeface="Calibri Light"/>
                <a:cs typeface="Calibri Light"/>
              </a:rPr>
              <a:t>Subitising is the ability to look at a group of objects and knowing how many there are, </a:t>
            </a:r>
            <a:r>
              <a:rPr lang="en-GB" sz="3600" i="1">
                <a:solidFill>
                  <a:schemeClr val="tx1"/>
                </a:solidFill>
                <a:latin typeface="Calibri Light"/>
                <a:ea typeface="Calibri Light"/>
                <a:cs typeface="Calibri Light"/>
              </a:rPr>
              <a:t>without</a:t>
            </a:r>
            <a:r>
              <a:rPr lang="en-GB" sz="3600">
                <a:solidFill>
                  <a:schemeClr val="tx1"/>
                </a:solidFill>
                <a:latin typeface="Calibri Light"/>
                <a:ea typeface="Calibri Light"/>
                <a:cs typeface="Calibri Light"/>
              </a:rPr>
              <a:t> having to count.</a:t>
            </a:r>
            <a:endParaRPr sz="3600">
              <a:solidFill>
                <a:schemeClr val="tx1"/>
              </a:solidFill>
              <a:latin typeface="Calibri Light"/>
              <a:ea typeface="Calibri Light"/>
              <a:cs typeface="Calibri Light"/>
            </a:endParaRPr>
          </a:p>
        </p:txBody>
      </p:sp>
      <p:sp>
        <p:nvSpPr>
          <p:cNvPr id="110" name="Google Shape;110;p19"/>
          <p:cNvSpPr/>
          <p:nvPr/>
        </p:nvSpPr>
        <p:spPr>
          <a:xfrm>
            <a:off x="5095631" y="5994400"/>
            <a:ext cx="5588451" cy="32964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 name="Picture 2" descr="Subitising Cards - Calculate">
            <a:extLst>
              <a:ext uri="{FF2B5EF4-FFF2-40B4-BE49-F238E27FC236}">
                <a16:creationId xmlns:a16="http://schemas.microsoft.com/office/drawing/2014/main" id="{6DB62E03-71DE-1163-2F19-F30039AD4E8C}"/>
              </a:ext>
            </a:extLst>
          </p:cNvPr>
          <p:cNvPicPr>
            <a:picLocks noChangeAspect="1"/>
          </p:cNvPicPr>
          <p:nvPr/>
        </p:nvPicPr>
        <p:blipFill>
          <a:blip r:embed="rId3"/>
          <a:stretch>
            <a:fillRect/>
          </a:stretch>
        </p:blipFill>
        <p:spPr>
          <a:xfrm>
            <a:off x="9042999" y="179808"/>
            <a:ext cx="2933700" cy="1552575"/>
          </a:xfrm>
          <a:prstGeom prst="rect">
            <a:avLst/>
          </a:prstGeom>
        </p:spPr>
      </p:pic>
      <p:pic>
        <p:nvPicPr>
          <p:cNvPr id="2" name="Picture 1" descr="Three Apples On White Background Stock ...">
            <a:extLst>
              <a:ext uri="{FF2B5EF4-FFF2-40B4-BE49-F238E27FC236}">
                <a16:creationId xmlns:a16="http://schemas.microsoft.com/office/drawing/2014/main" id="{F8B9C894-A711-F7A9-0D27-6611E1F43C54}"/>
              </a:ext>
            </a:extLst>
          </p:cNvPr>
          <p:cNvPicPr>
            <a:picLocks noChangeAspect="1"/>
          </p:cNvPicPr>
          <p:nvPr/>
        </p:nvPicPr>
        <p:blipFill>
          <a:blip r:embed="rId4"/>
          <a:srcRect r="565" b="8730"/>
          <a:stretch/>
        </p:blipFill>
        <p:spPr>
          <a:xfrm>
            <a:off x="214043" y="185378"/>
            <a:ext cx="2159904" cy="139864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838200" y="649331"/>
            <a:ext cx="10515600" cy="1325563"/>
          </a:xfrm>
          <a:prstGeom prst="rect">
            <a:avLst/>
          </a:prstGeom>
          <a:noFill/>
          <a:ln>
            <a:noFill/>
          </a:ln>
        </p:spPr>
        <p:txBody>
          <a:bodyPr spcFirstLastPara="1" wrap="square" lIns="91425" tIns="45700" rIns="91425" bIns="45700" anchor="ctr" anchorCtr="0">
            <a:noAutofit/>
          </a:bodyPr>
          <a:lstStyle/>
          <a:p>
            <a:pPr algn="ctr">
              <a:lnSpc>
                <a:spcPct val="90000"/>
              </a:lnSpc>
              <a:spcBef>
                <a:spcPts val="0"/>
              </a:spcBef>
              <a:buClr>
                <a:schemeClr val="dk1"/>
              </a:buClr>
              <a:buSzPts val="12000"/>
              <a:buFont typeface="Calibri"/>
            </a:pPr>
            <a:r>
              <a:rPr lang="en-GB">
                <a:solidFill>
                  <a:schemeClr val="tx1"/>
                </a:solidFill>
              </a:rPr>
              <a:t>Why is Subitising Important?</a:t>
            </a:r>
            <a:endParaRPr lang="en-US">
              <a:solidFill>
                <a:schemeClr val="tx1"/>
              </a:solidFill>
              <a:ea typeface="Calibri Light" panose="020F0302020204030204"/>
              <a:cs typeface="Calibri Light" panose="020F0302020204030204"/>
            </a:endParaRPr>
          </a:p>
        </p:txBody>
      </p:sp>
      <p:sp>
        <p:nvSpPr>
          <p:cNvPr id="3" name="Content Placeholder 2">
            <a:extLst>
              <a:ext uri="{FF2B5EF4-FFF2-40B4-BE49-F238E27FC236}">
                <a16:creationId xmlns:a16="http://schemas.microsoft.com/office/drawing/2014/main" id="{8A5C95EB-644D-338B-24C0-EE74F3C49818}"/>
              </a:ext>
            </a:extLst>
          </p:cNvPr>
          <p:cNvSpPr>
            <a:spLocks noGrp="1"/>
          </p:cNvSpPr>
          <p:nvPr>
            <p:ph idx="1"/>
          </p:nvPr>
        </p:nvSpPr>
        <p:spPr>
          <a:xfrm>
            <a:off x="464676" y="1845734"/>
            <a:ext cx="11251719" cy="4785360"/>
          </a:xfrm>
        </p:spPr>
        <p:txBody>
          <a:bodyPr vert="horz" lIns="0" tIns="45720" rIns="0" bIns="45720" rtlCol="0" anchor="t">
            <a:noAutofit/>
          </a:bodyPr>
          <a:lstStyle/>
          <a:p>
            <a:pPr marL="0" indent="0">
              <a:spcBef>
                <a:spcPts val="1000"/>
              </a:spcBef>
              <a:spcAft>
                <a:spcPts val="0"/>
              </a:spcAft>
              <a:buNone/>
            </a:pPr>
            <a:endParaRPr lang="en-GB" sz="3600">
              <a:solidFill>
                <a:schemeClr val="tx1"/>
              </a:solidFill>
              <a:latin typeface="Calibri Light"/>
              <a:ea typeface="Calibri Light"/>
              <a:cs typeface="Calibri Light"/>
            </a:endParaRPr>
          </a:p>
          <a:p>
            <a:pPr>
              <a:spcBef>
                <a:spcPts val="1000"/>
              </a:spcBef>
              <a:spcAft>
                <a:spcPts val="0"/>
              </a:spcAft>
              <a:buFont typeface="Wingdings" panose="020F0502020204030204" pitchFamily="34" charset="0"/>
              <a:buChar char="Ø"/>
            </a:pPr>
            <a:r>
              <a:rPr lang="en-GB" sz="3600">
                <a:solidFill>
                  <a:schemeClr val="tx1"/>
                </a:solidFill>
                <a:latin typeface="Calibri Light"/>
                <a:ea typeface="Calibri Light"/>
                <a:cs typeface="Calibri Light"/>
              </a:rPr>
              <a:t>By focusing on developing </a:t>
            </a:r>
            <a:r>
              <a:rPr lang="en-GB" sz="3600" i="1" u="sng">
                <a:solidFill>
                  <a:schemeClr val="tx1"/>
                </a:solidFill>
                <a:latin typeface="Calibri Light"/>
                <a:ea typeface="Calibri Light"/>
                <a:cs typeface="Calibri Light"/>
              </a:rPr>
              <a:t>concept images </a:t>
            </a:r>
            <a:r>
              <a:rPr lang="en-GB" sz="3600">
                <a:solidFill>
                  <a:schemeClr val="tx1"/>
                </a:solidFill>
                <a:latin typeface="Calibri Light"/>
                <a:ea typeface="Calibri Light"/>
                <a:cs typeface="Calibri Light"/>
              </a:rPr>
              <a:t>of quantity we are helping children to calculate!</a:t>
            </a:r>
            <a:endParaRPr lang="en-US" sz="3600">
              <a:solidFill>
                <a:schemeClr val="tx1"/>
              </a:solidFill>
              <a:latin typeface="Calibri Light"/>
              <a:ea typeface="Calibri Light"/>
              <a:cs typeface="Calibri Light"/>
            </a:endParaRPr>
          </a:p>
          <a:p>
            <a:pPr>
              <a:spcBef>
                <a:spcPts val="1000"/>
              </a:spcBef>
              <a:spcAft>
                <a:spcPts val="0"/>
              </a:spcAft>
              <a:buFont typeface="Wingdings" panose="020F0502020204030204" pitchFamily="34" charset="0"/>
              <a:buChar char="Ø"/>
            </a:pPr>
            <a:r>
              <a:rPr lang="en-GB" sz="3600">
                <a:solidFill>
                  <a:schemeClr val="tx1"/>
                </a:solidFill>
                <a:latin typeface="Calibri Light"/>
                <a:ea typeface="Calibri Light"/>
                <a:cs typeface="Calibri Light"/>
              </a:rPr>
              <a:t>Subitising makes sense of 1+3 = 2+2 = 1+1+1+1 = 2+1+1 = 4</a:t>
            </a:r>
            <a:endParaRPr lang="en-US" sz="3600">
              <a:solidFill>
                <a:schemeClr val="tx1"/>
              </a:solidFill>
              <a:latin typeface="Calibri Light"/>
              <a:ea typeface="Calibri Light"/>
              <a:cs typeface="Calibri Light"/>
            </a:endParaRPr>
          </a:p>
          <a:p>
            <a:pPr>
              <a:buFont typeface="Wingdings" panose="020F0502020204030204" pitchFamily="34" charset="0"/>
              <a:buChar char="Ø"/>
            </a:pPr>
            <a:r>
              <a:rPr lang="en-GB" sz="3600">
                <a:solidFill>
                  <a:schemeClr val="tx1"/>
                </a:solidFill>
                <a:latin typeface="Calibri Light"/>
                <a:ea typeface="Calibri"/>
                <a:cs typeface="Calibri"/>
              </a:rPr>
              <a:t>It helps learners with pattern recognition </a:t>
            </a:r>
          </a:p>
          <a:p>
            <a:pPr>
              <a:buFont typeface="Wingdings" panose="020F0502020204030204" pitchFamily="34" charset="0"/>
              <a:buChar char="Ø"/>
            </a:pPr>
            <a:r>
              <a:rPr lang="en-GB" sz="3600">
                <a:solidFill>
                  <a:schemeClr val="tx1"/>
                </a:solidFill>
                <a:latin typeface="Calibri Light"/>
                <a:ea typeface="Calibri"/>
                <a:cs typeface="Calibri"/>
              </a:rPr>
              <a:t>Children are able to avoid over-relying on counting, or rote counting with little understanding</a:t>
            </a:r>
          </a:p>
          <a:p>
            <a:pPr>
              <a:spcBef>
                <a:spcPts val="1000"/>
              </a:spcBef>
              <a:spcAft>
                <a:spcPts val="1600"/>
              </a:spcAft>
              <a:buFont typeface="Wingdings" panose="020F0502020204030204" pitchFamily="34" charset="0"/>
              <a:buChar char="Ø"/>
            </a:pPr>
            <a:endParaRPr lang="en-GB" sz="2400">
              <a:solidFill>
                <a:schemeClr val="tx1"/>
              </a:solidFill>
              <a:latin typeface="Calibri Light"/>
              <a:ea typeface="Calibri Light"/>
              <a:cs typeface="Calibri Light"/>
            </a:endParaRPr>
          </a:p>
        </p:txBody>
      </p:sp>
      <p:pic>
        <p:nvPicPr>
          <p:cNvPr id="2" name="Picture 1" descr="Number Sense in Early Years Children ...">
            <a:extLst>
              <a:ext uri="{FF2B5EF4-FFF2-40B4-BE49-F238E27FC236}">
                <a16:creationId xmlns:a16="http://schemas.microsoft.com/office/drawing/2014/main" id="{AE53B4CD-137F-8EA1-D4CB-A6818DE57409}"/>
              </a:ext>
            </a:extLst>
          </p:cNvPr>
          <p:cNvPicPr>
            <a:picLocks noChangeAspect="1"/>
          </p:cNvPicPr>
          <p:nvPr/>
        </p:nvPicPr>
        <p:blipFill>
          <a:blip r:embed="rId3"/>
          <a:stretch>
            <a:fillRect/>
          </a:stretch>
        </p:blipFill>
        <p:spPr>
          <a:xfrm>
            <a:off x="10329682" y="215209"/>
            <a:ext cx="1510522" cy="1496145"/>
          </a:xfrm>
          <a:prstGeom prst="rect">
            <a:avLst/>
          </a:prstGeom>
        </p:spPr>
      </p:pic>
    </p:spTree>
    <p:extLst>
      <p:ext uri="{BB962C8B-B14F-4D97-AF65-F5344CB8AC3E}">
        <p14:creationId xmlns:p14="http://schemas.microsoft.com/office/powerpoint/2010/main" val="1565752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sp>
        <p:nvSpPr>
          <p:cNvPr id="116" name="Google Shape;116;p20"/>
          <p:cNvSpPr txBox="1">
            <a:spLocks noGrp="1"/>
          </p:cNvSpPr>
          <p:nvPr>
            <p:ph type="title"/>
          </p:nvPr>
        </p:nvSpPr>
        <p:spPr>
          <a:xfrm>
            <a:off x="4923617" y="358"/>
            <a:ext cx="3290887" cy="245268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7200"/>
              <a:buFont typeface="Calibri"/>
              <a:buNone/>
            </a:pPr>
            <a:r>
              <a:rPr lang="en-GB">
                <a:solidFill>
                  <a:schemeClr val="tx1"/>
                </a:solidFill>
              </a:rPr>
              <a:t>Noticing</a:t>
            </a:r>
            <a:endParaRPr lang="en-US">
              <a:solidFill>
                <a:schemeClr val="tx1"/>
              </a:solidFill>
              <a:ea typeface="Calibri Light" panose="020F0302020204030204"/>
              <a:cs typeface="Calibri Light" panose="020F0302020204030204"/>
            </a:endParaRPr>
          </a:p>
        </p:txBody>
      </p:sp>
      <p:sp>
        <p:nvSpPr>
          <p:cNvPr id="118" name="Google Shape;118;p20"/>
          <p:cNvSpPr txBox="1">
            <a:spLocks noGrp="1"/>
          </p:cNvSpPr>
          <p:nvPr>
            <p:ph idx="1"/>
          </p:nvPr>
        </p:nvSpPr>
        <p:spPr>
          <a:xfrm>
            <a:off x="2354925" y="2075156"/>
            <a:ext cx="7485413" cy="245268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1600"/>
              </a:spcAft>
              <a:buClr>
                <a:schemeClr val="dk1"/>
              </a:buClr>
              <a:buSzPts val="4400"/>
              <a:buNone/>
            </a:pPr>
            <a:r>
              <a:rPr lang="en-GB" sz="4400">
                <a:solidFill>
                  <a:schemeClr val="tx1"/>
                </a:solidFill>
                <a:latin typeface="Calibri Light"/>
                <a:ea typeface="Calibri Light"/>
                <a:cs typeface="Calibri Light"/>
              </a:rPr>
              <a:t>Humans are born with the innate skill to notice things from birth.</a:t>
            </a:r>
            <a:endParaRPr>
              <a:solidFill>
                <a:schemeClr val="tx1"/>
              </a:solidFill>
              <a:latin typeface="Calibri Light"/>
              <a:ea typeface="Calibri Light"/>
              <a:cs typeface="Calibri Light"/>
            </a:endParaRPr>
          </a:p>
        </p:txBody>
      </p:sp>
      <p:pic>
        <p:nvPicPr>
          <p:cNvPr id="2" name="Picture 1" descr="When babies start reaching for and ...">
            <a:extLst>
              <a:ext uri="{FF2B5EF4-FFF2-40B4-BE49-F238E27FC236}">
                <a16:creationId xmlns:a16="http://schemas.microsoft.com/office/drawing/2014/main" id="{C4E958BD-D9CD-48AC-0C8A-6881D2351C49}"/>
              </a:ext>
            </a:extLst>
          </p:cNvPr>
          <p:cNvPicPr>
            <a:picLocks noChangeAspect="1"/>
          </p:cNvPicPr>
          <p:nvPr/>
        </p:nvPicPr>
        <p:blipFill>
          <a:blip r:embed="rId3"/>
          <a:stretch>
            <a:fillRect/>
          </a:stretch>
        </p:blipFill>
        <p:spPr>
          <a:xfrm>
            <a:off x="578060" y="3957189"/>
            <a:ext cx="2941427" cy="2207283"/>
          </a:xfrm>
          <a:prstGeom prst="rect">
            <a:avLst/>
          </a:prstGeom>
        </p:spPr>
      </p:pic>
      <p:pic>
        <p:nvPicPr>
          <p:cNvPr id="3" name="Picture 2" descr="Pointing: a simple gesture with big ...">
            <a:extLst>
              <a:ext uri="{FF2B5EF4-FFF2-40B4-BE49-F238E27FC236}">
                <a16:creationId xmlns:a16="http://schemas.microsoft.com/office/drawing/2014/main" id="{F5DC5501-0E8F-8ABD-C8D5-BBC2799F1BB8}"/>
              </a:ext>
            </a:extLst>
          </p:cNvPr>
          <p:cNvPicPr>
            <a:picLocks noChangeAspect="1"/>
          </p:cNvPicPr>
          <p:nvPr/>
        </p:nvPicPr>
        <p:blipFill>
          <a:blip r:embed="rId4"/>
          <a:stretch>
            <a:fillRect/>
          </a:stretch>
        </p:blipFill>
        <p:spPr>
          <a:xfrm>
            <a:off x="8213425" y="4085957"/>
            <a:ext cx="3442658" cy="194974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21"/>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5" name="Google Shape;125;p21"/>
          <p:cNvSpPr/>
          <p:nvPr/>
        </p:nvSpPr>
        <p:spPr>
          <a:xfrm>
            <a:off x="640080" y="2586994"/>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6" name="Google Shape;126;p21"/>
          <p:cNvSpPr txBox="1"/>
          <p:nvPr/>
        </p:nvSpPr>
        <p:spPr>
          <a:xfrm>
            <a:off x="640080" y="2830068"/>
            <a:ext cx="4243589" cy="3363499"/>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3200"/>
            </a:pPr>
            <a:r>
              <a:rPr lang="en-GB" sz="3200" b="0" i="0" u="none" strike="noStrike" cap="none">
                <a:solidFill>
                  <a:schemeClr val="dk1"/>
                </a:solidFill>
                <a:latin typeface="Calibri Light"/>
                <a:ea typeface="Calibri"/>
                <a:cs typeface="Calibri"/>
                <a:sym typeface="Calibri"/>
              </a:rPr>
              <a:t>Babies learn to notice and recognise these visual images and amounts from birth </a:t>
            </a:r>
            <a:r>
              <a:rPr lang="en-GB" sz="3200" b="0" i="1" strike="noStrike" cap="none">
                <a:solidFill>
                  <a:schemeClr val="dk1"/>
                </a:solidFill>
                <a:latin typeface="Calibri Light"/>
                <a:ea typeface="Calibri"/>
                <a:cs typeface="Calibri"/>
                <a:sym typeface="Calibri"/>
              </a:rPr>
              <a:t>without</a:t>
            </a:r>
            <a:r>
              <a:rPr lang="en-GB" sz="3200" b="0" i="0" u="none" strike="noStrike" cap="none">
                <a:solidFill>
                  <a:schemeClr val="dk1"/>
                </a:solidFill>
                <a:latin typeface="Calibri Light"/>
                <a:ea typeface="Calibri"/>
                <a:cs typeface="Calibri"/>
                <a:sym typeface="Calibri"/>
              </a:rPr>
              <a:t> knowing the name of the number or being able to count.</a:t>
            </a:r>
            <a:endParaRPr lang="en-US">
              <a:solidFill>
                <a:schemeClr val="dk1"/>
              </a:solidFill>
              <a:latin typeface="Calibri Light"/>
            </a:endParaRPr>
          </a:p>
          <a:p>
            <a:pPr marL="0" marR="0" lvl="0" indent="203200" algn="l" rtl="0">
              <a:lnSpc>
                <a:spcPct val="90000"/>
              </a:lnSpc>
              <a:spcBef>
                <a:spcPts val="100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127" name="Google Shape;127;p21"/>
          <p:cNvPicPr preferRelativeResize="0">
            <a:picLocks noGrp="1"/>
          </p:cNvPicPr>
          <p:nvPr>
            <p:ph idx="1"/>
          </p:nvPr>
        </p:nvPicPr>
        <p:blipFill rotWithShape="1">
          <a:blip r:embed="rId3">
            <a:alphaModFix/>
          </a:blip>
          <a:srcRect t="1050" r="1" b="1"/>
          <a:stretch/>
        </p:blipFill>
        <p:spPr>
          <a:xfrm>
            <a:off x="5310177" y="-49901"/>
            <a:ext cx="6878775" cy="6857990"/>
          </a:xfrm>
          <a:prstGeom prst="rect">
            <a:avLst/>
          </a:prstGeom>
          <a:noFill/>
          <a:ln>
            <a:noFill/>
          </a:ln>
        </p:spPr>
      </p:pic>
      <p:sp>
        <p:nvSpPr>
          <p:cNvPr id="128" name="Google Shape;128;p21"/>
          <p:cNvSpPr/>
          <p:nvPr/>
        </p:nvSpPr>
        <p:spPr>
          <a:xfrm>
            <a:off x="7382254" y="2751582"/>
            <a:ext cx="992125" cy="922020"/>
          </a:xfrm>
          <a:prstGeom prst="ellipse">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21"/>
          <p:cNvSpPr/>
          <p:nvPr/>
        </p:nvSpPr>
        <p:spPr>
          <a:xfrm>
            <a:off x="9142474" y="2780538"/>
            <a:ext cx="992125" cy="922020"/>
          </a:xfrm>
          <a:prstGeom prst="ellipse">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21"/>
          <p:cNvSpPr/>
          <p:nvPr/>
        </p:nvSpPr>
        <p:spPr>
          <a:xfrm>
            <a:off x="8255026" y="4804791"/>
            <a:ext cx="992125" cy="922020"/>
          </a:xfrm>
          <a:prstGeom prst="ellipse">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 name="Google Shape;126;p21">
            <a:extLst>
              <a:ext uri="{FF2B5EF4-FFF2-40B4-BE49-F238E27FC236}">
                <a16:creationId xmlns:a16="http://schemas.microsoft.com/office/drawing/2014/main" id="{33C53FE6-F139-2ACE-6095-2E8F298F01AE}"/>
              </a:ext>
            </a:extLst>
          </p:cNvPr>
          <p:cNvSpPr txBox="1"/>
          <p:nvPr/>
        </p:nvSpPr>
        <p:spPr>
          <a:xfrm>
            <a:off x="525061" y="845992"/>
            <a:ext cx="4157325" cy="1508820"/>
          </a:xfrm>
          <a:prstGeom prst="rect">
            <a:avLst/>
          </a:prstGeom>
          <a:noFill/>
          <a:ln>
            <a:noFill/>
          </a:ln>
        </p:spPr>
        <p:txBody>
          <a:bodyPr spcFirstLastPara="1" wrap="square" lIns="91425" tIns="45700" rIns="91425" bIns="45700" anchor="t" anchorCtr="0">
            <a:normAutofit/>
          </a:bodyPr>
          <a:lstStyle/>
          <a:p>
            <a:pPr algn="ctr">
              <a:lnSpc>
                <a:spcPct val="90000"/>
              </a:lnSpc>
              <a:buClr>
                <a:schemeClr val="dk1"/>
              </a:buClr>
              <a:buSzPts val="3200"/>
            </a:pPr>
            <a:r>
              <a:rPr lang="en-GB" sz="4800">
                <a:solidFill>
                  <a:schemeClr val="dk1"/>
                </a:solidFill>
                <a:latin typeface="Calibri Light"/>
                <a:ea typeface="Calibri"/>
                <a:cs typeface="Calibri"/>
                <a:sym typeface="Calibri"/>
              </a:rPr>
              <a:t>Where does it begin?</a:t>
            </a:r>
            <a:endParaRPr lang="en-GB" sz="4800">
              <a:solidFill>
                <a:schemeClr val="dk1"/>
              </a:solidFill>
              <a:latin typeface="Calibri Light"/>
              <a:ea typeface="Calibri"/>
              <a:cs typeface="Calibri"/>
            </a:endParaRPr>
          </a:p>
          <a:p>
            <a:pPr marL="0" marR="0" lvl="0" indent="203200" algn="l" rtl="0">
              <a:lnSpc>
                <a:spcPct val="90000"/>
              </a:lnSpc>
              <a:spcBef>
                <a:spcPts val="100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25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500"/>
                                        <p:tgtEl>
                                          <p:spTgt spid="128"/>
                                        </p:tgtEl>
                                      </p:cBhvr>
                                    </p:animEffect>
                                  </p:childTnLst>
                                </p:cTn>
                              </p:par>
                              <p:par>
                                <p:cTn id="8" presetID="10" presetClass="entr" presetSubtype="0" fill="hold" nodeType="withEffect">
                                  <p:stCondLst>
                                    <p:cond delay="1250"/>
                                  </p:stCondLst>
                                  <p:childTnLst>
                                    <p:set>
                                      <p:cBhvr>
                                        <p:cTn id="9" dur="1" fill="hold">
                                          <p:stCondLst>
                                            <p:cond delay="0"/>
                                          </p:stCondLst>
                                        </p:cTn>
                                        <p:tgtEl>
                                          <p:spTgt spid="129"/>
                                        </p:tgtEl>
                                        <p:attrNameLst>
                                          <p:attrName>style.visibility</p:attrName>
                                        </p:attrNameLst>
                                      </p:cBhvr>
                                      <p:to>
                                        <p:strVal val="visible"/>
                                      </p:to>
                                    </p:set>
                                    <p:animEffect transition="in" filter="fade">
                                      <p:cBhvr>
                                        <p:cTn id="10" dur="500"/>
                                        <p:tgtEl>
                                          <p:spTgt spid="129"/>
                                        </p:tgtEl>
                                      </p:cBhvr>
                                    </p:animEffect>
                                  </p:childTnLst>
                                </p:cTn>
                              </p:par>
                              <p:par>
                                <p:cTn id="11" presetID="10" presetClass="entr" presetSubtype="0" fill="hold" nodeType="withEffect">
                                  <p:stCondLst>
                                    <p:cond delay="1250"/>
                                  </p:stCondLst>
                                  <p:childTnLst>
                                    <p:set>
                                      <p:cBhvr>
                                        <p:cTn id="12" dur="1" fill="hold">
                                          <p:stCondLst>
                                            <p:cond delay="0"/>
                                          </p:stCondLst>
                                        </p:cTn>
                                        <p:tgtEl>
                                          <p:spTgt spid="130"/>
                                        </p:tgtEl>
                                        <p:attrNameLst>
                                          <p:attrName>style.visibility</p:attrName>
                                        </p:attrNameLst>
                                      </p:cBhvr>
                                      <p:to>
                                        <p:strVal val="visible"/>
                                      </p:to>
                                    </p:set>
                                    <p:animEffect transition="in" filter="fade">
                                      <p:cBhvr>
                                        <p:cTn id="13" dur="500"/>
                                        <p:tgtEl>
                                          <p:spTgt spid="13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750"/>
                                  </p:stCondLst>
                                  <p:childTnLst>
                                    <p:animEffect transition="out" filter="fade">
                                      <p:cBhvr>
                                        <p:cTn id="17" dur="1000"/>
                                        <p:tgtEl>
                                          <p:spTgt spid="127"/>
                                        </p:tgtEl>
                                      </p:cBhvr>
                                    </p:animEffect>
                                    <p:set>
                                      <p:cBhvr>
                                        <p:cTn id="18" dur="1" fill="hold">
                                          <p:stCondLst>
                                            <p:cond delay="1000"/>
                                          </p:stCondLst>
                                        </p:cTn>
                                        <p:tgtEl>
                                          <p:spTgt spid="1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838200" y="649331"/>
            <a:ext cx="10515600" cy="1325563"/>
          </a:xfrm>
          <a:prstGeom prst="rect">
            <a:avLst/>
          </a:prstGeom>
          <a:noFill/>
          <a:ln>
            <a:noFill/>
          </a:ln>
        </p:spPr>
        <p:txBody>
          <a:bodyPr spcFirstLastPara="1" wrap="square" lIns="91425" tIns="45700" rIns="91425" bIns="45700" anchor="ctr" anchorCtr="0">
            <a:noAutofit/>
          </a:bodyPr>
          <a:lstStyle/>
          <a:p>
            <a:pPr algn="ctr">
              <a:lnSpc>
                <a:spcPct val="90000"/>
              </a:lnSpc>
              <a:spcBef>
                <a:spcPts val="0"/>
              </a:spcBef>
            </a:pPr>
            <a:r>
              <a:rPr lang="en-GB">
                <a:solidFill>
                  <a:schemeClr val="tx1"/>
                </a:solidFill>
              </a:rPr>
              <a:t>Classification and Sorting Activities</a:t>
            </a:r>
            <a:endParaRPr lang="en-US">
              <a:solidFill>
                <a:schemeClr val="tx1"/>
              </a:solidFill>
            </a:endParaRPr>
          </a:p>
        </p:txBody>
      </p:sp>
      <p:sp>
        <p:nvSpPr>
          <p:cNvPr id="107" name="Google Shape;107;p19"/>
          <p:cNvSpPr txBox="1">
            <a:spLocks noGrp="1"/>
          </p:cNvSpPr>
          <p:nvPr>
            <p:ph idx="1"/>
          </p:nvPr>
        </p:nvSpPr>
        <p:spPr>
          <a:xfrm>
            <a:off x="838200" y="2403319"/>
            <a:ext cx="5584167" cy="5297437"/>
          </a:xfrm>
          <a:prstGeom prst="rect">
            <a:avLst/>
          </a:prstGeom>
          <a:noFill/>
          <a:ln>
            <a:noFill/>
          </a:ln>
        </p:spPr>
        <p:txBody>
          <a:bodyPr spcFirstLastPara="1" wrap="square" lIns="91425" tIns="45700" rIns="91425" bIns="45700" anchor="t" anchorCtr="0">
            <a:normAutofit/>
          </a:bodyPr>
          <a:lstStyle/>
          <a:p>
            <a:pPr marL="0" indent="0" algn="ctr">
              <a:spcBef>
                <a:spcPts val="0"/>
              </a:spcBef>
              <a:spcAft>
                <a:spcPts val="0"/>
              </a:spcAft>
              <a:buNone/>
            </a:pPr>
            <a:r>
              <a:rPr lang="en-GB" sz="3600">
                <a:solidFill>
                  <a:schemeClr val="tx1"/>
                </a:solidFill>
                <a:latin typeface="Calibri Light"/>
                <a:ea typeface="Calibri"/>
                <a:cs typeface="Calibri"/>
              </a:rPr>
              <a:t>These type of activities strengthen the skills of noticing which can  help children to sharpen their concept images of amounts, i.e. subitising.</a:t>
            </a:r>
            <a:endParaRPr lang="en-US" sz="3600">
              <a:solidFill>
                <a:schemeClr val="tx1"/>
              </a:solidFill>
              <a:latin typeface="Calibri Light"/>
            </a:endParaRPr>
          </a:p>
          <a:p>
            <a:pPr marL="0" indent="0" algn="ctr">
              <a:spcBef>
                <a:spcPts val="1000"/>
              </a:spcBef>
              <a:spcAft>
                <a:spcPts val="1600"/>
              </a:spcAft>
              <a:buSzPts val="4400"/>
              <a:buNone/>
            </a:pPr>
            <a:endParaRPr lang="en-GB" sz="3600">
              <a:solidFill>
                <a:schemeClr val="tx1"/>
              </a:solidFill>
              <a:latin typeface="Calibri Light"/>
              <a:ea typeface="Calibri Light"/>
              <a:cs typeface="Calibri Light"/>
            </a:endParaRPr>
          </a:p>
        </p:txBody>
      </p:sp>
      <p:sp>
        <p:nvSpPr>
          <p:cNvPr id="110" name="Google Shape;110;p19"/>
          <p:cNvSpPr/>
          <p:nvPr/>
        </p:nvSpPr>
        <p:spPr>
          <a:xfrm>
            <a:off x="5095631" y="5994400"/>
            <a:ext cx="5588451" cy="32964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 name="Picture 1" descr="Classifying and Sorting - Play Within Early Years Classrooms">
            <a:extLst>
              <a:ext uri="{FF2B5EF4-FFF2-40B4-BE49-F238E27FC236}">
                <a16:creationId xmlns:a16="http://schemas.microsoft.com/office/drawing/2014/main" id="{6E17CAAD-ADCA-3888-00B2-5F0234D15204}"/>
              </a:ext>
            </a:extLst>
          </p:cNvPr>
          <p:cNvPicPr>
            <a:picLocks noChangeAspect="1"/>
          </p:cNvPicPr>
          <p:nvPr/>
        </p:nvPicPr>
        <p:blipFill>
          <a:blip r:embed="rId3"/>
          <a:stretch>
            <a:fillRect/>
          </a:stretch>
        </p:blipFill>
        <p:spPr>
          <a:xfrm>
            <a:off x="6093484" y="1966194"/>
            <a:ext cx="3153674" cy="2551802"/>
          </a:xfrm>
          <a:prstGeom prst="rect">
            <a:avLst/>
          </a:prstGeom>
        </p:spPr>
      </p:pic>
      <p:pic>
        <p:nvPicPr>
          <p:cNvPr id="3" name="Picture 2" descr="Eco Loose Parts Sorting Set - 20pcs | EYR">
            <a:extLst>
              <a:ext uri="{FF2B5EF4-FFF2-40B4-BE49-F238E27FC236}">
                <a16:creationId xmlns:a16="http://schemas.microsoft.com/office/drawing/2014/main" id="{39D7E598-A3F1-736B-00DA-FB32BE894B3F}"/>
              </a:ext>
            </a:extLst>
          </p:cNvPr>
          <p:cNvPicPr>
            <a:picLocks noChangeAspect="1"/>
          </p:cNvPicPr>
          <p:nvPr/>
        </p:nvPicPr>
        <p:blipFill>
          <a:blip r:embed="rId4"/>
          <a:stretch>
            <a:fillRect/>
          </a:stretch>
        </p:blipFill>
        <p:spPr>
          <a:xfrm>
            <a:off x="9438287" y="3593891"/>
            <a:ext cx="2488181" cy="2560068"/>
          </a:xfrm>
          <a:prstGeom prst="rect">
            <a:avLst/>
          </a:prstGeom>
        </p:spPr>
      </p:pic>
    </p:spTree>
    <p:extLst>
      <p:ext uri="{BB962C8B-B14F-4D97-AF65-F5344CB8AC3E}">
        <p14:creationId xmlns:p14="http://schemas.microsoft.com/office/powerpoint/2010/main" val="671048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1068525" y="142830"/>
            <a:ext cx="10058400" cy="1450757"/>
          </a:xfrm>
          <a:prstGeom prst="rect">
            <a:avLst/>
          </a:prstGeom>
        </p:spPr>
        <p:txBody>
          <a:bodyPr spcFirstLastPara="1" lIns="91425" tIns="45700" rIns="91425" bIns="45700" anchorCtr="0">
            <a:normAutofit/>
          </a:bodyPr>
          <a:lstStyle/>
          <a:p>
            <a:pPr algn="ctr">
              <a:spcBef>
                <a:spcPts val="0"/>
              </a:spcBef>
            </a:pPr>
            <a:r>
              <a:rPr lang="en-GB">
                <a:solidFill>
                  <a:schemeClr val="tx1"/>
                </a:solidFill>
              </a:rPr>
              <a:t>Session Aims</a:t>
            </a:r>
            <a:endParaRPr lang="en-GB">
              <a:solidFill>
                <a:schemeClr val="tx1"/>
              </a:solidFill>
              <a:ea typeface="Calibri Light" panose="020F0302020204030204"/>
              <a:cs typeface="Calibri Light" panose="020F0302020204030204"/>
            </a:endParaRPr>
          </a:p>
        </p:txBody>
      </p:sp>
      <p:sp>
        <p:nvSpPr>
          <p:cNvPr id="3" name="Content Placeholder 2">
            <a:extLst>
              <a:ext uri="{FF2B5EF4-FFF2-40B4-BE49-F238E27FC236}">
                <a16:creationId xmlns:a16="http://schemas.microsoft.com/office/drawing/2014/main" id="{C9465AF2-2852-5036-ECA8-E004D5D38A49}"/>
              </a:ext>
            </a:extLst>
          </p:cNvPr>
          <p:cNvSpPr>
            <a:spLocks noGrp="1"/>
          </p:cNvSpPr>
          <p:nvPr>
            <p:ph idx="1"/>
          </p:nvPr>
        </p:nvSpPr>
        <p:spPr>
          <a:xfrm>
            <a:off x="162751" y="1975131"/>
            <a:ext cx="11875250" cy="4124001"/>
          </a:xfrm>
        </p:spPr>
        <p:txBody>
          <a:bodyPr vert="horz" lIns="0" tIns="45720" rIns="0" bIns="45720" rtlCol="0" anchor="t">
            <a:noAutofit/>
          </a:bodyPr>
          <a:lstStyle/>
          <a:p>
            <a:endParaRPr lang="en-US"/>
          </a:p>
          <a:p>
            <a:endParaRPr lang="en-GB" sz="1600">
              <a:latin typeface="Google Sans"/>
              <a:ea typeface="Calibri Light"/>
              <a:cs typeface="Calibri Light"/>
            </a:endParaRPr>
          </a:p>
        </p:txBody>
      </p:sp>
      <p:pic>
        <p:nvPicPr>
          <p:cNvPr id="2" name="Picture 1" descr="Objectives Concept Dart Hitting Target ...">
            <a:extLst>
              <a:ext uri="{FF2B5EF4-FFF2-40B4-BE49-F238E27FC236}">
                <a16:creationId xmlns:a16="http://schemas.microsoft.com/office/drawing/2014/main" id="{7F0F23DD-B0DD-0670-3562-CBC54DE1EE5D}"/>
              </a:ext>
            </a:extLst>
          </p:cNvPr>
          <p:cNvPicPr>
            <a:picLocks noChangeAspect="1"/>
          </p:cNvPicPr>
          <p:nvPr/>
        </p:nvPicPr>
        <p:blipFill>
          <a:blip r:embed="rId3"/>
          <a:stretch>
            <a:fillRect/>
          </a:stretch>
        </p:blipFill>
        <p:spPr>
          <a:xfrm>
            <a:off x="10224818" y="142336"/>
            <a:ext cx="1806516" cy="1512499"/>
          </a:xfrm>
          <a:prstGeom prst="rect">
            <a:avLst/>
          </a:prstGeom>
        </p:spPr>
      </p:pic>
      <p:sp>
        <p:nvSpPr>
          <p:cNvPr id="5" name="TextBox 4">
            <a:extLst>
              <a:ext uri="{FF2B5EF4-FFF2-40B4-BE49-F238E27FC236}">
                <a16:creationId xmlns:a16="http://schemas.microsoft.com/office/drawing/2014/main" id="{BB5FED12-71CE-59AB-A826-8E21285205D0}"/>
              </a:ext>
            </a:extLst>
          </p:cNvPr>
          <p:cNvSpPr txBox="1"/>
          <p:nvPr/>
        </p:nvSpPr>
        <p:spPr>
          <a:xfrm>
            <a:off x="310552" y="1777041"/>
            <a:ext cx="11412746"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indent="-514350">
              <a:buFont typeface="Wingdings"/>
              <a:buChar char="Ø"/>
            </a:pPr>
            <a:r>
              <a:rPr lang="en-GB" sz="3600">
                <a:latin typeface="Calibri Light"/>
              </a:rPr>
              <a:t>To enhance / refresh your knowledge and understanding of number sense and subitising </a:t>
            </a:r>
            <a:endParaRPr lang="en-US"/>
          </a:p>
          <a:p>
            <a:pPr marL="742950" indent="-514350">
              <a:buFont typeface="Wingdings"/>
              <a:buChar char="Ø"/>
            </a:pPr>
            <a:r>
              <a:rPr lang="en-GB" sz="3600">
                <a:latin typeface="Calibri Light"/>
              </a:rPr>
              <a:t>Highlight the crucial role that outdoor play and block play have in developing children's number sense </a:t>
            </a:r>
            <a:r>
              <a:rPr lang="en-US" sz="3600">
                <a:latin typeface="Calibri Light"/>
              </a:rPr>
              <a:t>​</a:t>
            </a:r>
          </a:p>
          <a:p>
            <a:pPr marL="742950" indent="-514350">
              <a:buFont typeface="Wingdings"/>
              <a:buChar char="Ø"/>
            </a:pPr>
            <a:r>
              <a:rPr lang="en-GB" sz="3600">
                <a:latin typeface="Calibri Light"/>
              </a:rPr>
              <a:t>Provide examples of high-quality experiences, resources and support materials that can be used to enhance your practice</a:t>
            </a:r>
            <a:r>
              <a:rPr lang="en-GB" sz="3200">
                <a:latin typeface="Calibri Light"/>
              </a:rPr>
              <a:t> </a:t>
            </a:r>
            <a:endParaRPr lang="en-GB" sz="3200">
              <a:latin typeface="Calibri Light"/>
              <a:cs typeface="Sabon Next LT"/>
            </a:endParaRPr>
          </a:p>
        </p:txBody>
      </p:sp>
      <p:pic>
        <p:nvPicPr>
          <p:cNvPr id="4" name="Picture 3" descr="9 Adult Learning Principles That Will ...">
            <a:extLst>
              <a:ext uri="{FF2B5EF4-FFF2-40B4-BE49-F238E27FC236}">
                <a16:creationId xmlns:a16="http://schemas.microsoft.com/office/drawing/2014/main" id="{F608739F-EE3C-D231-0704-C857F4B50EE1}"/>
              </a:ext>
            </a:extLst>
          </p:cNvPr>
          <p:cNvPicPr>
            <a:picLocks noChangeAspect="1"/>
          </p:cNvPicPr>
          <p:nvPr/>
        </p:nvPicPr>
        <p:blipFill>
          <a:blip r:embed="rId4"/>
          <a:stretch>
            <a:fillRect/>
          </a:stretch>
        </p:blipFill>
        <p:spPr>
          <a:xfrm>
            <a:off x="315224" y="410294"/>
            <a:ext cx="1813705" cy="1192244"/>
          </a:xfrm>
          <a:prstGeom prst="rect">
            <a:avLst/>
          </a:prstGeom>
        </p:spPr>
      </p:pic>
    </p:spTree>
    <p:extLst>
      <p:ext uri="{BB962C8B-B14F-4D97-AF65-F5344CB8AC3E}">
        <p14:creationId xmlns:p14="http://schemas.microsoft.com/office/powerpoint/2010/main" val="1538391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5"/>
          <p:cNvSpPr/>
          <p:nvPr/>
        </p:nvSpPr>
        <p:spPr>
          <a:xfrm>
            <a:off x="5195496" y="3370281"/>
            <a:ext cx="1801010" cy="1709121"/>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3" name="Google Shape;163;p25"/>
          <p:cNvSpPr/>
          <p:nvPr/>
        </p:nvSpPr>
        <p:spPr>
          <a:xfrm>
            <a:off x="3860650" y="1719879"/>
            <a:ext cx="1801010" cy="1709121"/>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4" name="Google Shape;164;p25"/>
          <p:cNvSpPr/>
          <p:nvPr/>
        </p:nvSpPr>
        <p:spPr>
          <a:xfrm>
            <a:off x="6530342" y="1661160"/>
            <a:ext cx="1801010" cy="1709121"/>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5" name="Google Shape;165;p25"/>
          <p:cNvSpPr txBox="1"/>
          <p:nvPr/>
        </p:nvSpPr>
        <p:spPr>
          <a:xfrm>
            <a:off x="1261613" y="277052"/>
            <a:ext cx="9662160" cy="769401"/>
          </a:xfrm>
          <a:prstGeom prst="rect">
            <a:avLst/>
          </a:prstGeom>
          <a:noFill/>
          <a:ln>
            <a:noFill/>
          </a:ln>
        </p:spPr>
        <p:txBody>
          <a:bodyPr spcFirstLastPara="1" wrap="square" lIns="91425" tIns="45700" rIns="91425" bIns="45700" anchor="t" anchorCtr="0">
            <a:spAutoFit/>
          </a:bodyPr>
          <a:lstStyle/>
          <a:p>
            <a:pPr algn="ctr"/>
            <a:r>
              <a:rPr lang="en-GB" sz="4400" i="0" u="none" strike="noStrike" cap="none">
                <a:solidFill>
                  <a:schemeClr val="dk1"/>
                </a:solidFill>
                <a:latin typeface="Calibri"/>
                <a:ea typeface="Calibri"/>
                <a:cs typeface="Calibri"/>
                <a:sym typeface="Calibri"/>
              </a:rPr>
              <a:t>Perceptual</a:t>
            </a:r>
            <a:r>
              <a:rPr lang="en-GB" sz="4400">
                <a:solidFill>
                  <a:schemeClr val="dk1"/>
                </a:solidFill>
                <a:latin typeface="Calibri"/>
                <a:ea typeface="Calibri"/>
                <a:cs typeface="Calibri"/>
                <a:sym typeface="Calibri"/>
              </a:rPr>
              <a:t> Subitising</a:t>
            </a:r>
            <a:endParaRPr lang="en-GB" sz="4400">
              <a:solidFill>
                <a:schemeClr val="dk1"/>
              </a:solidFill>
              <a:latin typeface="Calibri"/>
              <a:ea typeface="Calibri"/>
              <a:cs typeface="Calibri"/>
            </a:endParaRPr>
          </a:p>
        </p:txBody>
      </p:sp>
      <p:sp>
        <p:nvSpPr>
          <p:cNvPr id="2" name="TextBox 1">
            <a:extLst>
              <a:ext uri="{FF2B5EF4-FFF2-40B4-BE49-F238E27FC236}">
                <a16:creationId xmlns:a16="http://schemas.microsoft.com/office/drawing/2014/main" id="{A2751254-DAFD-5EC0-4C39-8081CE8D83BF}"/>
              </a:ext>
            </a:extLst>
          </p:cNvPr>
          <p:cNvSpPr txBox="1"/>
          <p:nvPr/>
        </p:nvSpPr>
        <p:spPr>
          <a:xfrm>
            <a:off x="2395267" y="5385758"/>
            <a:ext cx="767463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Calibri Light"/>
              </a:rPr>
              <a:t> Perceptual subitising is how you perceive the image straight away. What do you see? </a:t>
            </a:r>
            <a:r>
              <a:rPr lang="en-GB" sz="2400" i="1">
                <a:latin typeface="Calibri Light"/>
              </a:rPr>
              <a:t>How </a:t>
            </a:r>
            <a:r>
              <a:rPr lang="en-GB" sz="2400">
                <a:latin typeface="Calibri Light"/>
              </a:rPr>
              <a:t>do you see it?</a:t>
            </a:r>
            <a:endParaRPr lang="en-US" sz="2400">
              <a:latin typeface="Calibri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6"/>
          <p:cNvSpPr/>
          <p:nvPr/>
        </p:nvSpPr>
        <p:spPr>
          <a:xfrm>
            <a:off x="4389022" y="4386380"/>
            <a:ext cx="747059" cy="74705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26"/>
          <p:cNvSpPr/>
          <p:nvPr/>
        </p:nvSpPr>
        <p:spPr>
          <a:xfrm>
            <a:off x="7030810" y="4391340"/>
            <a:ext cx="747059" cy="74705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 name="Google Shape;173;p26"/>
          <p:cNvSpPr/>
          <p:nvPr/>
        </p:nvSpPr>
        <p:spPr>
          <a:xfrm>
            <a:off x="4288381" y="1718910"/>
            <a:ext cx="747059" cy="74705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26"/>
          <p:cNvSpPr/>
          <p:nvPr/>
        </p:nvSpPr>
        <p:spPr>
          <a:xfrm>
            <a:off x="5724823" y="2871600"/>
            <a:ext cx="747059" cy="74705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26"/>
          <p:cNvSpPr/>
          <p:nvPr/>
        </p:nvSpPr>
        <p:spPr>
          <a:xfrm>
            <a:off x="7160205" y="1718910"/>
            <a:ext cx="747059" cy="74705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 name="Google Shape;176;p26"/>
          <p:cNvSpPr txBox="1"/>
          <p:nvPr/>
        </p:nvSpPr>
        <p:spPr>
          <a:xfrm>
            <a:off x="485717" y="391142"/>
            <a:ext cx="11215151"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800"/>
              <a:buFont typeface="Calibri"/>
              <a:buNone/>
            </a:pPr>
            <a:r>
              <a:rPr lang="en-GB" sz="4800">
                <a:solidFill>
                  <a:schemeClr val="dk1"/>
                </a:solidFill>
                <a:latin typeface="Calibri Light"/>
                <a:ea typeface="Calibri"/>
                <a:cs typeface="Calibri"/>
                <a:sym typeface="Calibri"/>
              </a:rPr>
              <a:t>How do you see this? </a:t>
            </a:r>
            <a:endParaRPr lang="en-GB" sz="4400">
              <a:solidFill>
                <a:schemeClr val="dk1"/>
              </a:solidFill>
              <a:latin typeface="Calibri Light"/>
              <a:ea typeface="Calibri"/>
              <a:cs typeface="Calibri"/>
            </a:endParaRPr>
          </a:p>
        </p:txBody>
      </p:sp>
      <p:sp>
        <p:nvSpPr>
          <p:cNvPr id="2" name="TextBox 1">
            <a:extLst>
              <a:ext uri="{FF2B5EF4-FFF2-40B4-BE49-F238E27FC236}">
                <a16:creationId xmlns:a16="http://schemas.microsoft.com/office/drawing/2014/main" id="{F56DDFDF-59C1-9EB6-9EE7-62D42E3D7D9A}"/>
              </a:ext>
            </a:extLst>
          </p:cNvPr>
          <p:cNvSpPr txBox="1"/>
          <p:nvPr/>
        </p:nvSpPr>
        <p:spPr>
          <a:xfrm>
            <a:off x="238664" y="5759570"/>
            <a:ext cx="1204535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Calibri Light"/>
              </a:rPr>
              <a:t>Let’s shift the focus from right or wrong answers to being able to explain your reasoning!</a:t>
            </a:r>
            <a:r>
              <a:rPr lang="en-US" sz="2400">
                <a:latin typeface="Calibri Light"/>
                <a:ea typeface="Calibri"/>
                <a:cs typeface="Calibri"/>
              </a:rPr>
              <a:t>​</a:t>
            </a:r>
            <a:endParaRPr lang="en-US" sz="2800">
              <a:latin typeface="Calibri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5"/>
          <p:cNvSpPr/>
          <p:nvPr/>
        </p:nvSpPr>
        <p:spPr>
          <a:xfrm>
            <a:off x="1256100" y="3758470"/>
            <a:ext cx="1801010" cy="1709121"/>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3" name="Google Shape;163;p25"/>
          <p:cNvSpPr/>
          <p:nvPr/>
        </p:nvSpPr>
        <p:spPr>
          <a:xfrm>
            <a:off x="1243971" y="1676747"/>
            <a:ext cx="1801010" cy="1709121"/>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4" name="Google Shape;164;p25"/>
          <p:cNvSpPr/>
          <p:nvPr/>
        </p:nvSpPr>
        <p:spPr>
          <a:xfrm>
            <a:off x="3784267" y="1675537"/>
            <a:ext cx="1801010" cy="1709121"/>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5" name="Google Shape;165;p25"/>
          <p:cNvSpPr txBox="1"/>
          <p:nvPr/>
        </p:nvSpPr>
        <p:spPr>
          <a:xfrm>
            <a:off x="1261613" y="277052"/>
            <a:ext cx="9662160" cy="769401"/>
          </a:xfrm>
          <a:prstGeom prst="rect">
            <a:avLst/>
          </a:prstGeom>
          <a:noFill/>
          <a:ln>
            <a:noFill/>
          </a:ln>
        </p:spPr>
        <p:txBody>
          <a:bodyPr spcFirstLastPara="1" wrap="square" lIns="91425" tIns="45700" rIns="91425" bIns="45700" anchor="t" anchorCtr="0">
            <a:spAutoFit/>
          </a:bodyPr>
          <a:lstStyle/>
          <a:p>
            <a:pPr algn="ctr"/>
            <a:r>
              <a:rPr lang="en-GB" sz="4400">
                <a:solidFill>
                  <a:schemeClr val="dk1"/>
                </a:solidFill>
                <a:latin typeface="Calibri"/>
                <a:ea typeface="Calibri"/>
                <a:cs typeface="Calibri"/>
                <a:sym typeface="Calibri"/>
              </a:rPr>
              <a:t>Conceptual Subitising</a:t>
            </a:r>
            <a:endParaRPr lang="en-GB" sz="4400">
              <a:solidFill>
                <a:schemeClr val="dk1"/>
              </a:solidFill>
              <a:latin typeface="Calibri"/>
              <a:ea typeface="Calibri"/>
              <a:cs typeface="Calibri"/>
            </a:endParaRPr>
          </a:p>
        </p:txBody>
      </p:sp>
      <p:sp>
        <p:nvSpPr>
          <p:cNvPr id="2" name="TextBox 1">
            <a:extLst>
              <a:ext uri="{FF2B5EF4-FFF2-40B4-BE49-F238E27FC236}">
                <a16:creationId xmlns:a16="http://schemas.microsoft.com/office/drawing/2014/main" id="{A2751254-DAFD-5EC0-4C39-8081CE8D83BF}"/>
              </a:ext>
            </a:extLst>
          </p:cNvPr>
          <p:cNvSpPr txBox="1"/>
          <p:nvPr/>
        </p:nvSpPr>
        <p:spPr>
          <a:xfrm>
            <a:off x="66136" y="5687683"/>
            <a:ext cx="1213161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err="1">
                <a:solidFill>
                  <a:schemeClr val="dk1"/>
                </a:solidFill>
                <a:latin typeface="Calibri Light"/>
                <a:ea typeface="Calibri"/>
                <a:cs typeface="Calibri"/>
              </a:rPr>
              <a:t>Conceputal</a:t>
            </a:r>
            <a:r>
              <a:rPr lang="en-GB" sz="2400">
                <a:solidFill>
                  <a:schemeClr val="dk1"/>
                </a:solidFill>
                <a:latin typeface="Calibri Light"/>
                <a:ea typeface="Calibri"/>
                <a:cs typeface="Calibri"/>
              </a:rPr>
              <a:t> subitising is how you put the bits together. What do </a:t>
            </a:r>
            <a:r>
              <a:rPr lang="en-GB" sz="2400" i="1">
                <a:solidFill>
                  <a:schemeClr val="dk1"/>
                </a:solidFill>
                <a:latin typeface="Calibri Light"/>
                <a:ea typeface="Calibri"/>
                <a:cs typeface="Calibri"/>
              </a:rPr>
              <a:t>you</a:t>
            </a:r>
            <a:r>
              <a:rPr lang="en-GB" sz="2400">
                <a:solidFill>
                  <a:schemeClr val="dk1"/>
                </a:solidFill>
                <a:latin typeface="Calibri Light"/>
                <a:ea typeface="Calibri"/>
                <a:cs typeface="Calibri"/>
              </a:rPr>
              <a:t> see? </a:t>
            </a:r>
            <a:r>
              <a:rPr lang="en-GB" sz="2400" i="1">
                <a:solidFill>
                  <a:schemeClr val="dk1"/>
                </a:solidFill>
                <a:latin typeface="Calibri Light"/>
                <a:ea typeface="Calibri"/>
                <a:cs typeface="Calibri"/>
              </a:rPr>
              <a:t>How </a:t>
            </a:r>
            <a:r>
              <a:rPr lang="en-GB" sz="2400">
                <a:solidFill>
                  <a:schemeClr val="dk1"/>
                </a:solidFill>
                <a:latin typeface="Calibri Light"/>
                <a:ea typeface="Calibri"/>
                <a:cs typeface="Calibri"/>
              </a:rPr>
              <a:t>do you see it?</a:t>
            </a:r>
            <a:endParaRPr lang="en-US" sz="2400">
              <a:solidFill>
                <a:schemeClr val="dk1"/>
              </a:solidFill>
              <a:latin typeface="Calibri Light"/>
              <a:ea typeface="Calibri"/>
              <a:cs typeface="Calibri"/>
            </a:endParaRPr>
          </a:p>
        </p:txBody>
      </p:sp>
      <p:sp>
        <p:nvSpPr>
          <p:cNvPr id="3" name="Google Shape;164;p25">
            <a:extLst>
              <a:ext uri="{FF2B5EF4-FFF2-40B4-BE49-F238E27FC236}">
                <a16:creationId xmlns:a16="http://schemas.microsoft.com/office/drawing/2014/main" id="{336FAA64-2EA6-870F-4C5F-7EE78B8A8FAF}"/>
              </a:ext>
            </a:extLst>
          </p:cNvPr>
          <p:cNvSpPr/>
          <p:nvPr/>
        </p:nvSpPr>
        <p:spPr>
          <a:xfrm>
            <a:off x="3913663" y="3774631"/>
            <a:ext cx="1801010" cy="1709121"/>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 name="Google Shape;164;p25">
            <a:extLst>
              <a:ext uri="{FF2B5EF4-FFF2-40B4-BE49-F238E27FC236}">
                <a16:creationId xmlns:a16="http://schemas.microsoft.com/office/drawing/2014/main" id="{C509E0CD-C8A3-E33C-BBB3-5EBC57FEEA76}"/>
              </a:ext>
            </a:extLst>
          </p:cNvPr>
          <p:cNvSpPr/>
          <p:nvPr/>
        </p:nvSpPr>
        <p:spPr>
          <a:xfrm>
            <a:off x="6616606" y="1675537"/>
            <a:ext cx="1801010" cy="1709121"/>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 name="Google Shape;164;p25">
            <a:extLst>
              <a:ext uri="{FF2B5EF4-FFF2-40B4-BE49-F238E27FC236}">
                <a16:creationId xmlns:a16="http://schemas.microsoft.com/office/drawing/2014/main" id="{A44A6838-8F88-17DA-034B-A1E5B05B1E23}"/>
              </a:ext>
            </a:extLst>
          </p:cNvPr>
          <p:cNvSpPr/>
          <p:nvPr/>
        </p:nvSpPr>
        <p:spPr>
          <a:xfrm>
            <a:off x="9563964" y="3774631"/>
            <a:ext cx="1801010" cy="1709121"/>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 name="Google Shape;164;p25">
            <a:extLst>
              <a:ext uri="{FF2B5EF4-FFF2-40B4-BE49-F238E27FC236}">
                <a16:creationId xmlns:a16="http://schemas.microsoft.com/office/drawing/2014/main" id="{FE273FB8-1BDF-78C6-8FB9-817931A61DF0}"/>
              </a:ext>
            </a:extLst>
          </p:cNvPr>
          <p:cNvSpPr/>
          <p:nvPr/>
        </p:nvSpPr>
        <p:spPr>
          <a:xfrm>
            <a:off x="9563965" y="1675537"/>
            <a:ext cx="1801010" cy="1709121"/>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 name="Google Shape;164;p25">
            <a:extLst>
              <a:ext uri="{FF2B5EF4-FFF2-40B4-BE49-F238E27FC236}">
                <a16:creationId xmlns:a16="http://schemas.microsoft.com/office/drawing/2014/main" id="{153E3C4E-B4AE-8C8E-A1E3-8F7A7D0441A9}"/>
              </a:ext>
            </a:extLst>
          </p:cNvPr>
          <p:cNvSpPr/>
          <p:nvPr/>
        </p:nvSpPr>
        <p:spPr>
          <a:xfrm>
            <a:off x="6616606" y="3774630"/>
            <a:ext cx="1801010" cy="1709121"/>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781728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6"/>
          <p:cNvSpPr/>
          <p:nvPr/>
        </p:nvSpPr>
        <p:spPr>
          <a:xfrm>
            <a:off x="4964116" y="3178682"/>
            <a:ext cx="747059" cy="74705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26"/>
          <p:cNvSpPr/>
          <p:nvPr/>
        </p:nvSpPr>
        <p:spPr>
          <a:xfrm>
            <a:off x="10438244" y="2809831"/>
            <a:ext cx="747059" cy="74705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 name="Google Shape;173;p26"/>
          <p:cNvSpPr/>
          <p:nvPr/>
        </p:nvSpPr>
        <p:spPr>
          <a:xfrm>
            <a:off x="1341023" y="1718910"/>
            <a:ext cx="747059" cy="74705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26"/>
          <p:cNvSpPr/>
          <p:nvPr/>
        </p:nvSpPr>
        <p:spPr>
          <a:xfrm>
            <a:off x="2303012" y="2684694"/>
            <a:ext cx="747059" cy="74705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26"/>
          <p:cNvSpPr/>
          <p:nvPr/>
        </p:nvSpPr>
        <p:spPr>
          <a:xfrm>
            <a:off x="8784847" y="1503250"/>
            <a:ext cx="747059" cy="74705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 name="Google Shape;176;p26"/>
          <p:cNvSpPr txBox="1"/>
          <p:nvPr/>
        </p:nvSpPr>
        <p:spPr>
          <a:xfrm>
            <a:off x="485717" y="391142"/>
            <a:ext cx="11215151"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800"/>
              <a:buFont typeface="Calibri"/>
              <a:buNone/>
            </a:pPr>
            <a:r>
              <a:rPr lang="en-GB" sz="4800">
                <a:solidFill>
                  <a:schemeClr val="dk1"/>
                </a:solidFill>
                <a:latin typeface="Calibri Light"/>
                <a:ea typeface="Calibri"/>
                <a:cs typeface="Calibri"/>
                <a:sym typeface="Calibri"/>
              </a:rPr>
              <a:t>How do you see this? </a:t>
            </a:r>
            <a:endParaRPr lang="en-GB" sz="4400">
              <a:solidFill>
                <a:schemeClr val="dk1"/>
              </a:solidFill>
              <a:latin typeface="Calibri Light"/>
              <a:ea typeface="Calibri"/>
              <a:cs typeface="Calibri"/>
            </a:endParaRPr>
          </a:p>
        </p:txBody>
      </p:sp>
      <p:sp>
        <p:nvSpPr>
          <p:cNvPr id="2" name="TextBox 1">
            <a:extLst>
              <a:ext uri="{FF2B5EF4-FFF2-40B4-BE49-F238E27FC236}">
                <a16:creationId xmlns:a16="http://schemas.microsoft.com/office/drawing/2014/main" id="{F56DDFDF-59C1-9EB6-9EE7-62D42E3D7D9A}"/>
              </a:ext>
            </a:extLst>
          </p:cNvPr>
          <p:cNvSpPr txBox="1"/>
          <p:nvPr/>
        </p:nvSpPr>
        <p:spPr>
          <a:xfrm>
            <a:off x="238664" y="5759570"/>
            <a:ext cx="1204535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Calibri Light"/>
              </a:rPr>
              <a:t>Let’s shift the focus from right or wrong answers to being able to explain your reasoning!</a:t>
            </a:r>
            <a:r>
              <a:rPr lang="en-US" sz="2400">
                <a:latin typeface="Calibri Light"/>
                <a:ea typeface="Calibri"/>
                <a:cs typeface="Calibri"/>
              </a:rPr>
              <a:t>​</a:t>
            </a:r>
            <a:endParaRPr lang="en-US" sz="2800">
              <a:latin typeface="Calibri Light"/>
            </a:endParaRPr>
          </a:p>
        </p:txBody>
      </p:sp>
    </p:spTree>
    <p:extLst>
      <p:ext uri="{BB962C8B-B14F-4D97-AF65-F5344CB8AC3E}">
        <p14:creationId xmlns:p14="http://schemas.microsoft.com/office/powerpoint/2010/main" val="4201777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9"/>
          <p:cNvSpPr txBox="1">
            <a:spLocks noGrp="1"/>
          </p:cNvSpPr>
          <p:nvPr>
            <p:ph type="title"/>
          </p:nvPr>
        </p:nvSpPr>
        <p:spPr>
          <a:xfrm>
            <a:off x="1068525" y="531018"/>
            <a:ext cx="10058400" cy="145075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0000"/>
              <a:buFont typeface="Calibri"/>
              <a:buNone/>
            </a:pPr>
            <a:r>
              <a:rPr lang="en-GB">
                <a:solidFill>
                  <a:schemeClr val="tx1"/>
                </a:solidFill>
              </a:rPr>
              <a:t>Teaching Subitising</a:t>
            </a:r>
            <a:endParaRPr lang="en-US">
              <a:solidFill>
                <a:schemeClr val="tx1"/>
              </a:solidFill>
              <a:ea typeface="Calibri Light" panose="020F0302020204030204"/>
              <a:cs typeface="Calibri Light" panose="020F0302020204030204"/>
            </a:endParaRPr>
          </a:p>
        </p:txBody>
      </p:sp>
      <p:sp>
        <p:nvSpPr>
          <p:cNvPr id="203" name="Google Shape;203;p29"/>
          <p:cNvSpPr txBox="1">
            <a:spLocks noGrp="1"/>
          </p:cNvSpPr>
          <p:nvPr>
            <p:ph idx="1"/>
          </p:nvPr>
        </p:nvSpPr>
        <p:spPr>
          <a:xfrm>
            <a:off x="421258" y="1710605"/>
            <a:ext cx="11349486" cy="4582569"/>
          </a:xfrm>
          <a:prstGeom prst="rect">
            <a:avLst/>
          </a:prstGeom>
          <a:noFill/>
          <a:ln>
            <a:noFill/>
          </a:ln>
        </p:spPr>
        <p:txBody>
          <a:bodyPr spcFirstLastPara="1" vert="horz" wrap="square" lIns="91425" tIns="45700" rIns="91425" bIns="45700" rtlCol="0" anchor="t" anchorCtr="0">
            <a:noAutofit/>
          </a:bodyPr>
          <a:lstStyle/>
          <a:p>
            <a:pPr marL="0" indent="0" algn="ctr">
              <a:spcBef>
                <a:spcPts val="0"/>
              </a:spcBef>
              <a:spcAft>
                <a:spcPts val="0"/>
              </a:spcAft>
              <a:buClr>
                <a:schemeClr val="dk1"/>
              </a:buClr>
              <a:buSzPts val="2800"/>
              <a:buNone/>
            </a:pPr>
            <a:endParaRPr lang="en-GB" sz="2600">
              <a:solidFill>
                <a:schemeClr val="tx1"/>
              </a:solidFill>
              <a:latin typeface="Calibri Light"/>
              <a:ea typeface="Calibri Light"/>
              <a:cs typeface="Calibri Light"/>
            </a:endParaRPr>
          </a:p>
          <a:p>
            <a:pPr marL="457200" indent="-457200">
              <a:spcBef>
                <a:spcPts val="0"/>
              </a:spcBef>
              <a:spcAft>
                <a:spcPts val="0"/>
              </a:spcAft>
              <a:buSzPts val="2800"/>
              <a:buFont typeface="Wingdings" panose="020F0502020204030204" pitchFamily="34" charset="0"/>
              <a:buChar char="Ø"/>
            </a:pPr>
            <a:r>
              <a:rPr lang="en-GB" sz="2700">
                <a:solidFill>
                  <a:schemeClr val="tx1"/>
                </a:solidFill>
                <a:latin typeface="Calibri Light"/>
                <a:ea typeface="Calibri Light"/>
                <a:cs typeface="Calibri Light"/>
              </a:rPr>
              <a:t>Focus on teaching 1-3 first – both perceptual and conceptual in </a:t>
            </a:r>
            <a:r>
              <a:rPr lang="en-GB" sz="2700" i="1">
                <a:solidFill>
                  <a:schemeClr val="tx1"/>
                </a:solidFill>
                <a:latin typeface="Calibri Light"/>
                <a:ea typeface="Calibri Light"/>
                <a:cs typeface="Calibri Light"/>
              </a:rPr>
              <a:t>all sorts </a:t>
            </a:r>
            <a:r>
              <a:rPr lang="en-GB" sz="2700">
                <a:solidFill>
                  <a:schemeClr val="tx1"/>
                </a:solidFill>
                <a:latin typeface="Calibri Light"/>
                <a:ea typeface="Calibri Light"/>
                <a:cs typeface="Calibri Light"/>
              </a:rPr>
              <a:t>of experiences with both large and small items wherever the opportunity arises. The bigger the variety, the deeper the learning!</a:t>
            </a:r>
            <a:endParaRPr lang="en-US" sz="2700">
              <a:solidFill>
                <a:schemeClr val="tx1"/>
              </a:solidFill>
              <a:latin typeface="Calibri"/>
              <a:ea typeface="Calibri"/>
              <a:cs typeface="Calibri"/>
            </a:endParaRPr>
          </a:p>
          <a:p>
            <a:pPr marL="457200" indent="-457200">
              <a:spcBef>
                <a:spcPts val="1000"/>
              </a:spcBef>
              <a:spcAft>
                <a:spcPts val="0"/>
              </a:spcAft>
              <a:buFont typeface="Wingdings" panose="020F0502020204030204" pitchFamily="34" charset="0"/>
              <a:buChar char="Ø"/>
            </a:pPr>
            <a:endParaRPr lang="en-GB" sz="2700">
              <a:solidFill>
                <a:schemeClr val="tx1"/>
              </a:solidFill>
              <a:latin typeface="Calibri Light"/>
              <a:ea typeface="Calibri Light"/>
              <a:cs typeface="Calibri Light"/>
            </a:endParaRPr>
          </a:p>
          <a:p>
            <a:pPr marL="457200" indent="-457200">
              <a:spcBef>
                <a:spcPts val="1000"/>
              </a:spcBef>
              <a:spcAft>
                <a:spcPts val="0"/>
              </a:spcAft>
              <a:buFont typeface="Wingdings" panose="020F0502020204030204" pitchFamily="34" charset="0"/>
              <a:buChar char="Ø"/>
            </a:pPr>
            <a:r>
              <a:rPr lang="en-GB" sz="2700">
                <a:solidFill>
                  <a:schemeClr val="tx1"/>
                </a:solidFill>
                <a:latin typeface="Calibri Light"/>
                <a:ea typeface="Calibri Light"/>
                <a:cs typeface="Calibri Light"/>
              </a:rPr>
              <a:t>Language to use  -  “What did you see?” “How did you see it?” “You didn’t need to count that, you just knew it was 3!” </a:t>
            </a:r>
          </a:p>
          <a:p>
            <a:pPr marL="457200" indent="-457200">
              <a:spcBef>
                <a:spcPts val="1000"/>
              </a:spcBef>
              <a:spcAft>
                <a:spcPts val="0"/>
              </a:spcAft>
              <a:buFont typeface="Wingdings" panose="020F0502020204030204" pitchFamily="34" charset="0"/>
              <a:buChar char="Ø"/>
            </a:pPr>
            <a:endParaRPr lang="en-GB" sz="2700">
              <a:solidFill>
                <a:schemeClr val="tx1"/>
              </a:solidFill>
              <a:latin typeface="Calibri Light"/>
              <a:ea typeface="Calibri Light"/>
              <a:cs typeface="Calibri Light"/>
            </a:endParaRPr>
          </a:p>
          <a:p>
            <a:pPr marL="457200" indent="-457200">
              <a:spcBef>
                <a:spcPts val="1000"/>
              </a:spcBef>
              <a:spcAft>
                <a:spcPts val="0"/>
              </a:spcAft>
              <a:buFont typeface="Wingdings" panose="020F0502020204030204" pitchFamily="34" charset="0"/>
              <a:buChar char="Ø"/>
            </a:pPr>
            <a:r>
              <a:rPr lang="en-GB" sz="2700">
                <a:solidFill>
                  <a:schemeClr val="tx1"/>
                </a:solidFill>
                <a:latin typeface="Calibri Light"/>
                <a:ea typeface="Calibri Light"/>
                <a:cs typeface="Calibri Light"/>
              </a:rPr>
              <a:t>Avoid asking - “How many?” as this often prompts children to count. Instead, try saying “What did you see?” “How did you see it?” </a:t>
            </a:r>
            <a:r>
              <a:rPr lang="en-US" sz="2700">
                <a:solidFill>
                  <a:schemeClr val="tx1"/>
                </a:solidFill>
                <a:latin typeface="Calibri Light"/>
                <a:ea typeface="Calibri Light"/>
                <a:cs typeface="Calibri Light"/>
              </a:rPr>
              <a:t>“I can see three, what can you see?”</a:t>
            </a:r>
            <a:endParaRPr lang="en-GB" sz="2700">
              <a:solidFill>
                <a:schemeClr val="tx1"/>
              </a:solidFill>
              <a:latin typeface="Calibri Light"/>
              <a:ea typeface="Calibri Light"/>
              <a:cs typeface="Calibri Light"/>
            </a:endParaRPr>
          </a:p>
          <a:p>
            <a:pPr marL="0" indent="0" algn="ctr">
              <a:spcBef>
                <a:spcPts val="1000"/>
              </a:spcBef>
              <a:spcAft>
                <a:spcPts val="0"/>
              </a:spcAft>
              <a:buNone/>
            </a:pPr>
            <a:endParaRPr lang="en-GB" sz="2600">
              <a:solidFill>
                <a:schemeClr val="tx1"/>
              </a:solidFill>
              <a:latin typeface="Calibri Light"/>
              <a:ea typeface="Calibri Light"/>
              <a:cs typeface="Calibri Light"/>
            </a:endParaRPr>
          </a:p>
          <a:p>
            <a:pPr marL="0" indent="0" algn="ctr">
              <a:spcBef>
                <a:spcPts val="1000"/>
              </a:spcBef>
              <a:spcAft>
                <a:spcPts val="0"/>
              </a:spcAft>
              <a:buNone/>
            </a:pPr>
            <a:endParaRPr lang="en-US" sz="2600">
              <a:solidFill>
                <a:schemeClr val="tx1"/>
              </a:solidFill>
              <a:latin typeface="Calibri Light"/>
              <a:ea typeface="Calibri Light"/>
              <a:cs typeface="Calibri Light"/>
            </a:endParaRPr>
          </a:p>
          <a:p>
            <a:pPr marL="0" lvl="0" indent="0" algn="l">
              <a:lnSpc>
                <a:spcPct val="90000"/>
              </a:lnSpc>
              <a:spcBef>
                <a:spcPts val="0"/>
              </a:spcBef>
              <a:spcAft>
                <a:spcPts val="0"/>
              </a:spcAft>
              <a:buSzPts val="2800"/>
              <a:buNone/>
            </a:pPr>
            <a:endParaRPr lang="en-GB" sz="2400">
              <a:solidFill>
                <a:schemeClr val="tx1"/>
              </a:solidFill>
              <a:latin typeface="Calibri Light"/>
              <a:ea typeface="Calibri Light"/>
              <a:cs typeface="Calibri Light"/>
            </a:endParaRPr>
          </a:p>
          <a:p>
            <a:pPr marL="0" lvl="0" indent="0" algn="l" rtl="0">
              <a:lnSpc>
                <a:spcPct val="90000"/>
              </a:lnSpc>
              <a:spcBef>
                <a:spcPts val="1000"/>
              </a:spcBef>
              <a:spcAft>
                <a:spcPts val="0"/>
              </a:spcAft>
              <a:buClr>
                <a:schemeClr val="dk1"/>
              </a:buClr>
              <a:buSzPts val="2800"/>
              <a:buNone/>
            </a:pPr>
            <a:endParaRPr lang="en-GB" sz="2400">
              <a:solidFill>
                <a:schemeClr val="tx1"/>
              </a:solidFill>
              <a:latin typeface="Calibri"/>
              <a:ea typeface="Calibri"/>
              <a:cs typeface="Calibri"/>
            </a:endParaRPr>
          </a:p>
          <a:p>
            <a:pPr marL="0" indent="0">
              <a:spcBef>
                <a:spcPts val="1000"/>
              </a:spcBef>
              <a:spcAft>
                <a:spcPts val="0"/>
              </a:spcAft>
              <a:buClr>
                <a:schemeClr val="dk1"/>
              </a:buClr>
              <a:buSzPts val="2800"/>
              <a:buNone/>
            </a:pPr>
            <a:endParaRPr lang="en-GB" sz="2400">
              <a:solidFill>
                <a:schemeClr val="tx1"/>
              </a:solidFill>
              <a:latin typeface="Calibri Light"/>
              <a:ea typeface="Calibri Light"/>
              <a:cs typeface="Calibri Light"/>
            </a:endParaRPr>
          </a:p>
        </p:txBody>
      </p:sp>
      <p:pic>
        <p:nvPicPr>
          <p:cNvPr id="2" name="Picture 1" descr="Subitising Numbers to 10 Matching Cards ...">
            <a:extLst>
              <a:ext uri="{FF2B5EF4-FFF2-40B4-BE49-F238E27FC236}">
                <a16:creationId xmlns:a16="http://schemas.microsoft.com/office/drawing/2014/main" id="{13BA56BA-84A5-D800-60E7-E7ACA766EF09}"/>
              </a:ext>
            </a:extLst>
          </p:cNvPr>
          <p:cNvPicPr>
            <a:picLocks noChangeAspect="1"/>
          </p:cNvPicPr>
          <p:nvPr/>
        </p:nvPicPr>
        <p:blipFill>
          <a:blip r:embed="rId3"/>
          <a:stretch>
            <a:fillRect/>
          </a:stretch>
        </p:blipFill>
        <p:spPr>
          <a:xfrm>
            <a:off x="8995374" y="83838"/>
            <a:ext cx="3028950" cy="1514475"/>
          </a:xfrm>
          <a:prstGeom prst="rect">
            <a:avLst/>
          </a:prstGeom>
        </p:spPr>
      </p:pic>
      <p:pic>
        <p:nvPicPr>
          <p:cNvPr id="3" name="Picture 2" descr="Outdoor Maths Activities EYFS – Outdoor ...">
            <a:extLst>
              <a:ext uri="{FF2B5EF4-FFF2-40B4-BE49-F238E27FC236}">
                <a16:creationId xmlns:a16="http://schemas.microsoft.com/office/drawing/2014/main" id="{81D5021C-364F-860C-192F-7CFFC7444685}"/>
              </a:ext>
            </a:extLst>
          </p:cNvPr>
          <p:cNvPicPr>
            <a:picLocks noChangeAspect="1"/>
          </p:cNvPicPr>
          <p:nvPr/>
        </p:nvPicPr>
        <p:blipFill>
          <a:blip r:embed="rId4"/>
          <a:stretch>
            <a:fillRect/>
          </a:stretch>
        </p:blipFill>
        <p:spPr>
          <a:xfrm>
            <a:off x="303363" y="86354"/>
            <a:ext cx="1880559" cy="152382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4"/>
          <p:cNvSpPr txBox="1">
            <a:spLocks noGrp="1"/>
          </p:cNvSpPr>
          <p:nvPr>
            <p:ph type="title"/>
          </p:nvPr>
        </p:nvSpPr>
        <p:spPr>
          <a:xfrm>
            <a:off x="1068525" y="574150"/>
            <a:ext cx="10058400" cy="1450757"/>
          </a:xfrm>
          <a:prstGeom prst="rect">
            <a:avLst/>
          </a:prstGeom>
          <a:noFill/>
          <a:ln>
            <a:noFill/>
          </a:ln>
        </p:spPr>
        <p:txBody>
          <a:bodyPr spcFirstLastPara="1" wrap="square" lIns="91425" tIns="45700" rIns="91425" bIns="45700" anchor="ctr" anchorCtr="0">
            <a:noAutofit/>
          </a:bodyPr>
          <a:lstStyle/>
          <a:p>
            <a:pPr algn="ctr">
              <a:lnSpc>
                <a:spcPct val="90000"/>
              </a:lnSpc>
              <a:spcBef>
                <a:spcPts val="0"/>
              </a:spcBef>
              <a:buClr>
                <a:schemeClr val="dk1"/>
              </a:buClr>
              <a:buSzPts val="10000"/>
            </a:pPr>
            <a:r>
              <a:rPr lang="en-GB">
                <a:solidFill>
                  <a:schemeClr val="tx1"/>
                </a:solidFill>
              </a:rPr>
              <a:t> Subitising Top Tips</a:t>
            </a:r>
            <a:endParaRPr>
              <a:solidFill>
                <a:schemeClr val="tx1"/>
              </a:solidFill>
            </a:endParaRPr>
          </a:p>
        </p:txBody>
      </p:sp>
      <p:sp>
        <p:nvSpPr>
          <p:cNvPr id="154" name="Google Shape;154;p24"/>
          <p:cNvSpPr txBox="1">
            <a:spLocks noGrp="1"/>
          </p:cNvSpPr>
          <p:nvPr>
            <p:ph idx="1"/>
          </p:nvPr>
        </p:nvSpPr>
        <p:spPr>
          <a:xfrm>
            <a:off x="176842" y="1897512"/>
            <a:ext cx="12168995" cy="4596946"/>
          </a:xfrm>
          <a:prstGeom prst="rect">
            <a:avLst/>
          </a:prstGeom>
          <a:noFill/>
          <a:ln>
            <a:noFill/>
          </a:ln>
        </p:spPr>
        <p:txBody>
          <a:bodyPr spcFirstLastPara="1" vert="horz" wrap="square" lIns="91425" tIns="45700" rIns="91425" bIns="45700" rtlCol="0" anchor="t" anchorCtr="0">
            <a:noAutofit/>
          </a:bodyPr>
          <a:lstStyle/>
          <a:p>
            <a:pPr>
              <a:spcBef>
                <a:spcPts val="0"/>
              </a:spcBef>
              <a:spcAft>
                <a:spcPts val="0"/>
              </a:spcAft>
              <a:buClr>
                <a:srgbClr val="E48312"/>
              </a:buClr>
              <a:buFont typeface="Wingdings,Sans-Serif"/>
              <a:buChar char="Ø"/>
            </a:pPr>
            <a:r>
              <a:rPr lang="en-GB" sz="3200">
                <a:solidFill>
                  <a:schemeClr val="tx1"/>
                </a:solidFill>
                <a:latin typeface="Calibri Light"/>
                <a:ea typeface="Calibri Light"/>
                <a:cs typeface="Calibri Light"/>
              </a:rPr>
              <a:t> Keep the cognitive load low! Ensure there is as little to distract from the quantity as possible. Make all the things in the group as similar as possible (the same type, size, shape and colour). </a:t>
            </a:r>
            <a:endParaRPr lang="en-US" sz="3200">
              <a:solidFill>
                <a:schemeClr val="tx1"/>
              </a:solidFill>
              <a:latin typeface="Calibri Light"/>
              <a:ea typeface="Calibri Light"/>
              <a:cs typeface="Calibri Light"/>
            </a:endParaRPr>
          </a:p>
          <a:p>
            <a:pPr>
              <a:spcBef>
                <a:spcPts val="0"/>
              </a:spcBef>
              <a:spcAft>
                <a:spcPts val="0"/>
              </a:spcAft>
              <a:buClr>
                <a:srgbClr val="E48312"/>
              </a:buClr>
              <a:buFont typeface="Wingdings,Sans-Serif"/>
              <a:buChar char="Ø"/>
            </a:pPr>
            <a:endParaRPr lang="en-GB" sz="3200">
              <a:solidFill>
                <a:schemeClr val="tx1"/>
              </a:solidFill>
              <a:latin typeface="Calibri Light"/>
              <a:ea typeface="Calibri Light"/>
              <a:cs typeface="Calibri Light"/>
            </a:endParaRPr>
          </a:p>
          <a:p>
            <a:pPr>
              <a:spcBef>
                <a:spcPts val="0"/>
              </a:spcBef>
              <a:spcAft>
                <a:spcPts val="0"/>
              </a:spcAft>
              <a:buClr>
                <a:srgbClr val="E48312"/>
              </a:buClr>
              <a:buFont typeface="Wingdings,Sans-Serif"/>
              <a:buChar char="Ø"/>
            </a:pPr>
            <a:r>
              <a:rPr lang="en-GB" sz="3200">
                <a:solidFill>
                  <a:schemeClr val="tx1"/>
                </a:solidFill>
                <a:latin typeface="Calibri Light"/>
                <a:ea typeface="Calibri Light"/>
                <a:cs typeface="Calibri Light"/>
              </a:rPr>
              <a:t>If you just glimpse, you don’t have time to count! </a:t>
            </a:r>
          </a:p>
          <a:p>
            <a:pPr>
              <a:buClr>
                <a:srgbClr val="E48312"/>
              </a:buClr>
              <a:buFont typeface="Wingdings,Sans-Serif"/>
              <a:buChar char="Ø"/>
            </a:pPr>
            <a:endParaRPr lang="en-US" sz="3200">
              <a:solidFill>
                <a:schemeClr val="tx1"/>
              </a:solidFill>
              <a:latin typeface="Calibri Light"/>
              <a:ea typeface="Calibri Light"/>
              <a:cs typeface="Calibri Light"/>
            </a:endParaRPr>
          </a:p>
          <a:p>
            <a:pPr>
              <a:buClr>
                <a:srgbClr val="E48312"/>
              </a:buClr>
              <a:buFont typeface="Wingdings,Sans-Serif"/>
              <a:buChar char="Ø"/>
            </a:pPr>
            <a:r>
              <a:rPr lang="en-GB" sz="3200">
                <a:solidFill>
                  <a:schemeClr val="tx1"/>
                </a:solidFill>
                <a:latin typeface="Calibri Light"/>
                <a:ea typeface="Calibri Light"/>
                <a:cs typeface="Calibri Light"/>
              </a:rPr>
              <a:t>Subitise with as many different things as possible to promote the skill and keep it engaging. Indoors and out! Make sure you vary size and situation but use same type, size, colour &amp; shape within an activity.</a:t>
            </a:r>
            <a:endParaRPr lang="en-GB" sz="3200">
              <a:solidFill>
                <a:schemeClr val="tx1"/>
              </a:solidFill>
            </a:endParaRPr>
          </a:p>
          <a:p>
            <a:pPr>
              <a:buNone/>
            </a:pPr>
            <a:endParaRPr lang="en-US" sz="2800">
              <a:solidFill>
                <a:schemeClr val="tx1"/>
              </a:solidFill>
              <a:latin typeface="Calibri Light"/>
              <a:ea typeface="Calibri"/>
              <a:cs typeface="Calibri"/>
            </a:endParaRPr>
          </a:p>
          <a:p>
            <a:pPr marL="0" indent="0">
              <a:spcBef>
                <a:spcPts val="1000"/>
              </a:spcBef>
              <a:spcAft>
                <a:spcPts val="0"/>
              </a:spcAft>
              <a:buNone/>
            </a:pPr>
            <a:endParaRPr>
              <a:ea typeface="Calibri"/>
              <a:cs typeface="Calibri"/>
            </a:endParaRPr>
          </a:p>
          <a:p>
            <a:pPr marL="0" lvl="0" indent="0" algn="l" rtl="0">
              <a:lnSpc>
                <a:spcPct val="90000"/>
              </a:lnSpc>
              <a:spcBef>
                <a:spcPts val="1000"/>
              </a:spcBef>
              <a:spcAft>
                <a:spcPts val="1600"/>
              </a:spcAft>
              <a:buClr>
                <a:schemeClr val="dk1"/>
              </a:buClr>
              <a:buSzPct val="116666"/>
              <a:buNone/>
            </a:pPr>
            <a:endParaRPr/>
          </a:p>
        </p:txBody>
      </p:sp>
      <p:pic>
        <p:nvPicPr>
          <p:cNvPr id="2" name="Picture 1" descr="75,100+ Top Tips Stock Photos, Pictures ...">
            <a:extLst>
              <a:ext uri="{FF2B5EF4-FFF2-40B4-BE49-F238E27FC236}">
                <a16:creationId xmlns:a16="http://schemas.microsoft.com/office/drawing/2014/main" id="{ACD7DC54-3A85-FF92-5D34-106AB21FA9DA}"/>
              </a:ext>
            </a:extLst>
          </p:cNvPr>
          <p:cNvPicPr>
            <a:picLocks noChangeAspect="1"/>
          </p:cNvPicPr>
          <p:nvPr/>
        </p:nvPicPr>
        <p:blipFill>
          <a:blip r:embed="rId3"/>
          <a:stretch>
            <a:fillRect/>
          </a:stretch>
        </p:blipFill>
        <p:spPr>
          <a:xfrm>
            <a:off x="10070890" y="-449"/>
            <a:ext cx="2114371" cy="1711805"/>
          </a:xfrm>
          <a:prstGeom prst="rect">
            <a:avLst/>
          </a:prstGeom>
        </p:spPr>
      </p:pic>
      <p:pic>
        <p:nvPicPr>
          <p:cNvPr id="3" name="Picture 2" descr="Light Bulb Smiley Face Stock Photos ...">
            <a:extLst>
              <a:ext uri="{FF2B5EF4-FFF2-40B4-BE49-F238E27FC236}">
                <a16:creationId xmlns:a16="http://schemas.microsoft.com/office/drawing/2014/main" id="{06BE7332-0718-E496-3CC8-4015CC80F139}"/>
              </a:ext>
            </a:extLst>
          </p:cNvPr>
          <p:cNvPicPr>
            <a:picLocks noChangeAspect="1"/>
          </p:cNvPicPr>
          <p:nvPr/>
        </p:nvPicPr>
        <p:blipFill>
          <a:blip r:embed="rId4"/>
          <a:stretch>
            <a:fillRect/>
          </a:stretch>
        </p:blipFill>
        <p:spPr>
          <a:xfrm>
            <a:off x="350988" y="115470"/>
            <a:ext cx="1411497" cy="1465593"/>
          </a:xfrm>
          <a:prstGeom prst="rect">
            <a:avLst/>
          </a:prstGeom>
        </p:spPr>
      </p:pic>
    </p:spTree>
    <p:extLst>
      <p:ext uri="{BB962C8B-B14F-4D97-AF65-F5344CB8AC3E}">
        <p14:creationId xmlns:p14="http://schemas.microsoft.com/office/powerpoint/2010/main" val="1270574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28" descr="A sign with donuts on it&#10;&#10;Description automatically generated"/>
          <p:cNvPicPr preferRelativeResize="0"/>
          <p:nvPr/>
        </p:nvPicPr>
        <p:blipFill rotWithShape="1">
          <a:blip r:embed="rId3">
            <a:alphaModFix/>
          </a:blip>
          <a:srcRect b="7130"/>
          <a:stretch/>
        </p:blipFill>
        <p:spPr>
          <a:xfrm>
            <a:off x="-2885" y="0"/>
            <a:ext cx="4073625" cy="6340416"/>
          </a:xfrm>
          <a:prstGeom prst="rect">
            <a:avLst/>
          </a:prstGeom>
          <a:noFill/>
          <a:ln>
            <a:noFill/>
          </a:ln>
        </p:spPr>
      </p:pic>
      <p:pic>
        <p:nvPicPr>
          <p:cNvPr id="2" name="Picture 1" descr="A carton of eggs&#10;&#10;Description automatically generated">
            <a:extLst>
              <a:ext uri="{FF2B5EF4-FFF2-40B4-BE49-F238E27FC236}">
                <a16:creationId xmlns:a16="http://schemas.microsoft.com/office/drawing/2014/main" id="{2BD2E645-99DA-EB76-D915-AC0742171D63}"/>
              </a:ext>
            </a:extLst>
          </p:cNvPr>
          <p:cNvPicPr>
            <a:picLocks noChangeAspect="1"/>
          </p:cNvPicPr>
          <p:nvPr/>
        </p:nvPicPr>
        <p:blipFill>
          <a:blip r:embed="rId4"/>
          <a:stretch>
            <a:fillRect/>
          </a:stretch>
        </p:blipFill>
        <p:spPr>
          <a:xfrm>
            <a:off x="8592360" y="-17613"/>
            <a:ext cx="3590565" cy="3471413"/>
          </a:xfrm>
          <a:prstGeom prst="rect">
            <a:avLst/>
          </a:prstGeom>
        </p:spPr>
      </p:pic>
      <p:pic>
        <p:nvPicPr>
          <p:cNvPr id="3" name="Picture 2" descr="A group of chestnuts in the grass&#10;&#10;Description automatically generated">
            <a:extLst>
              <a:ext uri="{FF2B5EF4-FFF2-40B4-BE49-F238E27FC236}">
                <a16:creationId xmlns:a16="http://schemas.microsoft.com/office/drawing/2014/main" id="{3078F687-A0B3-07CF-38C2-979B181826F4}"/>
              </a:ext>
            </a:extLst>
          </p:cNvPr>
          <p:cNvPicPr>
            <a:picLocks noChangeAspect="1"/>
          </p:cNvPicPr>
          <p:nvPr/>
        </p:nvPicPr>
        <p:blipFill>
          <a:blip r:embed="rId5"/>
          <a:stretch>
            <a:fillRect/>
          </a:stretch>
        </p:blipFill>
        <p:spPr>
          <a:xfrm>
            <a:off x="4065289" y="-4942"/>
            <a:ext cx="4535876" cy="3474826"/>
          </a:xfrm>
          <a:prstGeom prst="rect">
            <a:avLst/>
          </a:prstGeom>
        </p:spPr>
      </p:pic>
      <p:pic>
        <p:nvPicPr>
          <p:cNvPr id="4" name="Picture 3" descr="Child Holding Stone Royalty-Free Photos ...">
            <a:extLst>
              <a:ext uri="{FF2B5EF4-FFF2-40B4-BE49-F238E27FC236}">
                <a16:creationId xmlns:a16="http://schemas.microsoft.com/office/drawing/2014/main" id="{4A34A9BD-F5B0-F643-77F1-E509AEA6533E}"/>
              </a:ext>
            </a:extLst>
          </p:cNvPr>
          <p:cNvPicPr>
            <a:picLocks noChangeAspect="1"/>
          </p:cNvPicPr>
          <p:nvPr/>
        </p:nvPicPr>
        <p:blipFill>
          <a:blip r:embed="rId6"/>
          <a:srcRect l="-155" t="-544" r="-435" b="9639"/>
          <a:stretch/>
        </p:blipFill>
        <p:spPr>
          <a:xfrm>
            <a:off x="4066818" y="3460060"/>
            <a:ext cx="4527747" cy="2886810"/>
          </a:xfrm>
          <a:prstGeom prst="rect">
            <a:avLst/>
          </a:prstGeom>
        </p:spPr>
      </p:pic>
      <p:pic>
        <p:nvPicPr>
          <p:cNvPr id="6" name="Picture 5" descr="Dark Green Gradient Buttons ...">
            <a:extLst>
              <a:ext uri="{FF2B5EF4-FFF2-40B4-BE49-F238E27FC236}">
                <a16:creationId xmlns:a16="http://schemas.microsoft.com/office/drawing/2014/main" id="{6DBC1BA9-4473-D279-8751-EC9E9CD9DE38}"/>
              </a:ext>
            </a:extLst>
          </p:cNvPr>
          <p:cNvPicPr>
            <a:picLocks noChangeAspect="1"/>
          </p:cNvPicPr>
          <p:nvPr/>
        </p:nvPicPr>
        <p:blipFill>
          <a:blip r:embed="rId7"/>
          <a:stretch>
            <a:fillRect/>
          </a:stretch>
        </p:blipFill>
        <p:spPr>
          <a:xfrm>
            <a:off x="8600626" y="3463596"/>
            <a:ext cx="3574032" cy="287816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B11A3-8E7B-6DF4-2178-552E7AFD135B}"/>
              </a:ext>
            </a:extLst>
          </p:cNvPr>
          <p:cNvSpPr>
            <a:spLocks noGrp="1"/>
          </p:cNvSpPr>
          <p:nvPr>
            <p:ph type="title"/>
          </p:nvPr>
        </p:nvSpPr>
        <p:spPr/>
        <p:txBody>
          <a:bodyPr/>
          <a:lstStyle/>
          <a:p>
            <a:pPr algn="ctr"/>
            <a:r>
              <a:rPr lang="en-US">
                <a:solidFill>
                  <a:schemeClr val="tx1"/>
                </a:solidFill>
                <a:ea typeface="Calibri Light"/>
                <a:cs typeface="Calibri Light"/>
              </a:rPr>
              <a:t>Let's Try It!</a:t>
            </a:r>
          </a:p>
        </p:txBody>
      </p:sp>
      <p:pic>
        <p:nvPicPr>
          <p:cNvPr id="4" name="Picture 3" descr="A red dot with black text&#10;&#10;AI-generated content may be incorrect.">
            <a:extLst>
              <a:ext uri="{FF2B5EF4-FFF2-40B4-BE49-F238E27FC236}">
                <a16:creationId xmlns:a16="http://schemas.microsoft.com/office/drawing/2014/main" id="{6AB5DB94-5DA1-1C6E-1255-0598829971D1}"/>
              </a:ext>
            </a:extLst>
          </p:cNvPr>
          <p:cNvPicPr>
            <a:picLocks noChangeAspect="1"/>
          </p:cNvPicPr>
          <p:nvPr/>
        </p:nvPicPr>
        <p:blipFill>
          <a:blip r:embed="rId2"/>
          <a:stretch>
            <a:fillRect/>
          </a:stretch>
        </p:blipFill>
        <p:spPr>
          <a:xfrm>
            <a:off x="1838774" y="2100444"/>
            <a:ext cx="8528828" cy="4209869"/>
          </a:xfrm>
          <a:prstGeom prst="rect">
            <a:avLst/>
          </a:prstGeom>
        </p:spPr>
      </p:pic>
    </p:spTree>
    <p:extLst>
      <p:ext uri="{BB962C8B-B14F-4D97-AF65-F5344CB8AC3E}">
        <p14:creationId xmlns:p14="http://schemas.microsoft.com/office/powerpoint/2010/main" val="2221473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4"/>
          <p:cNvSpPr txBox="1">
            <a:spLocks noGrp="1"/>
          </p:cNvSpPr>
          <p:nvPr>
            <p:ph type="title"/>
          </p:nvPr>
        </p:nvSpPr>
        <p:spPr>
          <a:xfrm>
            <a:off x="1068525" y="257848"/>
            <a:ext cx="10058400" cy="1450757"/>
          </a:xfrm>
          <a:prstGeom prst="rect">
            <a:avLst/>
          </a:prstGeom>
          <a:noFill/>
          <a:ln>
            <a:noFill/>
          </a:ln>
        </p:spPr>
        <p:txBody>
          <a:bodyPr spcFirstLastPara="1" wrap="square" lIns="91425" tIns="45700" rIns="91425" bIns="45700" anchor="ctr" anchorCtr="0">
            <a:noAutofit/>
          </a:bodyPr>
          <a:lstStyle/>
          <a:p>
            <a:pPr algn="ctr">
              <a:lnSpc>
                <a:spcPct val="90000"/>
              </a:lnSpc>
              <a:spcBef>
                <a:spcPts val="0"/>
              </a:spcBef>
              <a:buClr>
                <a:schemeClr val="dk1"/>
              </a:buClr>
              <a:buSzPts val="10000"/>
            </a:pPr>
            <a:r>
              <a:rPr lang="en-GB">
                <a:solidFill>
                  <a:schemeClr val="tx1"/>
                </a:solidFill>
                <a:ea typeface="Calibri Light"/>
                <a:cs typeface="Calibri Light"/>
              </a:rPr>
              <a:t>Ways to facilitate and encourage subitising...</a:t>
            </a:r>
          </a:p>
        </p:txBody>
      </p:sp>
      <p:pic>
        <p:nvPicPr>
          <p:cNvPr id="8" name="Picture 7" descr="Giant Paint Pot and Brush # Green | EPH ...">
            <a:extLst>
              <a:ext uri="{FF2B5EF4-FFF2-40B4-BE49-F238E27FC236}">
                <a16:creationId xmlns:a16="http://schemas.microsoft.com/office/drawing/2014/main" id="{47EC2A6F-55B2-3EE4-17E5-6E000DA46CE1}"/>
              </a:ext>
            </a:extLst>
          </p:cNvPr>
          <p:cNvPicPr>
            <a:picLocks noChangeAspect="1"/>
          </p:cNvPicPr>
          <p:nvPr/>
        </p:nvPicPr>
        <p:blipFill>
          <a:blip r:embed="rId3"/>
          <a:stretch>
            <a:fillRect/>
          </a:stretch>
        </p:blipFill>
        <p:spPr>
          <a:xfrm>
            <a:off x="3763095" y="3431966"/>
            <a:ext cx="1847850" cy="2466975"/>
          </a:xfrm>
          <a:prstGeom prst="rect">
            <a:avLst/>
          </a:prstGeom>
        </p:spPr>
      </p:pic>
      <p:pic>
        <p:nvPicPr>
          <p:cNvPr id="2" name="Picture 1" descr="Walk Groups of Children Safely &gt; Walkodile">
            <a:extLst>
              <a:ext uri="{FF2B5EF4-FFF2-40B4-BE49-F238E27FC236}">
                <a16:creationId xmlns:a16="http://schemas.microsoft.com/office/drawing/2014/main" id="{5D7A7AFF-0CEE-A83E-82FA-36B17B5FE61C}"/>
              </a:ext>
            </a:extLst>
          </p:cNvPr>
          <p:cNvPicPr>
            <a:picLocks noChangeAspect="1"/>
          </p:cNvPicPr>
          <p:nvPr/>
        </p:nvPicPr>
        <p:blipFill>
          <a:blip r:embed="rId4"/>
          <a:stretch>
            <a:fillRect/>
          </a:stretch>
        </p:blipFill>
        <p:spPr>
          <a:xfrm>
            <a:off x="5840534" y="2054344"/>
            <a:ext cx="3372030" cy="2073575"/>
          </a:xfrm>
          <a:prstGeom prst="rect">
            <a:avLst/>
          </a:prstGeom>
        </p:spPr>
      </p:pic>
      <p:pic>
        <p:nvPicPr>
          <p:cNvPr id="6" name="Picture 5" descr="50+ Handful Of Conkers Stock Photos ...">
            <a:extLst>
              <a:ext uri="{FF2B5EF4-FFF2-40B4-BE49-F238E27FC236}">
                <a16:creationId xmlns:a16="http://schemas.microsoft.com/office/drawing/2014/main" id="{8A892841-83F4-38B3-749F-2A1C4BD92F9D}"/>
              </a:ext>
            </a:extLst>
          </p:cNvPr>
          <p:cNvPicPr>
            <a:picLocks noChangeAspect="1"/>
          </p:cNvPicPr>
          <p:nvPr/>
        </p:nvPicPr>
        <p:blipFill>
          <a:blip r:embed="rId5"/>
          <a:stretch>
            <a:fillRect/>
          </a:stretch>
        </p:blipFill>
        <p:spPr>
          <a:xfrm>
            <a:off x="401221" y="3434482"/>
            <a:ext cx="3366997" cy="2073754"/>
          </a:xfrm>
          <a:prstGeom prst="rect">
            <a:avLst/>
          </a:prstGeom>
        </p:spPr>
      </p:pic>
      <p:pic>
        <p:nvPicPr>
          <p:cNvPr id="7" name="Picture 6" descr="numbers and subitising ...">
            <a:extLst>
              <a:ext uri="{FF2B5EF4-FFF2-40B4-BE49-F238E27FC236}">
                <a16:creationId xmlns:a16="http://schemas.microsoft.com/office/drawing/2014/main" id="{1ED34503-61DF-B434-451A-6A496B39222F}"/>
              </a:ext>
            </a:extLst>
          </p:cNvPr>
          <p:cNvPicPr>
            <a:picLocks noChangeAspect="1"/>
          </p:cNvPicPr>
          <p:nvPr/>
        </p:nvPicPr>
        <p:blipFill>
          <a:blip r:embed="rId6"/>
          <a:stretch>
            <a:fillRect/>
          </a:stretch>
        </p:blipFill>
        <p:spPr>
          <a:xfrm>
            <a:off x="9443050" y="3857445"/>
            <a:ext cx="2493034" cy="2449902"/>
          </a:xfrm>
          <a:prstGeom prst="rect">
            <a:avLst/>
          </a:prstGeom>
        </p:spPr>
      </p:pic>
    </p:spTree>
    <p:extLst>
      <p:ext uri="{BB962C8B-B14F-4D97-AF65-F5344CB8AC3E}">
        <p14:creationId xmlns:p14="http://schemas.microsoft.com/office/powerpoint/2010/main" val="4218078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14816-EF55-279D-0922-6E69DF822ACF}"/>
              </a:ext>
            </a:extLst>
          </p:cNvPr>
          <p:cNvSpPr>
            <a:spLocks noGrp="1"/>
          </p:cNvSpPr>
          <p:nvPr>
            <p:ph type="title"/>
          </p:nvPr>
        </p:nvSpPr>
        <p:spPr>
          <a:xfrm>
            <a:off x="1068525" y="142829"/>
            <a:ext cx="10058400" cy="1450757"/>
          </a:xfrm>
        </p:spPr>
        <p:txBody>
          <a:bodyPr/>
          <a:lstStyle/>
          <a:p>
            <a:pPr algn="ctr"/>
            <a:r>
              <a:rPr lang="en-US" err="1">
                <a:solidFill>
                  <a:schemeClr val="tx1"/>
                </a:solidFill>
                <a:ea typeface="Calibri Light"/>
                <a:cs typeface="Calibri Light"/>
              </a:rPr>
              <a:t>Subitising</a:t>
            </a:r>
            <a:r>
              <a:rPr lang="en-US">
                <a:solidFill>
                  <a:schemeClr val="tx1"/>
                </a:solidFill>
                <a:ea typeface="Calibri Light"/>
                <a:cs typeface="Calibri Light"/>
              </a:rPr>
              <a:t> Games</a:t>
            </a:r>
          </a:p>
        </p:txBody>
      </p:sp>
      <p:pic>
        <p:nvPicPr>
          <p:cNvPr id="4" name="Picture 3" descr="A screenshot of a computer&#10;&#10;AI-generated content may be incorrect.">
            <a:extLst>
              <a:ext uri="{FF2B5EF4-FFF2-40B4-BE49-F238E27FC236}">
                <a16:creationId xmlns:a16="http://schemas.microsoft.com/office/drawing/2014/main" id="{C72C58B6-91EF-DB9B-24EA-67A509FACB30}"/>
              </a:ext>
            </a:extLst>
          </p:cNvPr>
          <p:cNvPicPr>
            <a:picLocks noChangeAspect="1"/>
          </p:cNvPicPr>
          <p:nvPr/>
        </p:nvPicPr>
        <p:blipFill>
          <a:blip r:embed="rId2"/>
          <a:srcRect l="34534" t="35028" r="10169" b="9980"/>
          <a:stretch/>
        </p:blipFill>
        <p:spPr>
          <a:xfrm>
            <a:off x="463974" y="1949959"/>
            <a:ext cx="3414038" cy="2264424"/>
          </a:xfrm>
          <a:prstGeom prst="rect">
            <a:avLst/>
          </a:prstGeom>
        </p:spPr>
      </p:pic>
      <p:pic>
        <p:nvPicPr>
          <p:cNvPr id="5" name="Picture 4" descr="A group of kids holding trays with yellow and blue objects on them&#10;&#10;Description automatically generated">
            <a:extLst>
              <a:ext uri="{FF2B5EF4-FFF2-40B4-BE49-F238E27FC236}">
                <a16:creationId xmlns:a16="http://schemas.microsoft.com/office/drawing/2014/main" id="{6D059DB3-1388-A43A-CE68-F9A65E3FD0AB}"/>
              </a:ext>
            </a:extLst>
          </p:cNvPr>
          <p:cNvPicPr>
            <a:picLocks noChangeAspect="1"/>
          </p:cNvPicPr>
          <p:nvPr/>
        </p:nvPicPr>
        <p:blipFill>
          <a:blip r:embed="rId3"/>
          <a:srcRect l="-925" t="27439" r="-452" b="28658"/>
          <a:stretch/>
        </p:blipFill>
        <p:spPr>
          <a:xfrm>
            <a:off x="4749113" y="1950738"/>
            <a:ext cx="3253919" cy="2111185"/>
          </a:xfrm>
          <a:prstGeom prst="rect">
            <a:avLst/>
          </a:prstGeom>
        </p:spPr>
      </p:pic>
      <p:pic>
        <p:nvPicPr>
          <p:cNvPr id="6" name="Picture 5" descr="How to Use Subitizing Cards in the ...">
            <a:extLst>
              <a:ext uri="{FF2B5EF4-FFF2-40B4-BE49-F238E27FC236}">
                <a16:creationId xmlns:a16="http://schemas.microsoft.com/office/drawing/2014/main" id="{6E154CD2-F3DC-F127-7D46-95B13EE09ACD}"/>
              </a:ext>
            </a:extLst>
          </p:cNvPr>
          <p:cNvPicPr>
            <a:picLocks noChangeAspect="1"/>
          </p:cNvPicPr>
          <p:nvPr/>
        </p:nvPicPr>
        <p:blipFill>
          <a:blip r:embed="rId4"/>
          <a:stretch>
            <a:fillRect/>
          </a:stretch>
        </p:blipFill>
        <p:spPr>
          <a:xfrm>
            <a:off x="8695696" y="1950738"/>
            <a:ext cx="3254496" cy="2122639"/>
          </a:xfrm>
          <a:prstGeom prst="rect">
            <a:avLst/>
          </a:prstGeom>
        </p:spPr>
      </p:pic>
      <p:pic>
        <p:nvPicPr>
          <p:cNvPr id="8" name="Picture 7" descr="A white background with black text and black text&#10;&#10;Description automatically generated">
            <a:extLst>
              <a:ext uri="{FF2B5EF4-FFF2-40B4-BE49-F238E27FC236}">
                <a16:creationId xmlns:a16="http://schemas.microsoft.com/office/drawing/2014/main" id="{393E5DF2-4B66-3890-ECFC-291CFE549DA3}"/>
              </a:ext>
            </a:extLst>
          </p:cNvPr>
          <p:cNvPicPr>
            <a:picLocks noChangeAspect="1"/>
          </p:cNvPicPr>
          <p:nvPr/>
        </p:nvPicPr>
        <p:blipFill>
          <a:blip r:embed="rId5"/>
          <a:srcRect t="-95" r="6466" b="-437"/>
          <a:stretch/>
        </p:blipFill>
        <p:spPr>
          <a:xfrm>
            <a:off x="9163140" y="4355188"/>
            <a:ext cx="2606841" cy="1825158"/>
          </a:xfrm>
          <a:prstGeom prst="rect">
            <a:avLst/>
          </a:prstGeom>
        </p:spPr>
      </p:pic>
      <p:pic>
        <p:nvPicPr>
          <p:cNvPr id="9" name="Picture 8" descr="A group of pineapples on a green background&#10;&#10;AI-generated content may be incorrect.">
            <a:extLst>
              <a:ext uri="{FF2B5EF4-FFF2-40B4-BE49-F238E27FC236}">
                <a16:creationId xmlns:a16="http://schemas.microsoft.com/office/drawing/2014/main" id="{1C8EB0A4-3787-5732-93CE-D0805FD1B086}"/>
              </a:ext>
            </a:extLst>
          </p:cNvPr>
          <p:cNvPicPr>
            <a:picLocks noChangeAspect="1"/>
          </p:cNvPicPr>
          <p:nvPr/>
        </p:nvPicPr>
        <p:blipFill>
          <a:blip r:embed="rId6"/>
          <a:stretch>
            <a:fillRect/>
          </a:stretch>
        </p:blipFill>
        <p:spPr>
          <a:xfrm>
            <a:off x="468252" y="4509279"/>
            <a:ext cx="3261684" cy="1793216"/>
          </a:xfrm>
          <a:prstGeom prst="rect">
            <a:avLst/>
          </a:prstGeom>
        </p:spPr>
      </p:pic>
      <p:pic>
        <p:nvPicPr>
          <p:cNvPr id="11" name="Picture 10" descr="A close-up of a dice&#10;&#10;Description automatically generated">
            <a:extLst>
              <a:ext uri="{FF2B5EF4-FFF2-40B4-BE49-F238E27FC236}">
                <a16:creationId xmlns:a16="http://schemas.microsoft.com/office/drawing/2014/main" id="{FE595864-EF35-71F8-8B0E-D5629A0D2BAA}"/>
              </a:ext>
            </a:extLst>
          </p:cNvPr>
          <p:cNvPicPr>
            <a:picLocks noChangeAspect="1"/>
          </p:cNvPicPr>
          <p:nvPr/>
        </p:nvPicPr>
        <p:blipFill>
          <a:blip r:embed="rId7"/>
          <a:stretch>
            <a:fillRect/>
          </a:stretch>
        </p:blipFill>
        <p:spPr>
          <a:xfrm>
            <a:off x="4323250" y="4204690"/>
            <a:ext cx="4133419" cy="2119316"/>
          </a:xfrm>
          <a:prstGeom prst="rect">
            <a:avLst/>
          </a:prstGeom>
        </p:spPr>
      </p:pic>
    </p:spTree>
    <p:extLst>
      <p:ext uri="{BB962C8B-B14F-4D97-AF65-F5344CB8AC3E}">
        <p14:creationId xmlns:p14="http://schemas.microsoft.com/office/powerpoint/2010/main" val="325768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594073" y="300980"/>
            <a:ext cx="10992927" cy="1422003"/>
          </a:xfrm>
          <a:prstGeom prst="rect">
            <a:avLst/>
          </a:prstGeom>
        </p:spPr>
        <p:txBody>
          <a:bodyPr spcFirstLastPara="1" wrap="square" lIns="91425" tIns="45700" rIns="91425" bIns="45700" anchor="ctr" anchorCtr="0">
            <a:normAutofit/>
          </a:bodyPr>
          <a:lstStyle/>
          <a:p>
            <a:pPr algn="ctr">
              <a:spcBef>
                <a:spcPts val="0"/>
              </a:spcBef>
            </a:pPr>
            <a:r>
              <a:rPr lang="en-GB" sz="4400">
                <a:solidFill>
                  <a:schemeClr val="tx1"/>
                </a:solidFill>
              </a:rPr>
              <a:t>What is Number Sense?</a:t>
            </a:r>
            <a:endParaRPr lang="en-US" sz="4400">
              <a:solidFill>
                <a:schemeClr val="tx1"/>
              </a:solidFill>
              <a:ea typeface="Calibri Light" panose="020F0302020204030204"/>
              <a:cs typeface="Calibri Light" panose="020F0302020204030204"/>
            </a:endParaRPr>
          </a:p>
        </p:txBody>
      </p:sp>
      <p:sp>
        <p:nvSpPr>
          <p:cNvPr id="73" name="Google Shape;73;p15"/>
          <p:cNvSpPr txBox="1">
            <a:spLocks noGrp="1"/>
          </p:cNvSpPr>
          <p:nvPr>
            <p:ph idx="1"/>
          </p:nvPr>
        </p:nvSpPr>
        <p:spPr>
          <a:xfrm>
            <a:off x="67574" y="1221402"/>
            <a:ext cx="12056851" cy="4675926"/>
          </a:xfrm>
          <a:prstGeom prst="rect">
            <a:avLst/>
          </a:prstGeom>
        </p:spPr>
        <p:txBody>
          <a:bodyPr spcFirstLastPara="1" vert="horz" wrap="square" lIns="91425" tIns="45700" rIns="91425" bIns="45700" rtlCol="0" anchor="t" anchorCtr="0">
            <a:noAutofit/>
          </a:bodyPr>
          <a:lstStyle/>
          <a:p>
            <a:pPr marL="0" indent="0" algn="ctr">
              <a:spcBef>
                <a:spcPts val="1000"/>
              </a:spcBef>
              <a:spcAft>
                <a:spcPts val="0"/>
              </a:spcAft>
              <a:buNone/>
            </a:pPr>
            <a:endParaRPr lang="en-GB" sz="2600" b="1">
              <a:solidFill>
                <a:schemeClr val="tx1"/>
              </a:solidFill>
              <a:highlight>
                <a:srgbClr val="FFFFFF"/>
              </a:highlight>
              <a:latin typeface="Calibri Light"/>
              <a:ea typeface="Calibri Light"/>
              <a:cs typeface="Calibri Light"/>
            </a:endParaRPr>
          </a:p>
          <a:p>
            <a:pPr marL="0" lvl="0" indent="0" algn="ctr">
              <a:spcBef>
                <a:spcPts val="1000"/>
              </a:spcBef>
              <a:spcAft>
                <a:spcPts val="0"/>
              </a:spcAft>
              <a:buNone/>
            </a:pPr>
            <a:r>
              <a:rPr lang="en-GB" sz="2600" b="1">
                <a:solidFill>
                  <a:schemeClr val="tx1"/>
                </a:solidFill>
                <a:highlight>
                  <a:srgbClr val="FFFFFF"/>
                </a:highlight>
                <a:latin typeface="Calibri Light"/>
                <a:ea typeface="Calibri Light"/>
                <a:cs typeface="Calibri Light"/>
              </a:rPr>
              <a:t>Number sense is the ability to understand numbers and the relationships between them. </a:t>
            </a:r>
            <a:endParaRPr lang="en-GB" sz="2600">
              <a:solidFill>
                <a:schemeClr val="tx1"/>
              </a:solidFill>
              <a:ea typeface="Calibri"/>
              <a:cs typeface="Calibri"/>
            </a:endParaRPr>
          </a:p>
          <a:p>
            <a:pPr marL="457200" lvl="0" indent="-361950" algn="l" rtl="0">
              <a:lnSpc>
                <a:spcPct val="115000"/>
              </a:lnSpc>
              <a:spcBef>
                <a:spcPts val="800"/>
              </a:spcBef>
              <a:spcAft>
                <a:spcPts val="0"/>
              </a:spcAft>
              <a:buClr>
                <a:srgbClr val="001D35"/>
              </a:buClr>
              <a:buSzPts val="2100"/>
              <a:buFont typeface="Wingdings" panose="020F0502020204030204" pitchFamily="34" charset="0"/>
              <a:buChar char="Ø"/>
            </a:pPr>
            <a:r>
              <a:rPr lang="en-GB" sz="2600" b="1">
                <a:solidFill>
                  <a:schemeClr val="tx1"/>
                </a:solidFill>
                <a:highlight>
                  <a:srgbClr val="FFFFFF"/>
                </a:highlight>
                <a:latin typeface="Calibri Light"/>
                <a:ea typeface="Calibri Light"/>
                <a:cs typeface="Calibri Light"/>
              </a:rPr>
              <a:t>One-to-one correspondence</a:t>
            </a:r>
            <a:r>
              <a:rPr lang="en-GB" sz="2600">
                <a:solidFill>
                  <a:schemeClr val="tx1"/>
                </a:solidFill>
                <a:highlight>
                  <a:srgbClr val="FFFFFF"/>
                </a:highlight>
                <a:latin typeface="Calibri Light"/>
                <a:ea typeface="Calibri Light"/>
                <a:cs typeface="Calibri Light"/>
              </a:rPr>
              <a:t>: Understanding that each number in a count relates to a specific object</a:t>
            </a:r>
            <a:endParaRPr sz="2600">
              <a:solidFill>
                <a:schemeClr val="tx1"/>
              </a:solidFill>
              <a:highlight>
                <a:srgbClr val="FFFFFF"/>
              </a:highlight>
              <a:latin typeface="Calibri Light"/>
              <a:ea typeface="Calibri Light"/>
              <a:cs typeface="Calibri Light"/>
            </a:endParaRPr>
          </a:p>
          <a:p>
            <a:pPr marL="457200" lvl="0" indent="-361950" algn="l" rtl="0">
              <a:lnSpc>
                <a:spcPct val="115000"/>
              </a:lnSpc>
              <a:spcBef>
                <a:spcPts val="0"/>
              </a:spcBef>
              <a:spcAft>
                <a:spcPts val="0"/>
              </a:spcAft>
              <a:buClr>
                <a:srgbClr val="001D35"/>
              </a:buClr>
              <a:buSzPts val="2100"/>
              <a:buFont typeface="Wingdings" panose="020F0502020204030204" pitchFamily="34" charset="0"/>
              <a:buChar char="Ø"/>
            </a:pPr>
            <a:r>
              <a:rPr lang="en-GB" sz="2600" b="1">
                <a:solidFill>
                  <a:schemeClr val="tx1"/>
                </a:solidFill>
                <a:highlight>
                  <a:srgbClr val="FFFFFF"/>
                </a:highlight>
                <a:latin typeface="Calibri Light"/>
                <a:ea typeface="Calibri Light"/>
                <a:cs typeface="Calibri Light"/>
              </a:rPr>
              <a:t>Cardinality</a:t>
            </a:r>
            <a:r>
              <a:rPr lang="en-GB" sz="2600">
                <a:solidFill>
                  <a:schemeClr val="tx1"/>
                </a:solidFill>
                <a:highlight>
                  <a:srgbClr val="FFFFFF"/>
                </a:highlight>
                <a:latin typeface="Calibri Light"/>
                <a:ea typeface="Calibri Light"/>
                <a:cs typeface="Calibri Light"/>
              </a:rPr>
              <a:t>: Understanding that the last number counted is the number of objects in the set</a:t>
            </a:r>
            <a:endParaRPr sz="2600">
              <a:solidFill>
                <a:schemeClr val="tx1"/>
              </a:solidFill>
              <a:highlight>
                <a:srgbClr val="FFFFFF"/>
              </a:highlight>
              <a:latin typeface="Calibri Light"/>
              <a:ea typeface="Calibri Light"/>
              <a:cs typeface="Calibri Light"/>
            </a:endParaRPr>
          </a:p>
          <a:p>
            <a:pPr marL="457200" lvl="0" indent="-361950" algn="l" rtl="0">
              <a:lnSpc>
                <a:spcPct val="115000"/>
              </a:lnSpc>
              <a:spcBef>
                <a:spcPts val="0"/>
              </a:spcBef>
              <a:spcAft>
                <a:spcPts val="0"/>
              </a:spcAft>
              <a:buClr>
                <a:srgbClr val="001D35"/>
              </a:buClr>
              <a:buSzPts val="2100"/>
              <a:buFont typeface="Wingdings" panose="020F0502020204030204" pitchFamily="34" charset="0"/>
              <a:buChar char="Ø"/>
            </a:pPr>
            <a:r>
              <a:rPr lang="en-GB" sz="2600" b="1">
                <a:solidFill>
                  <a:schemeClr val="tx1"/>
                </a:solidFill>
                <a:highlight>
                  <a:srgbClr val="FFFFFF"/>
                </a:highlight>
                <a:latin typeface="Calibri Light"/>
                <a:ea typeface="Calibri Light"/>
                <a:cs typeface="Calibri Light"/>
              </a:rPr>
              <a:t>Stable order</a:t>
            </a:r>
            <a:r>
              <a:rPr lang="en-GB" sz="2600">
                <a:solidFill>
                  <a:schemeClr val="tx1"/>
                </a:solidFill>
                <a:highlight>
                  <a:srgbClr val="FFFFFF"/>
                </a:highlight>
                <a:latin typeface="Calibri Light"/>
                <a:ea typeface="Calibri Light"/>
                <a:cs typeface="Calibri Light"/>
              </a:rPr>
              <a:t>: Knowing that numbers come in a set order, such as 2 before 3</a:t>
            </a:r>
            <a:endParaRPr sz="2600">
              <a:solidFill>
                <a:schemeClr val="tx1"/>
              </a:solidFill>
              <a:highlight>
                <a:srgbClr val="FFFFFF"/>
              </a:highlight>
              <a:latin typeface="Calibri Light"/>
              <a:ea typeface="Calibri Light"/>
              <a:cs typeface="Calibri Light"/>
            </a:endParaRPr>
          </a:p>
          <a:p>
            <a:pPr marL="457200" lvl="0" indent="-361950" algn="l" rtl="0">
              <a:lnSpc>
                <a:spcPct val="115000"/>
              </a:lnSpc>
              <a:spcBef>
                <a:spcPts val="0"/>
              </a:spcBef>
              <a:spcAft>
                <a:spcPts val="0"/>
              </a:spcAft>
              <a:buClr>
                <a:srgbClr val="001D35"/>
              </a:buClr>
              <a:buSzPts val="2100"/>
              <a:buFont typeface="Wingdings" panose="020F0502020204030204" pitchFamily="34" charset="0"/>
              <a:buChar char="Ø"/>
            </a:pPr>
            <a:r>
              <a:rPr lang="en-GB" sz="2600" b="1">
                <a:solidFill>
                  <a:schemeClr val="tx1"/>
                </a:solidFill>
                <a:highlight>
                  <a:srgbClr val="FFFFFF"/>
                </a:highlight>
                <a:latin typeface="Calibri Light"/>
                <a:ea typeface="Calibri Light"/>
                <a:cs typeface="Calibri Light"/>
              </a:rPr>
              <a:t>Number identification</a:t>
            </a:r>
            <a:r>
              <a:rPr lang="en-GB" sz="2600">
                <a:solidFill>
                  <a:schemeClr val="tx1"/>
                </a:solidFill>
                <a:highlight>
                  <a:srgbClr val="FFFFFF"/>
                </a:highlight>
                <a:latin typeface="Calibri Light"/>
                <a:ea typeface="Calibri Light"/>
                <a:cs typeface="Calibri Light"/>
              </a:rPr>
              <a:t>: Recognising and naming numbers</a:t>
            </a:r>
            <a:endParaRPr sz="2600">
              <a:solidFill>
                <a:schemeClr val="tx1"/>
              </a:solidFill>
              <a:highlight>
                <a:srgbClr val="FFFFFF"/>
              </a:highlight>
              <a:latin typeface="Calibri Light"/>
              <a:ea typeface="Calibri Light"/>
              <a:cs typeface="Calibri Light"/>
            </a:endParaRPr>
          </a:p>
          <a:p>
            <a:pPr marL="457200" indent="-361950">
              <a:lnSpc>
                <a:spcPct val="114999"/>
              </a:lnSpc>
              <a:spcBef>
                <a:spcPts val="0"/>
              </a:spcBef>
              <a:spcAft>
                <a:spcPts val="0"/>
              </a:spcAft>
              <a:buClr>
                <a:srgbClr val="001D35"/>
              </a:buClr>
              <a:buSzPts val="2100"/>
              <a:buFont typeface="Wingdings" panose="020F0502020204030204" pitchFamily="34" charset="0"/>
              <a:buChar char="Ø"/>
            </a:pPr>
            <a:r>
              <a:rPr lang="en-GB" sz="2600" b="1">
                <a:solidFill>
                  <a:schemeClr val="tx1"/>
                </a:solidFill>
                <a:highlight>
                  <a:srgbClr val="FFFFFF"/>
                </a:highlight>
                <a:latin typeface="Calibri Light"/>
                <a:ea typeface="Calibri"/>
                <a:cs typeface="Calibri"/>
              </a:rPr>
              <a:t>Subitising:</a:t>
            </a:r>
            <a:r>
              <a:rPr lang="en-GB" sz="2600">
                <a:solidFill>
                  <a:schemeClr val="tx1"/>
                </a:solidFill>
                <a:highlight>
                  <a:srgbClr val="FFFFFF"/>
                </a:highlight>
                <a:latin typeface="Calibri Light"/>
                <a:ea typeface="Calibri"/>
                <a:cs typeface="Calibri"/>
              </a:rPr>
              <a:t> Looking at a group of objects and knowing how many there are, without having to count</a:t>
            </a:r>
            <a:endParaRPr lang="en-GB" sz="2600">
              <a:solidFill>
                <a:schemeClr val="tx1"/>
              </a:solidFill>
              <a:highlight>
                <a:srgbClr val="FFFFFF"/>
              </a:highlight>
              <a:latin typeface="Calibri Light"/>
              <a:ea typeface="Calibri Light"/>
              <a:cs typeface="Calibri Light"/>
            </a:endParaRPr>
          </a:p>
        </p:txBody>
      </p:sp>
      <p:pic>
        <p:nvPicPr>
          <p:cNvPr id="3" name="Picture 2" descr="Numbers&quot; in the English Grammar | LanGeek">
            <a:extLst>
              <a:ext uri="{FF2B5EF4-FFF2-40B4-BE49-F238E27FC236}">
                <a16:creationId xmlns:a16="http://schemas.microsoft.com/office/drawing/2014/main" id="{3E9998AA-FD01-2367-5F55-AA424B36AA83}"/>
              </a:ext>
            </a:extLst>
          </p:cNvPr>
          <p:cNvPicPr>
            <a:picLocks noChangeAspect="1"/>
          </p:cNvPicPr>
          <p:nvPr/>
        </p:nvPicPr>
        <p:blipFill>
          <a:blip r:embed="rId3"/>
          <a:stretch>
            <a:fillRect/>
          </a:stretch>
        </p:blipFill>
        <p:spPr>
          <a:xfrm>
            <a:off x="127322" y="290417"/>
            <a:ext cx="2058659" cy="1340509"/>
          </a:xfrm>
          <a:prstGeom prst="rect">
            <a:avLst/>
          </a:prstGeom>
        </p:spPr>
      </p:pic>
      <p:pic>
        <p:nvPicPr>
          <p:cNvPr id="4" name="Picture 3" descr="🤔 Thinking Face Emoji">
            <a:extLst>
              <a:ext uri="{FF2B5EF4-FFF2-40B4-BE49-F238E27FC236}">
                <a16:creationId xmlns:a16="http://schemas.microsoft.com/office/drawing/2014/main" id="{A3D3C5FF-B4D9-01A0-EFF0-D3C423797178}"/>
              </a:ext>
            </a:extLst>
          </p:cNvPr>
          <p:cNvPicPr>
            <a:picLocks noChangeAspect="1"/>
          </p:cNvPicPr>
          <p:nvPr/>
        </p:nvPicPr>
        <p:blipFill>
          <a:blip r:embed="rId4"/>
          <a:stretch>
            <a:fillRect/>
          </a:stretch>
        </p:blipFill>
        <p:spPr>
          <a:xfrm>
            <a:off x="9701399" y="303054"/>
            <a:ext cx="2363279" cy="125065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1067487" y="416368"/>
            <a:ext cx="9087285" cy="1296352"/>
          </a:xfrm>
          <a:prstGeom prst="rect">
            <a:avLst/>
          </a:prstGeom>
          <a:noFill/>
          <a:ln>
            <a:noFill/>
          </a:ln>
        </p:spPr>
        <p:txBody>
          <a:bodyPr spcFirstLastPara="1" wrap="square" lIns="91425" tIns="45700" rIns="91425" bIns="45700" anchor="b" anchorCtr="0">
            <a:noAutofit/>
          </a:bodyPr>
          <a:lstStyle/>
          <a:p>
            <a:pPr>
              <a:lnSpc>
                <a:spcPct val="90000"/>
              </a:lnSpc>
              <a:spcBef>
                <a:spcPts val="0"/>
              </a:spcBef>
              <a:buClr>
                <a:schemeClr val="dk1"/>
              </a:buClr>
              <a:buSzPts val="4000"/>
              <a:buFont typeface="Calibri"/>
            </a:pPr>
            <a:r>
              <a:rPr lang="en-GB">
                <a:solidFill>
                  <a:schemeClr val="tx1"/>
                </a:solidFill>
              </a:rPr>
              <a:t>Where does counting fit in?</a:t>
            </a:r>
            <a:endParaRPr lang="en-GB">
              <a:solidFill>
                <a:schemeClr val="tx1"/>
              </a:solidFill>
              <a:ea typeface="Calibri Light"/>
              <a:cs typeface="Calibri Light"/>
            </a:endParaRPr>
          </a:p>
        </p:txBody>
      </p:sp>
      <p:sp>
        <p:nvSpPr>
          <p:cNvPr id="91" name="Google Shape;91;p17"/>
          <p:cNvSpPr txBox="1">
            <a:spLocks noGrp="1"/>
          </p:cNvSpPr>
          <p:nvPr>
            <p:ph idx="1"/>
          </p:nvPr>
        </p:nvSpPr>
        <p:spPr>
          <a:xfrm>
            <a:off x="460076" y="1927716"/>
            <a:ext cx="11278075" cy="4324726"/>
          </a:xfrm>
          <a:prstGeom prst="rect">
            <a:avLst/>
          </a:prstGeom>
          <a:noFill/>
          <a:ln>
            <a:noFill/>
          </a:ln>
        </p:spPr>
        <p:txBody>
          <a:bodyPr spcFirstLastPara="1" vert="horz" wrap="square" lIns="91425" tIns="45700" rIns="91425" bIns="45700" rtlCol="0" anchor="t" anchorCtr="0">
            <a:noAutofit/>
          </a:bodyPr>
          <a:lstStyle/>
          <a:p>
            <a:pPr marL="228600" lvl="0" indent="-228600" algn="l" rtl="0">
              <a:lnSpc>
                <a:spcPct val="90000"/>
              </a:lnSpc>
              <a:spcBef>
                <a:spcPts val="0"/>
              </a:spcBef>
              <a:spcAft>
                <a:spcPts val="0"/>
              </a:spcAft>
              <a:buClr>
                <a:schemeClr val="dk1"/>
              </a:buClr>
              <a:buSzPts val="1800"/>
              <a:buFont typeface="Wingdings" panose="020F0502020204030204" pitchFamily="34" charset="0"/>
              <a:buChar char="Ø"/>
            </a:pPr>
            <a:endParaRPr lang="en-GB">
              <a:solidFill>
                <a:schemeClr val="tx1"/>
              </a:solidFill>
              <a:ea typeface="Calibri" panose="020F0502020204030204"/>
              <a:cs typeface="Calibri" panose="020F0502020204030204"/>
            </a:endParaRPr>
          </a:p>
          <a:p>
            <a:pPr marL="457200" indent="-457200">
              <a:spcBef>
                <a:spcPts val="1000"/>
              </a:spcBef>
              <a:spcAft>
                <a:spcPts val="1600"/>
              </a:spcAft>
              <a:buFont typeface="Wingdings" panose="020F0502020204030204" pitchFamily="34" charset="0"/>
              <a:buChar char="Ø"/>
            </a:pPr>
            <a:r>
              <a:rPr lang="en-US" sz="3200">
                <a:solidFill>
                  <a:schemeClr val="tx1"/>
                </a:solidFill>
                <a:latin typeface="Calibri Light"/>
                <a:ea typeface="+mn-lt"/>
                <a:cs typeface="+mn-lt"/>
              </a:rPr>
              <a:t>Count to explore number order rather than calculate</a:t>
            </a:r>
          </a:p>
          <a:p>
            <a:pPr marL="457200" indent="-457200">
              <a:spcBef>
                <a:spcPts val="1000"/>
              </a:spcBef>
              <a:spcAft>
                <a:spcPts val="1600"/>
              </a:spcAft>
              <a:buFont typeface="Wingdings" panose="020F0502020204030204" pitchFamily="34" charset="0"/>
              <a:buChar char="Ø"/>
            </a:pPr>
            <a:r>
              <a:rPr lang="en-US" sz="3200">
                <a:solidFill>
                  <a:schemeClr val="tx1"/>
                </a:solidFill>
                <a:latin typeface="Calibri Light"/>
                <a:ea typeface="+mn-lt"/>
                <a:cs typeface="+mn-lt"/>
              </a:rPr>
              <a:t>Finding out ‘how many?' When items can’t be seen as a pattern e.g. counting pages in a book </a:t>
            </a:r>
          </a:p>
          <a:p>
            <a:pPr marL="457200" indent="-457200">
              <a:spcBef>
                <a:spcPts val="1000"/>
              </a:spcBef>
              <a:spcAft>
                <a:spcPts val="1600"/>
              </a:spcAft>
              <a:buFont typeface="Wingdings" panose="020F0502020204030204" pitchFamily="34" charset="0"/>
              <a:buChar char="Ø"/>
            </a:pPr>
            <a:r>
              <a:rPr lang="en-US" sz="3200">
                <a:solidFill>
                  <a:schemeClr val="tx1"/>
                </a:solidFill>
                <a:latin typeface="Calibri Light"/>
                <a:ea typeface="+mn-lt"/>
                <a:cs typeface="+mn-lt"/>
              </a:rPr>
              <a:t>Count to explore and practice ‘ordinality’ of the number system; hearing the word order we use when counting in different sized groups (1’s, 2’s, 5’s etc.) and in different directions</a:t>
            </a:r>
            <a:endParaRPr sz="3200">
              <a:solidFill>
                <a:schemeClr val="tx1"/>
              </a:solidFill>
              <a:latin typeface="Calibri Light"/>
              <a:ea typeface="Calibri"/>
              <a:cs typeface="Calibri"/>
            </a:endParaRPr>
          </a:p>
        </p:txBody>
      </p:sp>
      <p:pic>
        <p:nvPicPr>
          <p:cNvPr id="2" name="Picture 1" descr="Child Counting Stock Illustrations ...">
            <a:extLst>
              <a:ext uri="{FF2B5EF4-FFF2-40B4-BE49-F238E27FC236}">
                <a16:creationId xmlns:a16="http://schemas.microsoft.com/office/drawing/2014/main" id="{7CC3BE70-3A32-D309-6463-30119A2DE3DB}"/>
              </a:ext>
            </a:extLst>
          </p:cNvPr>
          <p:cNvPicPr>
            <a:picLocks noChangeAspect="1"/>
          </p:cNvPicPr>
          <p:nvPr/>
        </p:nvPicPr>
        <p:blipFill>
          <a:blip r:embed="rId3"/>
          <a:stretch>
            <a:fillRect/>
          </a:stretch>
        </p:blipFill>
        <p:spPr>
          <a:xfrm>
            <a:off x="8249009" y="375608"/>
            <a:ext cx="3429000" cy="1333500"/>
          </a:xfrm>
          <a:prstGeom prst="rect">
            <a:avLst/>
          </a:prstGeom>
        </p:spPr>
      </p:pic>
    </p:spTree>
    <p:extLst>
      <p:ext uri="{BB962C8B-B14F-4D97-AF65-F5344CB8AC3E}">
        <p14:creationId xmlns:p14="http://schemas.microsoft.com/office/powerpoint/2010/main" val="3858974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algn="ctr">
              <a:lnSpc>
                <a:spcPct val="90000"/>
              </a:lnSpc>
              <a:spcBef>
                <a:spcPts val="0"/>
              </a:spcBef>
              <a:buClr>
                <a:schemeClr val="dk1"/>
              </a:buClr>
              <a:buSzPts val="4400"/>
            </a:pPr>
            <a:r>
              <a:rPr lang="en-GB">
                <a:solidFill>
                  <a:schemeClr val="tx1"/>
                </a:solidFill>
              </a:rPr>
              <a:t>How can we tackle large numbers?</a:t>
            </a:r>
            <a:endParaRPr lang="en-GB">
              <a:solidFill>
                <a:schemeClr val="tx1"/>
              </a:solidFill>
              <a:ea typeface="Calibri Light"/>
              <a:cs typeface="Calibri Light"/>
            </a:endParaRPr>
          </a:p>
        </p:txBody>
      </p:sp>
      <p:sp>
        <p:nvSpPr>
          <p:cNvPr id="211" name="Google Shape;211;p30"/>
          <p:cNvSpPr txBox="1">
            <a:spLocks noGrp="1"/>
          </p:cNvSpPr>
          <p:nvPr>
            <p:ph idx="1"/>
          </p:nvPr>
        </p:nvSpPr>
        <p:spPr>
          <a:xfrm>
            <a:off x="838200" y="1872536"/>
            <a:ext cx="10515600" cy="4351338"/>
          </a:xfrm>
          <a:prstGeom prst="rect">
            <a:avLst/>
          </a:prstGeom>
          <a:noFill/>
          <a:ln>
            <a:noFill/>
          </a:ln>
        </p:spPr>
        <p:txBody>
          <a:bodyPr spcFirstLastPara="1" wrap="square" lIns="91425" tIns="45700" rIns="91425" bIns="45700" anchor="t" anchorCtr="0">
            <a:normAutofit/>
          </a:bodyPr>
          <a:lstStyle/>
          <a:p>
            <a:pPr marL="0" indent="0" algn="ctr">
              <a:spcBef>
                <a:spcPts val="0"/>
              </a:spcBef>
              <a:spcAft>
                <a:spcPts val="1600"/>
              </a:spcAft>
              <a:buClr>
                <a:schemeClr val="dk1"/>
              </a:buClr>
              <a:buSzPts val="2800"/>
              <a:buNone/>
            </a:pPr>
            <a:endParaRPr lang="en-US" sz="2400">
              <a:solidFill>
                <a:schemeClr val="tx1"/>
              </a:solidFill>
              <a:latin typeface="Calibri Light"/>
              <a:ea typeface="Calibri Light"/>
              <a:cs typeface="Calibri Light"/>
            </a:endParaRPr>
          </a:p>
        </p:txBody>
      </p:sp>
      <p:sp>
        <p:nvSpPr>
          <p:cNvPr id="212" name="Google Shape;212;p30"/>
          <p:cNvSpPr/>
          <p:nvPr/>
        </p:nvSpPr>
        <p:spPr>
          <a:xfrm>
            <a:off x="854310" y="3145649"/>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3" name="Google Shape;213;p30"/>
          <p:cNvSpPr/>
          <p:nvPr/>
        </p:nvSpPr>
        <p:spPr>
          <a:xfrm>
            <a:off x="1201473" y="5374146"/>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4" name="Google Shape;214;p30"/>
          <p:cNvSpPr/>
          <p:nvPr/>
        </p:nvSpPr>
        <p:spPr>
          <a:xfrm>
            <a:off x="1672047" y="2496670"/>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 name="Google Shape;215;p30"/>
          <p:cNvSpPr/>
          <p:nvPr/>
        </p:nvSpPr>
        <p:spPr>
          <a:xfrm>
            <a:off x="3372344" y="3091826"/>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30"/>
          <p:cNvSpPr/>
          <p:nvPr/>
        </p:nvSpPr>
        <p:spPr>
          <a:xfrm>
            <a:off x="1968610" y="3139568"/>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30"/>
          <p:cNvSpPr/>
          <p:nvPr/>
        </p:nvSpPr>
        <p:spPr>
          <a:xfrm>
            <a:off x="1028269" y="3955355"/>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8" name="Google Shape;218;p30"/>
          <p:cNvSpPr/>
          <p:nvPr/>
        </p:nvSpPr>
        <p:spPr>
          <a:xfrm>
            <a:off x="1911288" y="4488742"/>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p30"/>
          <p:cNvSpPr/>
          <p:nvPr/>
        </p:nvSpPr>
        <p:spPr>
          <a:xfrm>
            <a:off x="2347458" y="4122438"/>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p30"/>
          <p:cNvSpPr/>
          <p:nvPr/>
        </p:nvSpPr>
        <p:spPr>
          <a:xfrm>
            <a:off x="1846464" y="3790418"/>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 name="Google Shape;221;p30"/>
          <p:cNvSpPr/>
          <p:nvPr/>
        </p:nvSpPr>
        <p:spPr>
          <a:xfrm>
            <a:off x="1501582" y="4176495"/>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2" name="Google Shape;222;p30"/>
          <p:cNvSpPr/>
          <p:nvPr/>
        </p:nvSpPr>
        <p:spPr>
          <a:xfrm>
            <a:off x="2199123" y="5154999"/>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30"/>
          <p:cNvSpPr/>
          <p:nvPr/>
        </p:nvSpPr>
        <p:spPr>
          <a:xfrm>
            <a:off x="1255212" y="4897930"/>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30"/>
          <p:cNvSpPr/>
          <p:nvPr/>
        </p:nvSpPr>
        <p:spPr>
          <a:xfrm>
            <a:off x="5200162" y="3806625"/>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5" name="Google Shape;225;p30"/>
          <p:cNvSpPr/>
          <p:nvPr/>
        </p:nvSpPr>
        <p:spPr>
          <a:xfrm>
            <a:off x="4064638" y="3568420"/>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6" name="Google Shape;226;p30"/>
          <p:cNvSpPr/>
          <p:nvPr/>
        </p:nvSpPr>
        <p:spPr>
          <a:xfrm>
            <a:off x="3104134" y="3610816"/>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7" name="Google Shape;227;p30"/>
          <p:cNvSpPr/>
          <p:nvPr/>
        </p:nvSpPr>
        <p:spPr>
          <a:xfrm>
            <a:off x="3634124" y="5262850"/>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8" name="Google Shape;228;p30"/>
          <p:cNvSpPr/>
          <p:nvPr/>
        </p:nvSpPr>
        <p:spPr>
          <a:xfrm>
            <a:off x="5350217" y="4551509"/>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9" name="Google Shape;229;p30"/>
          <p:cNvSpPr/>
          <p:nvPr/>
        </p:nvSpPr>
        <p:spPr>
          <a:xfrm>
            <a:off x="3860157" y="4255033"/>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0" name="Google Shape;230;p30"/>
          <p:cNvSpPr/>
          <p:nvPr/>
        </p:nvSpPr>
        <p:spPr>
          <a:xfrm>
            <a:off x="4709501" y="5288206"/>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1" name="Google Shape;231;p30"/>
          <p:cNvSpPr/>
          <p:nvPr/>
        </p:nvSpPr>
        <p:spPr>
          <a:xfrm>
            <a:off x="1899014" y="5790443"/>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2" name="Google Shape;232;p30"/>
          <p:cNvSpPr/>
          <p:nvPr/>
        </p:nvSpPr>
        <p:spPr>
          <a:xfrm>
            <a:off x="4255243" y="4671049"/>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3" name="Google Shape;233;p30"/>
          <p:cNvSpPr/>
          <p:nvPr/>
        </p:nvSpPr>
        <p:spPr>
          <a:xfrm>
            <a:off x="3310323" y="4595896"/>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4" name="Google Shape;234;p30"/>
          <p:cNvSpPr/>
          <p:nvPr/>
        </p:nvSpPr>
        <p:spPr>
          <a:xfrm>
            <a:off x="2616825" y="5399756"/>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5" name="Google Shape;235;p30"/>
          <p:cNvSpPr/>
          <p:nvPr/>
        </p:nvSpPr>
        <p:spPr>
          <a:xfrm>
            <a:off x="2549023" y="2811862"/>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6" name="Google Shape;236;p30"/>
          <p:cNvSpPr/>
          <p:nvPr/>
        </p:nvSpPr>
        <p:spPr>
          <a:xfrm>
            <a:off x="4345719" y="3071502"/>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7" name="Google Shape;237;p30"/>
          <p:cNvSpPr/>
          <p:nvPr/>
        </p:nvSpPr>
        <p:spPr>
          <a:xfrm>
            <a:off x="3672453" y="2550554"/>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8" name="Google Shape;238;p30"/>
          <p:cNvSpPr/>
          <p:nvPr/>
        </p:nvSpPr>
        <p:spPr>
          <a:xfrm>
            <a:off x="1289103" y="3246971"/>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9" name="Google Shape;239;p30"/>
          <p:cNvSpPr/>
          <p:nvPr/>
        </p:nvSpPr>
        <p:spPr>
          <a:xfrm>
            <a:off x="928697" y="2436254"/>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0" name="Google Shape;240;p30"/>
          <p:cNvSpPr/>
          <p:nvPr/>
        </p:nvSpPr>
        <p:spPr>
          <a:xfrm>
            <a:off x="1978854" y="3139568"/>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 name="Google Shape;241;p30"/>
          <p:cNvSpPr/>
          <p:nvPr/>
        </p:nvSpPr>
        <p:spPr>
          <a:xfrm>
            <a:off x="2638286" y="3523657"/>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 name="Google Shape;242;p30"/>
          <p:cNvSpPr/>
          <p:nvPr/>
        </p:nvSpPr>
        <p:spPr>
          <a:xfrm>
            <a:off x="2367047" y="2334655"/>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 name="Google Shape;243;p30"/>
          <p:cNvSpPr/>
          <p:nvPr/>
        </p:nvSpPr>
        <p:spPr>
          <a:xfrm>
            <a:off x="2984931" y="4129353"/>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 name="Google Shape;244;p30"/>
          <p:cNvSpPr/>
          <p:nvPr/>
        </p:nvSpPr>
        <p:spPr>
          <a:xfrm>
            <a:off x="2447784" y="4831773"/>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07FFBB0E-F8E8-97A9-96FC-5BD7A8691F2D}"/>
              </a:ext>
            </a:extLst>
          </p:cNvPr>
          <p:cNvSpPr txBox="1"/>
          <p:nvPr/>
        </p:nvSpPr>
        <p:spPr>
          <a:xfrm>
            <a:off x="7412966" y="2697193"/>
            <a:ext cx="3763992"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a:solidFill>
                  <a:schemeClr val="tx1"/>
                </a:solidFill>
                <a:latin typeface="Calibri Light"/>
                <a:ea typeface="Calibri Light"/>
                <a:cs typeface="Calibri Light"/>
              </a:rPr>
              <a:t>What do you see? How do you see it?</a:t>
            </a:r>
            <a:endParaRPr lang="en-US">
              <a:solidFill>
                <a:schemeClr val="tx1"/>
              </a:solidFill>
            </a:endParaRPr>
          </a:p>
          <a:p>
            <a:pPr algn="ctr"/>
            <a:endParaRPr lang="en-GB" sz="2800">
              <a:latin typeface="Calibri Light"/>
            </a:endParaRPr>
          </a:p>
          <a:p>
            <a:pPr algn="ctr"/>
            <a:r>
              <a:rPr lang="en-GB" sz="2800">
                <a:latin typeface="Calibri Light"/>
              </a:rPr>
              <a:t>Is it easy to subitise this way? Is there a better method?</a:t>
            </a:r>
            <a:endParaRPr lang="en-GB"/>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algn="ctr">
              <a:lnSpc>
                <a:spcPct val="90000"/>
              </a:lnSpc>
              <a:spcBef>
                <a:spcPts val="0"/>
              </a:spcBef>
              <a:buClr>
                <a:schemeClr val="dk1"/>
              </a:buClr>
              <a:buSzPts val="4400"/>
              <a:buFont typeface="Calibri"/>
            </a:pPr>
            <a:r>
              <a:rPr lang="en-GB">
                <a:solidFill>
                  <a:schemeClr val="tx1"/>
                </a:solidFill>
              </a:rPr>
              <a:t>Do we count them?</a:t>
            </a:r>
            <a:endParaRPr lang="en-GB">
              <a:solidFill>
                <a:schemeClr val="tx1"/>
              </a:solidFill>
              <a:ea typeface="Calibri Light"/>
              <a:cs typeface="Calibri Light"/>
            </a:endParaRPr>
          </a:p>
        </p:txBody>
      </p:sp>
      <p:sp>
        <p:nvSpPr>
          <p:cNvPr id="251" name="Google Shape;251;p31"/>
          <p:cNvSpPr/>
          <p:nvPr/>
        </p:nvSpPr>
        <p:spPr>
          <a:xfrm>
            <a:off x="1058944" y="2556057"/>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2" name="Google Shape;252;p31"/>
          <p:cNvSpPr/>
          <p:nvPr/>
        </p:nvSpPr>
        <p:spPr>
          <a:xfrm>
            <a:off x="11633132" y="2471898"/>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3" name="Google Shape;253;p31"/>
          <p:cNvSpPr/>
          <p:nvPr/>
        </p:nvSpPr>
        <p:spPr>
          <a:xfrm>
            <a:off x="1403506" y="2590556"/>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4" name="Google Shape;254;p31"/>
          <p:cNvSpPr/>
          <p:nvPr/>
        </p:nvSpPr>
        <p:spPr>
          <a:xfrm>
            <a:off x="3008052" y="2554376"/>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 name="Google Shape;255;p31"/>
          <p:cNvSpPr/>
          <p:nvPr/>
        </p:nvSpPr>
        <p:spPr>
          <a:xfrm>
            <a:off x="9282471" y="2510532"/>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 name="Google Shape;256;p31"/>
          <p:cNvSpPr/>
          <p:nvPr/>
        </p:nvSpPr>
        <p:spPr>
          <a:xfrm>
            <a:off x="6811154" y="2552592"/>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7" name="Google Shape;257;p31"/>
          <p:cNvSpPr/>
          <p:nvPr/>
        </p:nvSpPr>
        <p:spPr>
          <a:xfrm>
            <a:off x="7481621" y="2570706"/>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8" name="Google Shape;258;p31"/>
          <p:cNvSpPr/>
          <p:nvPr/>
        </p:nvSpPr>
        <p:spPr>
          <a:xfrm>
            <a:off x="8941320" y="2503550"/>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9" name="Google Shape;259;p31"/>
          <p:cNvSpPr/>
          <p:nvPr/>
        </p:nvSpPr>
        <p:spPr>
          <a:xfrm>
            <a:off x="11235597" y="2484260"/>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 name="Google Shape;260;p31"/>
          <p:cNvSpPr/>
          <p:nvPr/>
        </p:nvSpPr>
        <p:spPr>
          <a:xfrm>
            <a:off x="3998870" y="2520185"/>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1" name="Google Shape;261;p31"/>
          <p:cNvSpPr/>
          <p:nvPr/>
        </p:nvSpPr>
        <p:spPr>
          <a:xfrm>
            <a:off x="4696965" y="2536465"/>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2" name="Google Shape;262;p31"/>
          <p:cNvSpPr/>
          <p:nvPr/>
        </p:nvSpPr>
        <p:spPr>
          <a:xfrm>
            <a:off x="4327125" y="2529859"/>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 name="Google Shape;263;p31"/>
          <p:cNvSpPr/>
          <p:nvPr/>
        </p:nvSpPr>
        <p:spPr>
          <a:xfrm>
            <a:off x="3675597" y="2527809"/>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 name="Google Shape;264;p31"/>
          <p:cNvSpPr/>
          <p:nvPr/>
        </p:nvSpPr>
        <p:spPr>
          <a:xfrm>
            <a:off x="10479039" y="2484258"/>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5" name="Google Shape;265;p31"/>
          <p:cNvSpPr/>
          <p:nvPr/>
        </p:nvSpPr>
        <p:spPr>
          <a:xfrm>
            <a:off x="5066805" y="2554376"/>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6" name="Google Shape;266;p31"/>
          <p:cNvSpPr/>
          <p:nvPr/>
        </p:nvSpPr>
        <p:spPr>
          <a:xfrm>
            <a:off x="5392510" y="2540178"/>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7" name="Google Shape;267;p31"/>
          <p:cNvSpPr/>
          <p:nvPr/>
        </p:nvSpPr>
        <p:spPr>
          <a:xfrm>
            <a:off x="10081504" y="2484259"/>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8" name="Google Shape;268;p31"/>
          <p:cNvSpPr/>
          <p:nvPr/>
        </p:nvSpPr>
        <p:spPr>
          <a:xfrm>
            <a:off x="8248811" y="2544605"/>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9" name="Google Shape;269;p31"/>
          <p:cNvSpPr/>
          <p:nvPr/>
        </p:nvSpPr>
        <p:spPr>
          <a:xfrm>
            <a:off x="6442245" y="2555766"/>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 name="Google Shape;270;p31"/>
          <p:cNvSpPr/>
          <p:nvPr/>
        </p:nvSpPr>
        <p:spPr>
          <a:xfrm>
            <a:off x="10861231" y="2484257"/>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 name="Google Shape;271;p31"/>
          <p:cNvSpPr/>
          <p:nvPr/>
        </p:nvSpPr>
        <p:spPr>
          <a:xfrm>
            <a:off x="9648949" y="2503551"/>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2" name="Google Shape;272;p31"/>
          <p:cNvSpPr/>
          <p:nvPr/>
        </p:nvSpPr>
        <p:spPr>
          <a:xfrm>
            <a:off x="2609420" y="2547996"/>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3" name="Google Shape;273;p31"/>
          <p:cNvSpPr/>
          <p:nvPr/>
        </p:nvSpPr>
        <p:spPr>
          <a:xfrm>
            <a:off x="3349892" y="2543371"/>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4" name="Google Shape;274;p31"/>
          <p:cNvSpPr/>
          <p:nvPr/>
        </p:nvSpPr>
        <p:spPr>
          <a:xfrm>
            <a:off x="1825564" y="2573212"/>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5" name="Google Shape;275;p31"/>
          <p:cNvSpPr/>
          <p:nvPr/>
        </p:nvSpPr>
        <p:spPr>
          <a:xfrm>
            <a:off x="8566954" y="2520184"/>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 name="Google Shape;276;p31"/>
          <p:cNvSpPr/>
          <p:nvPr/>
        </p:nvSpPr>
        <p:spPr>
          <a:xfrm>
            <a:off x="738474" y="2536465"/>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7" name="Google Shape;277;p31"/>
          <p:cNvSpPr/>
          <p:nvPr/>
        </p:nvSpPr>
        <p:spPr>
          <a:xfrm>
            <a:off x="2255796" y="2554376"/>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8" name="Google Shape;278;p31"/>
          <p:cNvSpPr/>
          <p:nvPr/>
        </p:nvSpPr>
        <p:spPr>
          <a:xfrm>
            <a:off x="7151254" y="2570706"/>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9" name="Google Shape;279;p31"/>
          <p:cNvSpPr/>
          <p:nvPr/>
        </p:nvSpPr>
        <p:spPr>
          <a:xfrm>
            <a:off x="5733236" y="2510532"/>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0" name="Google Shape;280;p31"/>
          <p:cNvSpPr/>
          <p:nvPr/>
        </p:nvSpPr>
        <p:spPr>
          <a:xfrm>
            <a:off x="377822" y="2529859"/>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1" name="Google Shape;281;p31"/>
          <p:cNvSpPr/>
          <p:nvPr/>
        </p:nvSpPr>
        <p:spPr>
          <a:xfrm>
            <a:off x="6081292" y="2570706"/>
            <a:ext cx="250114" cy="294114"/>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 name="Google Shape;282;p31"/>
          <p:cNvSpPr/>
          <p:nvPr/>
        </p:nvSpPr>
        <p:spPr>
          <a:xfrm>
            <a:off x="7851276" y="2540178"/>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268B2B8D-FF71-0F5C-E442-0CBF8131DF65}"/>
              </a:ext>
            </a:extLst>
          </p:cNvPr>
          <p:cNvSpPr txBox="1"/>
          <p:nvPr/>
        </p:nvSpPr>
        <p:spPr>
          <a:xfrm>
            <a:off x="2682816" y="3847381"/>
            <a:ext cx="671135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600">
                <a:latin typeface="Calibri Light"/>
              </a:rPr>
              <a:t>Even if we line up and count, there is still a chance for error.</a:t>
            </a:r>
            <a:endParaRPr lang="en-US" sz="3600"/>
          </a:p>
          <a:p>
            <a:pPr algn="ctr"/>
            <a:endParaRPr lang="en-GB" sz="3600">
              <a:latin typeface="Calibri Light"/>
            </a:endParaRPr>
          </a:p>
          <a:p>
            <a:pPr algn="ctr"/>
            <a:r>
              <a:rPr lang="en-GB" sz="3600">
                <a:latin typeface="Calibri Light"/>
              </a:rPr>
              <a:t>Is there a more efficient method?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2"/>
          <p:cNvSpPr txBox="1">
            <a:spLocks noGrp="1"/>
          </p:cNvSpPr>
          <p:nvPr>
            <p:ph type="title"/>
          </p:nvPr>
        </p:nvSpPr>
        <p:spPr>
          <a:xfrm>
            <a:off x="1025393" y="387244"/>
            <a:ext cx="10058400" cy="1450757"/>
          </a:xfrm>
          <a:prstGeom prst="rect">
            <a:avLst/>
          </a:prstGeom>
          <a:noFill/>
          <a:ln>
            <a:noFill/>
          </a:ln>
        </p:spPr>
        <p:txBody>
          <a:bodyPr spcFirstLastPara="1" wrap="square" lIns="91425" tIns="45700" rIns="91425" bIns="45700" anchor="ctr" anchorCtr="0">
            <a:normAutofit/>
          </a:bodyPr>
          <a:lstStyle/>
          <a:p>
            <a:pPr algn="ctr">
              <a:lnSpc>
                <a:spcPct val="90000"/>
              </a:lnSpc>
              <a:spcBef>
                <a:spcPts val="0"/>
              </a:spcBef>
              <a:buClr>
                <a:schemeClr val="dk1"/>
              </a:buClr>
              <a:buSzPts val="4400"/>
            </a:pPr>
            <a:r>
              <a:rPr lang="en-GB">
                <a:solidFill>
                  <a:schemeClr val="tx1"/>
                </a:solidFill>
              </a:rPr>
              <a:t>We can use 10 frames!</a:t>
            </a:r>
            <a:endParaRPr lang="en-US">
              <a:solidFill>
                <a:schemeClr val="tx1"/>
              </a:solidFill>
              <a:ea typeface="Calibri Light" panose="020F0302020204030204"/>
              <a:cs typeface="Calibri Light" panose="020F0302020204030204"/>
            </a:endParaRPr>
          </a:p>
        </p:txBody>
      </p:sp>
      <p:graphicFrame>
        <p:nvGraphicFramePr>
          <p:cNvPr id="289" name="Google Shape;289;p32"/>
          <p:cNvGraphicFramePr/>
          <p:nvPr>
            <p:extLst>
              <p:ext uri="{D42A27DB-BD31-4B8C-83A1-F6EECF244321}">
                <p14:modId xmlns:p14="http://schemas.microsoft.com/office/powerpoint/2010/main" val="4275602274"/>
              </p:ext>
            </p:extLst>
          </p:nvPr>
        </p:nvGraphicFramePr>
        <p:xfrm>
          <a:off x="460075" y="1969698"/>
          <a:ext cx="1889775" cy="4319165"/>
        </p:xfrm>
        <a:graphic>
          <a:graphicData uri="http://schemas.openxmlformats.org/drawingml/2006/table">
            <a:tbl>
              <a:tblPr firstRow="1" bandRow="1">
                <a:noFill/>
                <a:tableStyleId>{C0AC2CE6-A300-4587-9A67-8E31974376C1}</a:tableStyleId>
              </a:tblPr>
              <a:tblGrid>
                <a:gridCol w="960125">
                  <a:extLst>
                    <a:ext uri="{9D8B030D-6E8A-4147-A177-3AD203B41FA5}">
                      <a16:colId xmlns:a16="http://schemas.microsoft.com/office/drawing/2014/main" val="20000"/>
                    </a:ext>
                  </a:extLst>
                </a:gridCol>
                <a:gridCol w="929650">
                  <a:extLst>
                    <a:ext uri="{9D8B030D-6E8A-4147-A177-3AD203B41FA5}">
                      <a16:colId xmlns:a16="http://schemas.microsoft.com/office/drawing/2014/main" val="20001"/>
                    </a:ext>
                  </a:extLst>
                </a:gridCol>
              </a:tblGrid>
              <a:tr h="863833">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0"/>
                  </a:ext>
                </a:extLst>
              </a:tr>
              <a:tr h="863833">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r h="863833">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2"/>
                  </a:ext>
                </a:extLst>
              </a:tr>
              <a:tr h="863833">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3"/>
                  </a:ext>
                </a:extLst>
              </a:tr>
              <a:tr h="863833">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4"/>
                  </a:ext>
                </a:extLst>
              </a:tr>
            </a:tbl>
          </a:graphicData>
        </a:graphic>
      </p:graphicFrame>
      <p:graphicFrame>
        <p:nvGraphicFramePr>
          <p:cNvPr id="290" name="Google Shape;290;p32"/>
          <p:cNvGraphicFramePr/>
          <p:nvPr>
            <p:extLst>
              <p:ext uri="{D42A27DB-BD31-4B8C-83A1-F6EECF244321}">
                <p14:modId xmlns:p14="http://schemas.microsoft.com/office/powerpoint/2010/main" val="1012217528"/>
              </p:ext>
            </p:extLst>
          </p:nvPr>
        </p:nvGraphicFramePr>
        <p:xfrm>
          <a:off x="2746075" y="1984075"/>
          <a:ext cx="1889775" cy="4302465"/>
        </p:xfrm>
        <a:graphic>
          <a:graphicData uri="http://schemas.openxmlformats.org/drawingml/2006/table">
            <a:tbl>
              <a:tblPr firstRow="1" bandRow="1">
                <a:noFill/>
                <a:tableStyleId>{C0AC2CE6-A300-4587-9A67-8E31974376C1}</a:tableStyleId>
              </a:tblPr>
              <a:tblGrid>
                <a:gridCol w="960125">
                  <a:extLst>
                    <a:ext uri="{9D8B030D-6E8A-4147-A177-3AD203B41FA5}">
                      <a16:colId xmlns:a16="http://schemas.microsoft.com/office/drawing/2014/main" val="20000"/>
                    </a:ext>
                  </a:extLst>
                </a:gridCol>
                <a:gridCol w="929650">
                  <a:extLst>
                    <a:ext uri="{9D8B030D-6E8A-4147-A177-3AD203B41FA5}">
                      <a16:colId xmlns:a16="http://schemas.microsoft.com/office/drawing/2014/main" val="20001"/>
                    </a:ext>
                  </a:extLst>
                </a:gridCol>
              </a:tblGrid>
              <a:tr h="860493">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0"/>
                  </a:ext>
                </a:extLst>
              </a:tr>
              <a:tr h="860493">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r h="860493">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2"/>
                  </a:ext>
                </a:extLst>
              </a:tr>
              <a:tr h="860493">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3"/>
                  </a:ext>
                </a:extLst>
              </a:tr>
              <a:tr h="860493">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4"/>
                  </a:ext>
                </a:extLst>
              </a:tr>
            </a:tbl>
          </a:graphicData>
        </a:graphic>
      </p:graphicFrame>
      <p:sp>
        <p:nvSpPr>
          <p:cNvPr id="292" name="Google Shape;292;p32"/>
          <p:cNvSpPr/>
          <p:nvPr/>
        </p:nvSpPr>
        <p:spPr>
          <a:xfrm>
            <a:off x="1731715" y="2215034"/>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3" name="Google Shape;293;p32"/>
          <p:cNvSpPr/>
          <p:nvPr/>
        </p:nvSpPr>
        <p:spPr>
          <a:xfrm>
            <a:off x="1732121" y="3977045"/>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4" name="Google Shape;294;p32"/>
          <p:cNvSpPr/>
          <p:nvPr/>
        </p:nvSpPr>
        <p:spPr>
          <a:xfrm>
            <a:off x="3075057" y="4885446"/>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6" name="Google Shape;296;p32"/>
          <p:cNvSpPr/>
          <p:nvPr/>
        </p:nvSpPr>
        <p:spPr>
          <a:xfrm>
            <a:off x="3047324" y="3084839"/>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7" name="Google Shape;297;p32"/>
          <p:cNvSpPr/>
          <p:nvPr/>
        </p:nvSpPr>
        <p:spPr>
          <a:xfrm>
            <a:off x="774452" y="5677018"/>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8" name="Google Shape;298;p32"/>
          <p:cNvSpPr/>
          <p:nvPr/>
        </p:nvSpPr>
        <p:spPr>
          <a:xfrm>
            <a:off x="4063718" y="3117606"/>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9" name="Google Shape;299;p32"/>
          <p:cNvSpPr/>
          <p:nvPr/>
        </p:nvSpPr>
        <p:spPr>
          <a:xfrm>
            <a:off x="4068649" y="2215034"/>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0" name="Google Shape;300;p32"/>
          <p:cNvSpPr/>
          <p:nvPr/>
        </p:nvSpPr>
        <p:spPr>
          <a:xfrm>
            <a:off x="738388" y="3999470"/>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endParaRPr>
          </a:p>
        </p:txBody>
      </p:sp>
      <p:sp>
        <p:nvSpPr>
          <p:cNvPr id="301" name="Google Shape;301;p32"/>
          <p:cNvSpPr/>
          <p:nvPr/>
        </p:nvSpPr>
        <p:spPr>
          <a:xfrm>
            <a:off x="1727096" y="4833345"/>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2" name="Google Shape;302;p32"/>
          <p:cNvSpPr/>
          <p:nvPr/>
        </p:nvSpPr>
        <p:spPr>
          <a:xfrm>
            <a:off x="718517" y="4827468"/>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6" name="Google Shape;306;p32"/>
          <p:cNvSpPr/>
          <p:nvPr/>
        </p:nvSpPr>
        <p:spPr>
          <a:xfrm>
            <a:off x="4123454" y="5768937"/>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0" name="Google Shape;310;p32"/>
          <p:cNvSpPr/>
          <p:nvPr/>
        </p:nvSpPr>
        <p:spPr>
          <a:xfrm>
            <a:off x="1731063" y="3088851"/>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2" name="Google Shape;312;p32"/>
          <p:cNvSpPr/>
          <p:nvPr/>
        </p:nvSpPr>
        <p:spPr>
          <a:xfrm>
            <a:off x="4061541" y="4879050"/>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3" name="Google Shape;313;p32"/>
          <p:cNvSpPr/>
          <p:nvPr/>
        </p:nvSpPr>
        <p:spPr>
          <a:xfrm>
            <a:off x="4064776" y="3978738"/>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6" name="Google Shape;316;p32"/>
          <p:cNvSpPr/>
          <p:nvPr/>
        </p:nvSpPr>
        <p:spPr>
          <a:xfrm>
            <a:off x="3075889" y="5750112"/>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7" name="Google Shape;317;p32"/>
          <p:cNvSpPr/>
          <p:nvPr/>
        </p:nvSpPr>
        <p:spPr>
          <a:xfrm>
            <a:off x="733752" y="3085208"/>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8" name="Google Shape;318;p32"/>
          <p:cNvSpPr/>
          <p:nvPr/>
        </p:nvSpPr>
        <p:spPr>
          <a:xfrm>
            <a:off x="741823" y="2210313"/>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9" name="Google Shape;319;p32"/>
          <p:cNvSpPr/>
          <p:nvPr/>
        </p:nvSpPr>
        <p:spPr>
          <a:xfrm>
            <a:off x="3079157" y="3989300"/>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0" name="Google Shape;320;p32"/>
          <p:cNvSpPr/>
          <p:nvPr/>
        </p:nvSpPr>
        <p:spPr>
          <a:xfrm>
            <a:off x="3042826" y="2216056"/>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3" name="Google Shape;323;p32"/>
          <p:cNvSpPr/>
          <p:nvPr/>
        </p:nvSpPr>
        <p:spPr>
          <a:xfrm>
            <a:off x="1737995" y="5677019"/>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5" name="Google Shape;325;p32"/>
          <p:cNvSpPr txBox="1"/>
          <p:nvPr/>
        </p:nvSpPr>
        <p:spPr>
          <a:xfrm>
            <a:off x="9469762" y="2963870"/>
            <a:ext cx="2702081" cy="1785064"/>
          </a:xfrm>
          <a:prstGeom prst="rect">
            <a:avLst/>
          </a:prstGeom>
          <a:noFill/>
          <a:ln>
            <a:noFill/>
          </a:ln>
        </p:spPr>
        <p:txBody>
          <a:bodyPr spcFirstLastPara="1" wrap="square" lIns="91425" tIns="45700" rIns="91425" bIns="45700" anchor="t" anchorCtr="0">
            <a:spAutoFit/>
          </a:bodyPr>
          <a:lstStyle/>
          <a:p>
            <a:pPr algn="ctr"/>
            <a:r>
              <a:rPr lang="en-GB" sz="2500">
                <a:solidFill>
                  <a:schemeClr val="dk1"/>
                </a:solidFill>
                <a:latin typeface="Calibri"/>
                <a:ea typeface="Calibri"/>
                <a:cs typeface="Calibri"/>
              </a:rPr>
              <a:t>3 frames are full</a:t>
            </a:r>
            <a:endParaRPr lang="en-US" sz="2500">
              <a:solidFill>
                <a:schemeClr val="dk1"/>
              </a:solidFill>
            </a:endParaRPr>
          </a:p>
          <a:p>
            <a:pPr algn="ctr"/>
            <a:r>
              <a:rPr lang="en-GB" sz="2500">
                <a:solidFill>
                  <a:schemeClr val="dk1"/>
                </a:solidFill>
                <a:latin typeface="Calibri"/>
                <a:ea typeface="Calibri"/>
                <a:cs typeface="Calibri"/>
              </a:rPr>
              <a:t>1 frame has 2 in it</a:t>
            </a:r>
            <a:endParaRPr lang="en-GB">
              <a:solidFill>
                <a:schemeClr val="dk1"/>
              </a:solidFill>
              <a:ea typeface="Calibri"/>
            </a:endParaRPr>
          </a:p>
          <a:p>
            <a:pPr algn="ctr"/>
            <a:r>
              <a:rPr lang="en-GB" sz="6000">
                <a:solidFill>
                  <a:schemeClr val="dk1"/>
                </a:solidFill>
                <a:latin typeface="Calibri"/>
                <a:ea typeface="Calibri"/>
                <a:cs typeface="Calibri"/>
              </a:rPr>
              <a:t>= 32</a:t>
            </a:r>
            <a:endParaRPr lang="en-GB" sz="6000">
              <a:solidFill>
                <a:schemeClr val="dk1"/>
              </a:solidFill>
            </a:endParaRPr>
          </a:p>
        </p:txBody>
      </p:sp>
      <p:graphicFrame>
        <p:nvGraphicFramePr>
          <p:cNvPr id="26" name="Google Shape;290;p32">
            <a:extLst>
              <a:ext uri="{FF2B5EF4-FFF2-40B4-BE49-F238E27FC236}">
                <a16:creationId xmlns:a16="http://schemas.microsoft.com/office/drawing/2014/main" id="{0AFD4088-0215-2DC1-75C3-CF8838F062CA}"/>
              </a:ext>
            </a:extLst>
          </p:cNvPr>
          <p:cNvGraphicFramePr/>
          <p:nvPr>
            <p:extLst>
              <p:ext uri="{D42A27DB-BD31-4B8C-83A1-F6EECF244321}">
                <p14:modId xmlns:p14="http://schemas.microsoft.com/office/powerpoint/2010/main" val="221890577"/>
              </p:ext>
            </p:extLst>
          </p:nvPr>
        </p:nvGraphicFramePr>
        <p:xfrm>
          <a:off x="5262112" y="1984074"/>
          <a:ext cx="1889775" cy="4302465"/>
        </p:xfrm>
        <a:graphic>
          <a:graphicData uri="http://schemas.openxmlformats.org/drawingml/2006/table">
            <a:tbl>
              <a:tblPr firstRow="1" bandRow="1">
                <a:noFill/>
                <a:tableStyleId>{C0AC2CE6-A300-4587-9A67-8E31974376C1}</a:tableStyleId>
              </a:tblPr>
              <a:tblGrid>
                <a:gridCol w="960125">
                  <a:extLst>
                    <a:ext uri="{9D8B030D-6E8A-4147-A177-3AD203B41FA5}">
                      <a16:colId xmlns:a16="http://schemas.microsoft.com/office/drawing/2014/main" val="20000"/>
                    </a:ext>
                  </a:extLst>
                </a:gridCol>
                <a:gridCol w="929650">
                  <a:extLst>
                    <a:ext uri="{9D8B030D-6E8A-4147-A177-3AD203B41FA5}">
                      <a16:colId xmlns:a16="http://schemas.microsoft.com/office/drawing/2014/main" val="20001"/>
                    </a:ext>
                  </a:extLst>
                </a:gridCol>
              </a:tblGrid>
              <a:tr h="860493">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0"/>
                  </a:ext>
                </a:extLst>
              </a:tr>
              <a:tr h="860493">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r h="860493">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2"/>
                  </a:ext>
                </a:extLst>
              </a:tr>
              <a:tr h="860493">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3"/>
                  </a:ext>
                </a:extLst>
              </a:tr>
              <a:tr h="860493">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4"/>
                  </a:ext>
                </a:extLst>
              </a:tr>
            </a:tbl>
          </a:graphicData>
        </a:graphic>
      </p:graphicFrame>
      <p:sp>
        <p:nvSpPr>
          <p:cNvPr id="27" name="Google Shape;294;p32">
            <a:extLst>
              <a:ext uri="{FF2B5EF4-FFF2-40B4-BE49-F238E27FC236}">
                <a16:creationId xmlns:a16="http://schemas.microsoft.com/office/drawing/2014/main" id="{2079E8F9-1F1F-6CCA-5639-4C18CDE776EA}"/>
              </a:ext>
            </a:extLst>
          </p:cNvPr>
          <p:cNvSpPr/>
          <p:nvPr/>
        </p:nvSpPr>
        <p:spPr>
          <a:xfrm>
            <a:off x="6597509" y="4899823"/>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 name="Google Shape;296;p32">
            <a:extLst>
              <a:ext uri="{FF2B5EF4-FFF2-40B4-BE49-F238E27FC236}">
                <a16:creationId xmlns:a16="http://schemas.microsoft.com/office/drawing/2014/main" id="{E189FF0D-80DC-92CB-1AEB-19824FC365B8}"/>
              </a:ext>
            </a:extLst>
          </p:cNvPr>
          <p:cNvSpPr/>
          <p:nvPr/>
        </p:nvSpPr>
        <p:spPr>
          <a:xfrm>
            <a:off x="8870154" y="2222197"/>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 name="Google Shape;298;p32">
            <a:extLst>
              <a:ext uri="{FF2B5EF4-FFF2-40B4-BE49-F238E27FC236}">
                <a16:creationId xmlns:a16="http://schemas.microsoft.com/office/drawing/2014/main" id="{FD9EDA83-7DC4-9A59-8E46-6D327BE69FE7}"/>
              </a:ext>
            </a:extLst>
          </p:cNvPr>
          <p:cNvSpPr/>
          <p:nvPr/>
        </p:nvSpPr>
        <p:spPr>
          <a:xfrm>
            <a:off x="5501453" y="4009002"/>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 name="Google Shape;299;p32">
            <a:extLst>
              <a:ext uri="{FF2B5EF4-FFF2-40B4-BE49-F238E27FC236}">
                <a16:creationId xmlns:a16="http://schemas.microsoft.com/office/drawing/2014/main" id="{10AB96F1-D97F-8460-4173-C81853C2F481}"/>
              </a:ext>
            </a:extLst>
          </p:cNvPr>
          <p:cNvSpPr/>
          <p:nvPr/>
        </p:nvSpPr>
        <p:spPr>
          <a:xfrm>
            <a:off x="6599063" y="3120807"/>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306;p32">
            <a:extLst>
              <a:ext uri="{FF2B5EF4-FFF2-40B4-BE49-F238E27FC236}">
                <a16:creationId xmlns:a16="http://schemas.microsoft.com/office/drawing/2014/main" id="{101EDC28-3F6F-A9CB-CDDA-24FF1B7619BC}"/>
              </a:ext>
            </a:extLst>
          </p:cNvPr>
          <p:cNvSpPr/>
          <p:nvPr/>
        </p:nvSpPr>
        <p:spPr>
          <a:xfrm>
            <a:off x="5503680" y="5768936"/>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 name="Google Shape;313;p32">
            <a:extLst>
              <a:ext uri="{FF2B5EF4-FFF2-40B4-BE49-F238E27FC236}">
                <a16:creationId xmlns:a16="http://schemas.microsoft.com/office/drawing/2014/main" id="{EF63A0B7-42C0-F617-ADEE-A4379892E5DB}"/>
              </a:ext>
            </a:extLst>
          </p:cNvPr>
          <p:cNvSpPr/>
          <p:nvPr/>
        </p:nvSpPr>
        <p:spPr>
          <a:xfrm>
            <a:off x="6595191" y="4007492"/>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 name="Google Shape;316;p32">
            <a:extLst>
              <a:ext uri="{FF2B5EF4-FFF2-40B4-BE49-F238E27FC236}">
                <a16:creationId xmlns:a16="http://schemas.microsoft.com/office/drawing/2014/main" id="{EDCC3FBD-7704-D83C-6677-C9AFE0168F03}"/>
              </a:ext>
            </a:extLst>
          </p:cNvPr>
          <p:cNvSpPr/>
          <p:nvPr/>
        </p:nvSpPr>
        <p:spPr>
          <a:xfrm>
            <a:off x="6598341" y="5778866"/>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 name="Google Shape;319;p32">
            <a:extLst>
              <a:ext uri="{FF2B5EF4-FFF2-40B4-BE49-F238E27FC236}">
                <a16:creationId xmlns:a16="http://schemas.microsoft.com/office/drawing/2014/main" id="{06F4D55E-B938-9FC3-FFFB-E2A4F71DF665}"/>
              </a:ext>
            </a:extLst>
          </p:cNvPr>
          <p:cNvSpPr/>
          <p:nvPr/>
        </p:nvSpPr>
        <p:spPr>
          <a:xfrm>
            <a:off x="5494553" y="4880696"/>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 name="Google Shape;320;p32">
            <a:extLst>
              <a:ext uri="{FF2B5EF4-FFF2-40B4-BE49-F238E27FC236}">
                <a16:creationId xmlns:a16="http://schemas.microsoft.com/office/drawing/2014/main" id="{0DAF2305-9BDC-2658-1276-8F0F8A83A894}"/>
              </a:ext>
            </a:extLst>
          </p:cNvPr>
          <p:cNvSpPr/>
          <p:nvPr/>
        </p:nvSpPr>
        <p:spPr>
          <a:xfrm>
            <a:off x="5501354" y="3121829"/>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 name="Google Shape;294;p32">
            <a:extLst>
              <a:ext uri="{FF2B5EF4-FFF2-40B4-BE49-F238E27FC236}">
                <a16:creationId xmlns:a16="http://schemas.microsoft.com/office/drawing/2014/main" id="{09CE67CB-35B5-C9EB-BDB1-017584092197}"/>
              </a:ext>
            </a:extLst>
          </p:cNvPr>
          <p:cNvSpPr/>
          <p:nvPr/>
        </p:nvSpPr>
        <p:spPr>
          <a:xfrm>
            <a:off x="3075057" y="4885446"/>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296;p32">
            <a:extLst>
              <a:ext uri="{FF2B5EF4-FFF2-40B4-BE49-F238E27FC236}">
                <a16:creationId xmlns:a16="http://schemas.microsoft.com/office/drawing/2014/main" id="{9680A131-68DE-A27F-1922-853FA4474B19}"/>
              </a:ext>
            </a:extLst>
          </p:cNvPr>
          <p:cNvSpPr/>
          <p:nvPr/>
        </p:nvSpPr>
        <p:spPr>
          <a:xfrm>
            <a:off x="7878116" y="2222197"/>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 name="Google Shape;298;p32">
            <a:extLst>
              <a:ext uri="{FF2B5EF4-FFF2-40B4-BE49-F238E27FC236}">
                <a16:creationId xmlns:a16="http://schemas.microsoft.com/office/drawing/2014/main" id="{E4E813BF-ABCF-2204-55E5-5D078C9CBDEF}"/>
              </a:ext>
            </a:extLst>
          </p:cNvPr>
          <p:cNvSpPr/>
          <p:nvPr/>
        </p:nvSpPr>
        <p:spPr>
          <a:xfrm>
            <a:off x="4063718" y="3117606"/>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 name="Google Shape;299;p32">
            <a:extLst>
              <a:ext uri="{FF2B5EF4-FFF2-40B4-BE49-F238E27FC236}">
                <a16:creationId xmlns:a16="http://schemas.microsoft.com/office/drawing/2014/main" id="{629F1045-9CDC-E2A7-5C46-B3B6AC6430D1}"/>
              </a:ext>
            </a:extLst>
          </p:cNvPr>
          <p:cNvSpPr/>
          <p:nvPr/>
        </p:nvSpPr>
        <p:spPr>
          <a:xfrm>
            <a:off x="6599064" y="2215034"/>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 name="Google Shape;306;p32">
            <a:extLst>
              <a:ext uri="{FF2B5EF4-FFF2-40B4-BE49-F238E27FC236}">
                <a16:creationId xmlns:a16="http://schemas.microsoft.com/office/drawing/2014/main" id="{BB8D6F82-6A71-78D0-15FE-A648D2764EB9}"/>
              </a:ext>
            </a:extLst>
          </p:cNvPr>
          <p:cNvSpPr/>
          <p:nvPr/>
        </p:nvSpPr>
        <p:spPr>
          <a:xfrm>
            <a:off x="4123454" y="5768937"/>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 name="Google Shape;312;p32">
            <a:extLst>
              <a:ext uri="{FF2B5EF4-FFF2-40B4-BE49-F238E27FC236}">
                <a16:creationId xmlns:a16="http://schemas.microsoft.com/office/drawing/2014/main" id="{1BAA6B4C-A22A-60B9-5D0B-B308BD9E480D}"/>
              </a:ext>
            </a:extLst>
          </p:cNvPr>
          <p:cNvSpPr/>
          <p:nvPr/>
        </p:nvSpPr>
        <p:spPr>
          <a:xfrm>
            <a:off x="4061541" y="4879050"/>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 name="Google Shape;313;p32">
            <a:extLst>
              <a:ext uri="{FF2B5EF4-FFF2-40B4-BE49-F238E27FC236}">
                <a16:creationId xmlns:a16="http://schemas.microsoft.com/office/drawing/2014/main" id="{1F7594EF-C8A8-A379-13DF-7E055B2F307F}"/>
              </a:ext>
            </a:extLst>
          </p:cNvPr>
          <p:cNvSpPr/>
          <p:nvPr/>
        </p:nvSpPr>
        <p:spPr>
          <a:xfrm>
            <a:off x="4064776" y="3978738"/>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 name="Google Shape;316;p32">
            <a:extLst>
              <a:ext uri="{FF2B5EF4-FFF2-40B4-BE49-F238E27FC236}">
                <a16:creationId xmlns:a16="http://schemas.microsoft.com/office/drawing/2014/main" id="{725C1518-8601-5ABF-47F0-E9260EB912FB}"/>
              </a:ext>
            </a:extLst>
          </p:cNvPr>
          <p:cNvSpPr/>
          <p:nvPr/>
        </p:nvSpPr>
        <p:spPr>
          <a:xfrm>
            <a:off x="3075889" y="5750112"/>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319;p32">
            <a:extLst>
              <a:ext uri="{FF2B5EF4-FFF2-40B4-BE49-F238E27FC236}">
                <a16:creationId xmlns:a16="http://schemas.microsoft.com/office/drawing/2014/main" id="{921AB2B3-0B1C-7311-58B6-BDDB75F5045E}"/>
              </a:ext>
            </a:extLst>
          </p:cNvPr>
          <p:cNvSpPr/>
          <p:nvPr/>
        </p:nvSpPr>
        <p:spPr>
          <a:xfrm>
            <a:off x="3079157" y="3989300"/>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 name="Google Shape;320;p32">
            <a:extLst>
              <a:ext uri="{FF2B5EF4-FFF2-40B4-BE49-F238E27FC236}">
                <a16:creationId xmlns:a16="http://schemas.microsoft.com/office/drawing/2014/main" id="{276E29B8-D6F0-5B54-E9DE-112FD649C95B}"/>
              </a:ext>
            </a:extLst>
          </p:cNvPr>
          <p:cNvSpPr/>
          <p:nvPr/>
        </p:nvSpPr>
        <p:spPr>
          <a:xfrm>
            <a:off x="5501355" y="2216056"/>
            <a:ext cx="300109" cy="321449"/>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48" name="Google Shape;290;p32">
            <a:extLst>
              <a:ext uri="{FF2B5EF4-FFF2-40B4-BE49-F238E27FC236}">
                <a16:creationId xmlns:a16="http://schemas.microsoft.com/office/drawing/2014/main" id="{17DA1EE7-E42C-7482-2DC3-0190E1BB0017}"/>
              </a:ext>
            </a:extLst>
          </p:cNvPr>
          <p:cNvGraphicFramePr/>
          <p:nvPr>
            <p:extLst>
              <p:ext uri="{D42A27DB-BD31-4B8C-83A1-F6EECF244321}">
                <p14:modId xmlns:p14="http://schemas.microsoft.com/office/powerpoint/2010/main" val="2519884945"/>
              </p:ext>
            </p:extLst>
          </p:nvPr>
        </p:nvGraphicFramePr>
        <p:xfrm>
          <a:off x="7591244" y="1998451"/>
          <a:ext cx="1889775" cy="4302465"/>
        </p:xfrm>
        <a:graphic>
          <a:graphicData uri="http://schemas.openxmlformats.org/drawingml/2006/table">
            <a:tbl>
              <a:tblPr firstRow="1" bandRow="1">
                <a:noFill/>
                <a:tableStyleId>{C0AC2CE6-A300-4587-9A67-8E31974376C1}</a:tableStyleId>
              </a:tblPr>
              <a:tblGrid>
                <a:gridCol w="960125">
                  <a:extLst>
                    <a:ext uri="{9D8B030D-6E8A-4147-A177-3AD203B41FA5}">
                      <a16:colId xmlns:a16="http://schemas.microsoft.com/office/drawing/2014/main" val="20000"/>
                    </a:ext>
                  </a:extLst>
                </a:gridCol>
                <a:gridCol w="929650">
                  <a:extLst>
                    <a:ext uri="{9D8B030D-6E8A-4147-A177-3AD203B41FA5}">
                      <a16:colId xmlns:a16="http://schemas.microsoft.com/office/drawing/2014/main" val="20001"/>
                    </a:ext>
                  </a:extLst>
                </a:gridCol>
              </a:tblGrid>
              <a:tr h="860493">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0"/>
                  </a:ext>
                </a:extLst>
              </a:tr>
              <a:tr h="860493">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r h="860493">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2"/>
                  </a:ext>
                </a:extLst>
              </a:tr>
              <a:tr h="860493">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3"/>
                  </a:ext>
                </a:extLst>
              </a:tr>
              <a:tr h="860493">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4"/>
                  </a:ext>
                </a:extLst>
              </a:tr>
            </a:tbl>
          </a:graphicData>
        </a:graphic>
      </p:graphicFrame>
      <p:pic>
        <p:nvPicPr>
          <p:cNvPr id="2" name="Picture 1" descr="A group of orange circles&#10;&#10;AI-generated content may be incorrect.">
            <a:extLst>
              <a:ext uri="{FF2B5EF4-FFF2-40B4-BE49-F238E27FC236}">
                <a16:creationId xmlns:a16="http://schemas.microsoft.com/office/drawing/2014/main" id="{427EA52E-166F-A002-38F0-4A0D2A2B8910}"/>
              </a:ext>
            </a:extLst>
          </p:cNvPr>
          <p:cNvPicPr>
            <a:picLocks noChangeAspect="1"/>
          </p:cNvPicPr>
          <p:nvPr/>
        </p:nvPicPr>
        <p:blipFill>
          <a:blip r:embed="rId3"/>
          <a:stretch>
            <a:fillRect/>
          </a:stretch>
        </p:blipFill>
        <p:spPr>
          <a:xfrm rot="5400000">
            <a:off x="10508859" y="302464"/>
            <a:ext cx="620204" cy="1350394"/>
          </a:xfrm>
          <a:prstGeom prst="rect">
            <a:avLst/>
          </a:prstGeom>
        </p:spPr>
      </p:pic>
      <p:pic>
        <p:nvPicPr>
          <p:cNvPr id="3" name="Picture 2" descr="A group of orange circles&#10;&#10;AI-generated content may be incorrect.">
            <a:extLst>
              <a:ext uri="{FF2B5EF4-FFF2-40B4-BE49-F238E27FC236}">
                <a16:creationId xmlns:a16="http://schemas.microsoft.com/office/drawing/2014/main" id="{73B1E2FD-1101-CD86-A65D-2C2F0E374F12}"/>
              </a:ext>
            </a:extLst>
          </p:cNvPr>
          <p:cNvPicPr>
            <a:picLocks noChangeAspect="1"/>
          </p:cNvPicPr>
          <p:nvPr/>
        </p:nvPicPr>
        <p:blipFill>
          <a:blip r:embed="rId3"/>
          <a:stretch>
            <a:fillRect/>
          </a:stretch>
        </p:blipFill>
        <p:spPr>
          <a:xfrm rot="5400000">
            <a:off x="904783" y="302463"/>
            <a:ext cx="620204" cy="13503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3000"/>
                                  </p:stCondLst>
                                  <p:childTnLst>
                                    <p:set>
                                      <p:cBhvr>
                                        <p:cTn id="6" dur="1" fill="hold">
                                          <p:stCondLst>
                                            <p:cond delay="0"/>
                                          </p:stCondLst>
                                        </p:cTn>
                                        <p:tgtEl>
                                          <p:spTgt spid="3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3000"/>
                                  </p:stCondLst>
                                  <p:childTnLst>
                                    <p:set>
                                      <p:cBhvr>
                                        <p:cTn id="10" dur="1" fill="hold">
                                          <p:stCondLst>
                                            <p:cond delay="0"/>
                                          </p:stCondLst>
                                        </p:cTn>
                                        <p:tgtEl>
                                          <p:spTgt spid="3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3000"/>
                                  </p:stCondLst>
                                  <p:childTnLst>
                                    <p:set>
                                      <p:cBhvr>
                                        <p:cTn id="14" dur="1" fill="hold">
                                          <p:stCondLst>
                                            <p:cond delay="0"/>
                                          </p:stCondLst>
                                        </p:cTn>
                                        <p:tgtEl>
                                          <p:spTgt spid="3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2"/>
          <p:cNvSpPr txBox="1">
            <a:spLocks noGrp="1"/>
          </p:cNvSpPr>
          <p:nvPr>
            <p:ph type="title"/>
          </p:nvPr>
        </p:nvSpPr>
        <p:spPr>
          <a:xfrm>
            <a:off x="1025393" y="631659"/>
            <a:ext cx="10058400" cy="1450757"/>
          </a:xfrm>
          <a:prstGeom prst="rect">
            <a:avLst/>
          </a:prstGeom>
          <a:noFill/>
          <a:ln>
            <a:noFill/>
          </a:ln>
        </p:spPr>
        <p:txBody>
          <a:bodyPr spcFirstLastPara="1" wrap="square" lIns="91425" tIns="45700" rIns="91425" bIns="45700" anchor="ctr" anchorCtr="0">
            <a:normAutofit/>
          </a:bodyPr>
          <a:lstStyle/>
          <a:p>
            <a:pPr algn="ctr">
              <a:lnSpc>
                <a:spcPct val="90000"/>
              </a:lnSpc>
              <a:spcBef>
                <a:spcPts val="0"/>
              </a:spcBef>
              <a:buClr>
                <a:schemeClr val="dk1"/>
              </a:buClr>
              <a:buSzPts val="4400"/>
            </a:pPr>
            <a:r>
              <a:rPr lang="en-GB">
                <a:solidFill>
                  <a:schemeClr val="tx1"/>
                </a:solidFill>
              </a:rPr>
              <a:t>5 Frames and 10 Frames</a:t>
            </a:r>
            <a:endParaRPr lang="en-GB">
              <a:solidFill>
                <a:schemeClr val="tx1"/>
              </a:solidFill>
              <a:ea typeface="Calibri Light" panose="020F0302020204030204"/>
              <a:cs typeface="Calibri Light" panose="020F0302020204030204"/>
            </a:endParaRPr>
          </a:p>
        </p:txBody>
      </p:sp>
      <p:sp>
        <p:nvSpPr>
          <p:cNvPr id="2" name="TextBox 1">
            <a:extLst>
              <a:ext uri="{FF2B5EF4-FFF2-40B4-BE49-F238E27FC236}">
                <a16:creationId xmlns:a16="http://schemas.microsoft.com/office/drawing/2014/main" id="{7F1EE1B4-F398-2F54-51A4-34ED33715637}"/>
              </a:ext>
            </a:extLst>
          </p:cNvPr>
          <p:cNvSpPr txBox="1"/>
          <p:nvPr/>
        </p:nvSpPr>
        <p:spPr>
          <a:xfrm>
            <a:off x="2366513" y="2078967"/>
            <a:ext cx="7272067"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a:solidFill>
                  <a:schemeClr val="tx1"/>
                </a:solidFill>
                <a:latin typeface="Calibri Light"/>
              </a:rPr>
              <a:t>5 frames and 10 frames are helpful for </a:t>
            </a:r>
            <a:r>
              <a:rPr lang="en-US" sz="4000" err="1">
                <a:solidFill>
                  <a:schemeClr val="tx1"/>
                </a:solidFill>
                <a:latin typeface="Calibri Light"/>
              </a:rPr>
              <a:t>subitising</a:t>
            </a:r>
            <a:r>
              <a:rPr lang="en-US" sz="4000">
                <a:solidFill>
                  <a:schemeClr val="tx1"/>
                </a:solidFill>
                <a:latin typeface="Calibri Light"/>
              </a:rPr>
              <a:t> because they help children </a:t>
            </a:r>
            <a:r>
              <a:rPr lang="en-US" sz="4000" err="1">
                <a:solidFill>
                  <a:schemeClr val="tx1"/>
                </a:solidFill>
                <a:latin typeface="Calibri Light"/>
              </a:rPr>
              <a:t>visualise</a:t>
            </a:r>
            <a:r>
              <a:rPr lang="en-US" sz="4000">
                <a:solidFill>
                  <a:schemeClr val="tx1"/>
                </a:solidFill>
                <a:latin typeface="Calibri Light"/>
              </a:rPr>
              <a:t> numbers and see patterns, which helps them to develop a strong number sense.</a:t>
            </a:r>
            <a:endParaRPr lang="en-US" sz="2400">
              <a:solidFill>
                <a:schemeClr val="tx1"/>
              </a:solidFill>
            </a:endParaRPr>
          </a:p>
        </p:txBody>
      </p:sp>
      <p:pic>
        <p:nvPicPr>
          <p:cNvPr id="3" name="Picture 2" descr="Five Frame | Math Teaching Resources ...">
            <a:extLst>
              <a:ext uri="{FF2B5EF4-FFF2-40B4-BE49-F238E27FC236}">
                <a16:creationId xmlns:a16="http://schemas.microsoft.com/office/drawing/2014/main" id="{A1FE9A2D-3CD4-DB57-871E-FE445A57134E}"/>
              </a:ext>
            </a:extLst>
          </p:cNvPr>
          <p:cNvPicPr>
            <a:picLocks noChangeAspect="1"/>
          </p:cNvPicPr>
          <p:nvPr/>
        </p:nvPicPr>
        <p:blipFill>
          <a:blip r:embed="rId3"/>
          <a:srcRect t="20144" r="752" b="18148"/>
          <a:stretch/>
        </p:blipFill>
        <p:spPr>
          <a:xfrm rot="5400000">
            <a:off x="470858" y="3037217"/>
            <a:ext cx="1890678" cy="1175549"/>
          </a:xfrm>
          <a:prstGeom prst="rect">
            <a:avLst/>
          </a:prstGeom>
        </p:spPr>
      </p:pic>
      <p:pic>
        <p:nvPicPr>
          <p:cNvPr id="4" name="Picture 3" descr="What are ten frames? (And how they help ...">
            <a:extLst>
              <a:ext uri="{FF2B5EF4-FFF2-40B4-BE49-F238E27FC236}">
                <a16:creationId xmlns:a16="http://schemas.microsoft.com/office/drawing/2014/main" id="{4427FF24-9DC6-8BA5-BE0E-8875B970B892}"/>
              </a:ext>
            </a:extLst>
          </p:cNvPr>
          <p:cNvPicPr>
            <a:picLocks noChangeAspect="1"/>
          </p:cNvPicPr>
          <p:nvPr/>
        </p:nvPicPr>
        <p:blipFill>
          <a:blip r:embed="rId4"/>
          <a:stretch>
            <a:fillRect/>
          </a:stretch>
        </p:blipFill>
        <p:spPr>
          <a:xfrm rot="5400000">
            <a:off x="9624114" y="2843841"/>
            <a:ext cx="2533471" cy="1170317"/>
          </a:xfrm>
          <a:prstGeom prst="rect">
            <a:avLst/>
          </a:prstGeom>
        </p:spPr>
      </p:pic>
    </p:spTree>
    <p:extLst>
      <p:ext uri="{BB962C8B-B14F-4D97-AF65-F5344CB8AC3E}">
        <p14:creationId xmlns:p14="http://schemas.microsoft.com/office/powerpoint/2010/main" val="41825906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2"/>
          <p:cNvSpPr txBox="1">
            <a:spLocks noGrp="1"/>
          </p:cNvSpPr>
          <p:nvPr>
            <p:ph type="title"/>
          </p:nvPr>
        </p:nvSpPr>
        <p:spPr>
          <a:xfrm>
            <a:off x="1025393" y="631659"/>
            <a:ext cx="10058400" cy="1450757"/>
          </a:xfrm>
          <a:prstGeom prst="rect">
            <a:avLst/>
          </a:prstGeom>
          <a:noFill/>
          <a:ln>
            <a:noFill/>
          </a:ln>
        </p:spPr>
        <p:txBody>
          <a:bodyPr spcFirstLastPara="1" wrap="square" lIns="91425" tIns="45700" rIns="91425" bIns="45700" anchor="ctr" anchorCtr="0">
            <a:normAutofit/>
          </a:bodyPr>
          <a:lstStyle/>
          <a:p>
            <a:pPr algn="ctr">
              <a:lnSpc>
                <a:spcPct val="90000"/>
              </a:lnSpc>
              <a:spcBef>
                <a:spcPts val="0"/>
              </a:spcBef>
              <a:buClr>
                <a:schemeClr val="dk1"/>
              </a:buClr>
              <a:buSzPts val="4400"/>
            </a:pPr>
            <a:r>
              <a:rPr lang="en-GB">
                <a:solidFill>
                  <a:schemeClr val="tx1"/>
                </a:solidFill>
              </a:rPr>
              <a:t>5 Frames and 10 Frames Top Tips</a:t>
            </a:r>
            <a:endParaRPr lang="en-GB">
              <a:solidFill>
                <a:schemeClr val="tx1"/>
              </a:solidFill>
              <a:ea typeface="Calibri Light" panose="020F0302020204030204"/>
              <a:cs typeface="Calibri Light" panose="020F0302020204030204"/>
            </a:endParaRPr>
          </a:p>
        </p:txBody>
      </p:sp>
      <p:sp>
        <p:nvSpPr>
          <p:cNvPr id="2" name="TextBox 1">
            <a:extLst>
              <a:ext uri="{FF2B5EF4-FFF2-40B4-BE49-F238E27FC236}">
                <a16:creationId xmlns:a16="http://schemas.microsoft.com/office/drawing/2014/main" id="{7F1EE1B4-F398-2F54-51A4-34ED33715637}"/>
              </a:ext>
            </a:extLst>
          </p:cNvPr>
          <p:cNvSpPr txBox="1"/>
          <p:nvPr/>
        </p:nvSpPr>
        <p:spPr>
          <a:xfrm>
            <a:off x="353683" y="1863307"/>
            <a:ext cx="11772180" cy="51398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Wingdings"/>
              <a:buChar char="Ø"/>
            </a:pPr>
            <a:r>
              <a:rPr lang="en-US" sz="3600">
                <a:solidFill>
                  <a:schemeClr val="tx1"/>
                </a:solidFill>
                <a:latin typeface="Calibri Light"/>
              </a:rPr>
              <a:t>Begin with 5 frames and then move onto 10</a:t>
            </a:r>
            <a:endParaRPr lang="en-US" sz="3600">
              <a:solidFill>
                <a:schemeClr val="tx1"/>
              </a:solidFill>
            </a:endParaRPr>
          </a:p>
          <a:p>
            <a:pPr marL="571500" indent="-571500">
              <a:buFont typeface="Wingdings"/>
              <a:buChar char="Ø"/>
            </a:pPr>
            <a:r>
              <a:rPr lang="en-US" sz="3600">
                <a:solidFill>
                  <a:schemeClr val="tx1"/>
                </a:solidFill>
                <a:latin typeface="Calibri Light"/>
              </a:rPr>
              <a:t>Never count on a 5 or 10 frame</a:t>
            </a:r>
            <a:endParaRPr lang="en-US" sz="3600">
              <a:solidFill>
                <a:schemeClr val="tx1"/>
              </a:solidFill>
            </a:endParaRPr>
          </a:p>
          <a:p>
            <a:pPr marL="571500" indent="-571500">
              <a:buFont typeface="Wingdings"/>
              <a:buChar char="Ø"/>
            </a:pPr>
            <a:r>
              <a:rPr lang="en-US" sz="3600">
                <a:solidFill>
                  <a:schemeClr val="tx1"/>
                </a:solidFill>
                <a:latin typeface="Calibri Light"/>
              </a:rPr>
              <a:t>Make sure there are no gaps when filling a frame</a:t>
            </a:r>
          </a:p>
          <a:p>
            <a:pPr marL="571500" indent="-571500">
              <a:buFont typeface="Wingdings"/>
              <a:buChar char="Ø"/>
            </a:pPr>
            <a:r>
              <a:rPr lang="en-US" sz="3600">
                <a:solidFill>
                  <a:schemeClr val="tx1"/>
                </a:solidFill>
                <a:latin typeface="Calibri Light"/>
              </a:rPr>
              <a:t>Avoid asking 'how many'?</a:t>
            </a:r>
          </a:p>
          <a:p>
            <a:pPr marL="571500" indent="-571500">
              <a:buFont typeface="Wingdings"/>
              <a:buChar char="Ø"/>
            </a:pPr>
            <a:r>
              <a:rPr lang="en-US" sz="3600">
                <a:solidFill>
                  <a:schemeClr val="tx1"/>
                </a:solidFill>
                <a:latin typeface="Calibri Light"/>
              </a:rPr>
              <a:t>Use language of 'full' and 'not full'</a:t>
            </a:r>
          </a:p>
          <a:p>
            <a:pPr marL="571500" indent="-571500">
              <a:buFont typeface="Wingdings"/>
              <a:buChar char="Ø"/>
            </a:pPr>
            <a:r>
              <a:rPr lang="en-US" sz="3600">
                <a:solidFill>
                  <a:schemeClr val="tx1"/>
                </a:solidFill>
                <a:latin typeface="Calibri Light"/>
              </a:rPr>
              <a:t>Allow children to see the whole number, as well as the parts that make up that number up e.g. 9 is the same as 5 and 4 or 11 is the same as 10 and 1.</a:t>
            </a:r>
          </a:p>
          <a:p>
            <a:pPr marL="571500" indent="-571500" algn="ctr">
              <a:buFont typeface="Wingdings"/>
              <a:buChar char="Ø"/>
            </a:pPr>
            <a:endParaRPr lang="en-US" sz="4000">
              <a:solidFill>
                <a:schemeClr val="tx1"/>
              </a:solidFill>
              <a:latin typeface="Calibri Light"/>
            </a:endParaRPr>
          </a:p>
        </p:txBody>
      </p:sp>
      <p:pic>
        <p:nvPicPr>
          <p:cNvPr id="6" name="Picture 5" descr="Light Bulb Smiley Face Stock Photos ...">
            <a:extLst>
              <a:ext uri="{FF2B5EF4-FFF2-40B4-BE49-F238E27FC236}">
                <a16:creationId xmlns:a16="http://schemas.microsoft.com/office/drawing/2014/main" id="{D16912B2-5794-BD2E-A4C5-23127E41A9A4}"/>
              </a:ext>
            </a:extLst>
          </p:cNvPr>
          <p:cNvPicPr>
            <a:picLocks noChangeAspect="1"/>
          </p:cNvPicPr>
          <p:nvPr/>
        </p:nvPicPr>
        <p:blipFill>
          <a:blip r:embed="rId3"/>
          <a:stretch>
            <a:fillRect/>
          </a:stretch>
        </p:blipFill>
        <p:spPr>
          <a:xfrm>
            <a:off x="350988" y="115470"/>
            <a:ext cx="1411497" cy="1465593"/>
          </a:xfrm>
          <a:prstGeom prst="rect">
            <a:avLst/>
          </a:prstGeom>
        </p:spPr>
      </p:pic>
      <p:pic>
        <p:nvPicPr>
          <p:cNvPr id="8" name="Picture 7" descr="75,100+ Top Tips Stock Photos, Pictures ...">
            <a:extLst>
              <a:ext uri="{FF2B5EF4-FFF2-40B4-BE49-F238E27FC236}">
                <a16:creationId xmlns:a16="http://schemas.microsoft.com/office/drawing/2014/main" id="{8A622700-0DCC-5285-1EBD-ADA9FF28028A}"/>
              </a:ext>
            </a:extLst>
          </p:cNvPr>
          <p:cNvPicPr>
            <a:picLocks noChangeAspect="1"/>
          </p:cNvPicPr>
          <p:nvPr/>
        </p:nvPicPr>
        <p:blipFill>
          <a:blip r:embed="rId4"/>
          <a:stretch>
            <a:fillRect/>
          </a:stretch>
        </p:blipFill>
        <p:spPr>
          <a:xfrm>
            <a:off x="10070890" y="-449"/>
            <a:ext cx="2114371" cy="1711805"/>
          </a:xfrm>
          <a:prstGeom prst="rect">
            <a:avLst/>
          </a:prstGeom>
        </p:spPr>
      </p:pic>
    </p:spTree>
    <p:extLst>
      <p:ext uri="{BB962C8B-B14F-4D97-AF65-F5344CB8AC3E}">
        <p14:creationId xmlns:p14="http://schemas.microsoft.com/office/powerpoint/2010/main" val="15480663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2"/>
          <p:cNvSpPr txBox="1">
            <a:spLocks noGrp="1"/>
          </p:cNvSpPr>
          <p:nvPr>
            <p:ph type="title"/>
          </p:nvPr>
        </p:nvSpPr>
        <p:spPr>
          <a:xfrm>
            <a:off x="1068525" y="401621"/>
            <a:ext cx="10058400" cy="1450757"/>
          </a:xfrm>
          <a:prstGeom prst="rect">
            <a:avLst/>
          </a:prstGeom>
          <a:noFill/>
          <a:ln>
            <a:noFill/>
          </a:ln>
        </p:spPr>
        <p:txBody>
          <a:bodyPr spcFirstLastPara="1" wrap="square" lIns="91425" tIns="45700" rIns="91425" bIns="45700" anchor="ctr" anchorCtr="0">
            <a:normAutofit/>
          </a:bodyPr>
          <a:lstStyle/>
          <a:p>
            <a:pPr algn="ctr">
              <a:lnSpc>
                <a:spcPct val="90000"/>
              </a:lnSpc>
              <a:spcBef>
                <a:spcPts val="0"/>
              </a:spcBef>
              <a:buClr>
                <a:schemeClr val="dk1"/>
              </a:buClr>
              <a:buSzPts val="4400"/>
            </a:pPr>
            <a:r>
              <a:rPr lang="en-GB">
                <a:solidFill>
                  <a:schemeClr val="tx1"/>
                </a:solidFill>
              </a:rPr>
              <a:t>5/10 Frame Self-Registration</a:t>
            </a:r>
            <a:endParaRPr lang="en-US">
              <a:solidFill>
                <a:schemeClr val="tx1"/>
              </a:solidFill>
              <a:ea typeface="Calibri Light" panose="020F0302020204030204"/>
              <a:cs typeface="Calibri Light" panose="020F0302020204030204"/>
            </a:endParaRPr>
          </a:p>
        </p:txBody>
      </p:sp>
      <p:pic>
        <p:nvPicPr>
          <p:cNvPr id="2" name="Picture 1" descr="Pin page">
            <a:extLst>
              <a:ext uri="{FF2B5EF4-FFF2-40B4-BE49-F238E27FC236}">
                <a16:creationId xmlns:a16="http://schemas.microsoft.com/office/drawing/2014/main" id="{3485F565-255D-46AB-8C28-33191327646B}"/>
              </a:ext>
            </a:extLst>
          </p:cNvPr>
          <p:cNvPicPr>
            <a:picLocks noChangeAspect="1"/>
          </p:cNvPicPr>
          <p:nvPr/>
        </p:nvPicPr>
        <p:blipFill>
          <a:blip r:embed="rId3"/>
          <a:stretch>
            <a:fillRect/>
          </a:stretch>
        </p:blipFill>
        <p:spPr>
          <a:xfrm>
            <a:off x="239400" y="2087699"/>
            <a:ext cx="3509513" cy="3987739"/>
          </a:xfrm>
          <a:prstGeom prst="rect">
            <a:avLst/>
          </a:prstGeom>
        </p:spPr>
      </p:pic>
      <p:pic>
        <p:nvPicPr>
          <p:cNvPr id="3" name="Picture 2" descr="A group of posters on a wall&#10;&#10;Description automatically generated">
            <a:extLst>
              <a:ext uri="{FF2B5EF4-FFF2-40B4-BE49-F238E27FC236}">
                <a16:creationId xmlns:a16="http://schemas.microsoft.com/office/drawing/2014/main" id="{A43D04E3-06DD-3BB9-CB66-5BF2A74F6C1B}"/>
              </a:ext>
            </a:extLst>
          </p:cNvPr>
          <p:cNvPicPr>
            <a:picLocks noChangeAspect="1"/>
          </p:cNvPicPr>
          <p:nvPr/>
        </p:nvPicPr>
        <p:blipFill>
          <a:blip r:embed="rId4"/>
          <a:srcRect t="17467" r="752" b="15625"/>
          <a:stretch/>
        </p:blipFill>
        <p:spPr>
          <a:xfrm>
            <a:off x="8435915" y="2070969"/>
            <a:ext cx="3529700" cy="4002317"/>
          </a:xfrm>
          <a:prstGeom prst="rect">
            <a:avLst/>
          </a:prstGeom>
        </p:spPr>
      </p:pic>
      <p:pic>
        <p:nvPicPr>
          <p:cNvPr id="4" name="Picture 3" descr="A white board with stickers on it&#10;&#10;Description automatically generated">
            <a:extLst>
              <a:ext uri="{FF2B5EF4-FFF2-40B4-BE49-F238E27FC236}">
                <a16:creationId xmlns:a16="http://schemas.microsoft.com/office/drawing/2014/main" id="{549E8F44-2E3F-4669-ABB2-708213470414}"/>
              </a:ext>
            </a:extLst>
          </p:cNvPr>
          <p:cNvPicPr>
            <a:picLocks noChangeAspect="1"/>
          </p:cNvPicPr>
          <p:nvPr/>
        </p:nvPicPr>
        <p:blipFill>
          <a:blip r:embed="rId5"/>
          <a:srcRect t="33217" r="1504" b="34319"/>
          <a:stretch/>
        </p:blipFill>
        <p:spPr>
          <a:xfrm>
            <a:off x="4354903" y="2090468"/>
            <a:ext cx="3496750" cy="3995665"/>
          </a:xfrm>
          <a:prstGeom prst="rect">
            <a:avLst/>
          </a:prstGeom>
        </p:spPr>
      </p:pic>
    </p:spTree>
    <p:extLst>
      <p:ext uri="{BB962C8B-B14F-4D97-AF65-F5344CB8AC3E}">
        <p14:creationId xmlns:p14="http://schemas.microsoft.com/office/powerpoint/2010/main" val="6236912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een egg carton with wooden circles in it&#10;&#10;Description automatically generated">
            <a:extLst>
              <a:ext uri="{FF2B5EF4-FFF2-40B4-BE49-F238E27FC236}">
                <a16:creationId xmlns:a16="http://schemas.microsoft.com/office/drawing/2014/main" id="{6CB2E5CF-42A1-7A2D-EA53-F7CCB35308D2}"/>
              </a:ext>
            </a:extLst>
          </p:cNvPr>
          <p:cNvPicPr>
            <a:picLocks noChangeAspect="1"/>
          </p:cNvPicPr>
          <p:nvPr/>
        </p:nvPicPr>
        <p:blipFill>
          <a:blip r:embed="rId2"/>
          <a:srcRect t="34403" r="-758" b="34146"/>
          <a:stretch/>
        </p:blipFill>
        <p:spPr>
          <a:xfrm>
            <a:off x="4002658" y="-1437"/>
            <a:ext cx="4344855" cy="3033806"/>
          </a:xfrm>
          <a:prstGeom prst="rect">
            <a:avLst/>
          </a:prstGeom>
        </p:spPr>
      </p:pic>
      <p:pic>
        <p:nvPicPr>
          <p:cNvPr id="6" name="Picture 5">
            <a:extLst>
              <a:ext uri="{FF2B5EF4-FFF2-40B4-BE49-F238E27FC236}">
                <a16:creationId xmlns:a16="http://schemas.microsoft.com/office/drawing/2014/main" id="{72003E40-1D74-A2BD-7903-6D6C07B96A25}"/>
              </a:ext>
            </a:extLst>
          </p:cNvPr>
          <p:cNvPicPr>
            <a:picLocks noChangeAspect="1"/>
          </p:cNvPicPr>
          <p:nvPr/>
        </p:nvPicPr>
        <p:blipFill>
          <a:blip r:embed="rId3"/>
          <a:srcRect t="35483" r="2256" b="34615"/>
          <a:stretch/>
        </p:blipFill>
        <p:spPr>
          <a:xfrm>
            <a:off x="8208036" y="7725"/>
            <a:ext cx="3985671" cy="3041938"/>
          </a:xfrm>
          <a:prstGeom prst="rect">
            <a:avLst/>
          </a:prstGeom>
        </p:spPr>
      </p:pic>
      <p:pic>
        <p:nvPicPr>
          <p:cNvPr id="7" name="Picture 6" descr="A person standing in sand with stones in the sand&#10;&#10;Description automatically generated">
            <a:extLst>
              <a:ext uri="{FF2B5EF4-FFF2-40B4-BE49-F238E27FC236}">
                <a16:creationId xmlns:a16="http://schemas.microsoft.com/office/drawing/2014/main" id="{F8EBD8D9-9381-87EE-57A6-81F6DF20C1C8}"/>
              </a:ext>
            </a:extLst>
          </p:cNvPr>
          <p:cNvPicPr>
            <a:picLocks noChangeAspect="1"/>
          </p:cNvPicPr>
          <p:nvPr/>
        </p:nvPicPr>
        <p:blipFill>
          <a:blip r:embed="rId4"/>
          <a:srcRect t="40210" r="-758" b="38462"/>
          <a:stretch/>
        </p:blipFill>
        <p:spPr>
          <a:xfrm>
            <a:off x="2158" y="3028591"/>
            <a:ext cx="4201090" cy="2157219"/>
          </a:xfrm>
          <a:prstGeom prst="rect">
            <a:avLst/>
          </a:prstGeom>
        </p:spPr>
      </p:pic>
      <p:pic>
        <p:nvPicPr>
          <p:cNvPr id="8" name="Picture 7" descr="A child drawing on a blackboard&#10;&#10;Description automatically generated">
            <a:extLst>
              <a:ext uri="{FF2B5EF4-FFF2-40B4-BE49-F238E27FC236}">
                <a16:creationId xmlns:a16="http://schemas.microsoft.com/office/drawing/2014/main" id="{05AFB7EB-160A-85F5-31DB-348374917C52}"/>
              </a:ext>
            </a:extLst>
          </p:cNvPr>
          <p:cNvPicPr>
            <a:picLocks noChangeAspect="1"/>
          </p:cNvPicPr>
          <p:nvPr/>
        </p:nvPicPr>
        <p:blipFill>
          <a:blip r:embed="rId5"/>
          <a:srcRect t="34220" r="-495" b="32753"/>
          <a:stretch/>
        </p:blipFill>
        <p:spPr>
          <a:xfrm>
            <a:off x="5753" y="1593"/>
            <a:ext cx="4196082" cy="3026798"/>
          </a:xfrm>
          <a:prstGeom prst="rect">
            <a:avLst/>
          </a:prstGeom>
        </p:spPr>
      </p:pic>
      <p:pic>
        <p:nvPicPr>
          <p:cNvPr id="9" name="Picture 8" descr="Ten Frames - Kinderberry Hill">
            <a:extLst>
              <a:ext uri="{FF2B5EF4-FFF2-40B4-BE49-F238E27FC236}">
                <a16:creationId xmlns:a16="http://schemas.microsoft.com/office/drawing/2014/main" id="{F462F923-ADFA-90A7-D622-B6AA0E79E5D8}"/>
              </a:ext>
            </a:extLst>
          </p:cNvPr>
          <p:cNvPicPr>
            <a:picLocks noChangeAspect="1"/>
          </p:cNvPicPr>
          <p:nvPr/>
        </p:nvPicPr>
        <p:blipFill>
          <a:blip r:embed="rId6"/>
          <a:stretch>
            <a:fillRect/>
          </a:stretch>
        </p:blipFill>
        <p:spPr>
          <a:xfrm>
            <a:off x="8203721" y="3046105"/>
            <a:ext cx="3994029" cy="3310581"/>
          </a:xfrm>
          <a:prstGeom prst="rect">
            <a:avLst/>
          </a:prstGeom>
        </p:spPr>
      </p:pic>
      <p:pic>
        <p:nvPicPr>
          <p:cNvPr id="3" name="Picture 2" descr="A group of donuts in a black container&#10;&#10;Description automatically generated">
            <a:extLst>
              <a:ext uri="{FF2B5EF4-FFF2-40B4-BE49-F238E27FC236}">
                <a16:creationId xmlns:a16="http://schemas.microsoft.com/office/drawing/2014/main" id="{B3D118C8-E73F-34C4-4E80-108D87A1CED5}"/>
              </a:ext>
            </a:extLst>
          </p:cNvPr>
          <p:cNvPicPr>
            <a:picLocks noChangeAspect="1"/>
          </p:cNvPicPr>
          <p:nvPr/>
        </p:nvPicPr>
        <p:blipFill>
          <a:blip r:embed="rId7"/>
          <a:srcRect l="74" t="45329" r="-74" b="43599"/>
          <a:stretch/>
        </p:blipFill>
        <p:spPr>
          <a:xfrm>
            <a:off x="5278" y="5185194"/>
            <a:ext cx="4186688" cy="1165513"/>
          </a:xfrm>
          <a:prstGeom prst="rect">
            <a:avLst/>
          </a:prstGeom>
        </p:spPr>
      </p:pic>
      <p:pic>
        <p:nvPicPr>
          <p:cNvPr id="10" name="Picture 9" descr="A pair of black and white plaid scarves&#10;&#10;Description automatically generated">
            <a:extLst>
              <a:ext uri="{FF2B5EF4-FFF2-40B4-BE49-F238E27FC236}">
                <a16:creationId xmlns:a16="http://schemas.microsoft.com/office/drawing/2014/main" id="{13F47B72-E8CD-AAD5-41E9-D59FC3BB6CD1}"/>
              </a:ext>
            </a:extLst>
          </p:cNvPr>
          <p:cNvPicPr>
            <a:picLocks noChangeAspect="1"/>
          </p:cNvPicPr>
          <p:nvPr/>
        </p:nvPicPr>
        <p:blipFill>
          <a:blip r:embed="rId8"/>
          <a:srcRect t="20141" r="752" b="19197"/>
          <a:stretch/>
        </p:blipFill>
        <p:spPr>
          <a:xfrm rot="-5400000">
            <a:off x="4541809" y="2645488"/>
            <a:ext cx="3280999" cy="4091990"/>
          </a:xfrm>
          <a:prstGeom prst="rect">
            <a:avLst/>
          </a:prstGeom>
        </p:spPr>
      </p:pic>
    </p:spTree>
    <p:extLst>
      <p:ext uri="{BB962C8B-B14F-4D97-AF65-F5344CB8AC3E}">
        <p14:creationId xmlns:p14="http://schemas.microsoft.com/office/powerpoint/2010/main" val="3288294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3654B-7995-114B-8BA9-2ACA4C241793}"/>
              </a:ext>
            </a:extLst>
          </p:cNvPr>
          <p:cNvSpPr>
            <a:spLocks noGrp="1"/>
          </p:cNvSpPr>
          <p:nvPr>
            <p:ph type="title"/>
          </p:nvPr>
        </p:nvSpPr>
        <p:spPr/>
        <p:txBody>
          <a:bodyPr/>
          <a:lstStyle/>
          <a:p>
            <a:pPr algn="ctr"/>
            <a:r>
              <a:rPr lang="en-US">
                <a:solidFill>
                  <a:schemeClr val="tx1"/>
                </a:solidFill>
                <a:ea typeface="Calibri Light"/>
                <a:cs typeface="Calibri Light"/>
              </a:rPr>
              <a:t>Let's Try It!</a:t>
            </a:r>
          </a:p>
        </p:txBody>
      </p:sp>
      <p:pic>
        <p:nvPicPr>
          <p:cNvPr id="4" name="Picture 3" descr="A screenshot of a game&#10;&#10;AI-generated content may be incorrect.">
            <a:extLst>
              <a:ext uri="{FF2B5EF4-FFF2-40B4-BE49-F238E27FC236}">
                <a16:creationId xmlns:a16="http://schemas.microsoft.com/office/drawing/2014/main" id="{1A50F718-0BFE-1A83-ADC7-9810D0AC02E6}"/>
              </a:ext>
            </a:extLst>
          </p:cNvPr>
          <p:cNvPicPr>
            <a:picLocks noChangeAspect="1"/>
          </p:cNvPicPr>
          <p:nvPr/>
        </p:nvPicPr>
        <p:blipFill>
          <a:blip r:embed="rId2"/>
          <a:stretch>
            <a:fillRect/>
          </a:stretch>
        </p:blipFill>
        <p:spPr>
          <a:xfrm>
            <a:off x="1911470" y="1925307"/>
            <a:ext cx="8440946" cy="4186326"/>
          </a:xfrm>
          <a:prstGeom prst="rect">
            <a:avLst/>
          </a:prstGeom>
        </p:spPr>
      </p:pic>
    </p:spTree>
    <p:extLst>
      <p:ext uri="{BB962C8B-B14F-4D97-AF65-F5344CB8AC3E}">
        <p14:creationId xmlns:p14="http://schemas.microsoft.com/office/powerpoint/2010/main" val="2773201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red circles on a white background&#10;&#10;AI-generated content may be incorrect.">
            <a:extLst>
              <a:ext uri="{FF2B5EF4-FFF2-40B4-BE49-F238E27FC236}">
                <a16:creationId xmlns:a16="http://schemas.microsoft.com/office/drawing/2014/main" id="{A9C826FE-D0CE-8ADF-35A9-35E4C7DF11F8}"/>
              </a:ext>
            </a:extLst>
          </p:cNvPr>
          <p:cNvPicPr>
            <a:picLocks noChangeAspect="1"/>
          </p:cNvPicPr>
          <p:nvPr/>
        </p:nvPicPr>
        <p:blipFill>
          <a:blip r:embed="rId2"/>
          <a:stretch>
            <a:fillRect/>
          </a:stretch>
        </p:blipFill>
        <p:spPr>
          <a:xfrm>
            <a:off x="1839583" y="731987"/>
            <a:ext cx="8527211" cy="4948327"/>
          </a:xfrm>
          <a:prstGeom prst="rect">
            <a:avLst/>
          </a:prstGeom>
        </p:spPr>
      </p:pic>
    </p:spTree>
    <p:extLst>
      <p:ext uri="{BB962C8B-B14F-4D97-AF65-F5344CB8AC3E}">
        <p14:creationId xmlns:p14="http://schemas.microsoft.com/office/powerpoint/2010/main" val="116855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B02B45-3C69-E69A-5A85-BC1D5B03B06B}"/>
              </a:ext>
            </a:extLst>
          </p:cNvPr>
          <p:cNvSpPr txBox="1">
            <a:spLocks/>
          </p:cNvSpPr>
          <p:nvPr/>
        </p:nvSpPr>
        <p:spPr>
          <a:xfrm>
            <a:off x="234638" y="264226"/>
            <a:ext cx="8496571" cy="4124001"/>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20F0502020204030204" pitchFamily="34" charset="0"/>
              <a:buChar char="Ø"/>
            </a:pPr>
            <a:r>
              <a:rPr lang="en-GB" sz="2400" b="1">
                <a:solidFill>
                  <a:schemeClr val="tx1"/>
                </a:solidFill>
                <a:latin typeface="Calibri Light"/>
                <a:ea typeface="Calibri Light"/>
                <a:cs typeface="Calibri Light"/>
              </a:rPr>
              <a:t>Foster a numeracy rich environment: </a:t>
            </a:r>
            <a:r>
              <a:rPr lang="en-GB" sz="2400">
                <a:solidFill>
                  <a:schemeClr val="tx1"/>
                </a:solidFill>
                <a:latin typeface="Calibri Light"/>
                <a:ea typeface="Calibri Light"/>
                <a:cs typeface="Calibri Light"/>
              </a:rPr>
              <a:t>Exposing children to numeracy in their environment e.g. numbers, scales, </a:t>
            </a:r>
            <a:r>
              <a:rPr lang="en-GB" sz="2400" err="1">
                <a:solidFill>
                  <a:schemeClr val="tx1"/>
                </a:solidFill>
                <a:latin typeface="Calibri Light"/>
                <a:ea typeface="Calibri Light"/>
                <a:cs typeface="Calibri Light"/>
              </a:rPr>
              <a:t>numicon</a:t>
            </a:r>
            <a:r>
              <a:rPr lang="en-GB" sz="2400">
                <a:solidFill>
                  <a:schemeClr val="tx1"/>
                </a:solidFill>
                <a:latin typeface="Calibri Light"/>
                <a:ea typeface="Calibri Light"/>
                <a:cs typeface="Calibri Light"/>
              </a:rPr>
              <a:t>, height chart, blocks, rulers, measuring tapes, measuring jugs etc.</a:t>
            </a:r>
            <a:endParaRPr lang="en-US">
              <a:solidFill>
                <a:schemeClr val="tx1"/>
              </a:solidFill>
            </a:endParaRPr>
          </a:p>
          <a:p>
            <a:pPr>
              <a:buFont typeface="Wingdings" panose="020F0502020204030204" pitchFamily="34" charset="0"/>
              <a:buChar char="Ø"/>
            </a:pPr>
            <a:r>
              <a:rPr lang="en-GB" sz="2400" b="1">
                <a:solidFill>
                  <a:schemeClr val="tx1"/>
                </a:solidFill>
                <a:latin typeface="Calibri Light"/>
                <a:ea typeface="Calibri Light"/>
                <a:cs typeface="Calibri Light"/>
              </a:rPr>
              <a:t>Incorporate number into daily conversations</a:t>
            </a:r>
            <a:r>
              <a:rPr lang="en-GB" sz="2400">
                <a:solidFill>
                  <a:schemeClr val="tx1"/>
                </a:solidFill>
                <a:latin typeface="Calibri Light"/>
                <a:ea typeface="Calibri Light"/>
                <a:cs typeface="Calibri Light"/>
              </a:rPr>
              <a:t>: For example, use words like "less or "more" to draw attention to changes in amounts or size</a:t>
            </a:r>
          </a:p>
          <a:p>
            <a:pPr>
              <a:buFont typeface="Wingdings" panose="020F0502020204030204" pitchFamily="34" charset="0"/>
              <a:buChar char="Ø"/>
            </a:pPr>
            <a:r>
              <a:rPr lang="en-GB" sz="2400" b="1">
                <a:solidFill>
                  <a:schemeClr val="tx1"/>
                </a:solidFill>
                <a:latin typeface="Calibri Light"/>
                <a:ea typeface="Calibri Light"/>
                <a:cs typeface="Calibri Light"/>
              </a:rPr>
              <a:t>Explore mathematics through different contexts</a:t>
            </a:r>
            <a:r>
              <a:rPr lang="en-GB" sz="2400">
                <a:solidFill>
                  <a:schemeClr val="tx1"/>
                </a:solidFill>
                <a:latin typeface="Calibri Light"/>
                <a:ea typeface="Calibri Light"/>
                <a:cs typeface="Calibri Light"/>
              </a:rPr>
              <a:t>: Using storybooks, puzzles, puppet play, and games with dice</a:t>
            </a:r>
            <a:endParaRPr lang="en-GB">
              <a:solidFill>
                <a:schemeClr val="tx1"/>
              </a:solidFill>
            </a:endParaRPr>
          </a:p>
          <a:p>
            <a:pPr>
              <a:buFont typeface="Wingdings" panose="020F0502020204030204" pitchFamily="34" charset="0"/>
              <a:buChar char="Ø"/>
            </a:pPr>
            <a:r>
              <a:rPr lang="en-GB" sz="2400" b="1">
                <a:solidFill>
                  <a:schemeClr val="tx1"/>
                </a:solidFill>
                <a:latin typeface="Calibri Light"/>
                <a:ea typeface="Calibri Light"/>
                <a:cs typeface="Calibri Light"/>
              </a:rPr>
              <a:t>Involve children in cooking/baking/messy experiences</a:t>
            </a:r>
            <a:r>
              <a:rPr lang="en-GB" sz="2400">
                <a:solidFill>
                  <a:schemeClr val="tx1"/>
                </a:solidFill>
                <a:latin typeface="Calibri Light"/>
                <a:ea typeface="Calibri Light"/>
                <a:cs typeface="Calibri Light"/>
              </a:rPr>
              <a:t>: Stir, pour, fill, and mix to become familiar with counting, measuring, adding, and estimating</a:t>
            </a:r>
          </a:p>
          <a:p>
            <a:pPr>
              <a:buFont typeface="Wingdings" panose="020F0502020204030204" pitchFamily="34" charset="0"/>
              <a:buChar char="Ø"/>
            </a:pPr>
            <a:r>
              <a:rPr lang="en-GB" sz="2400" b="1">
                <a:solidFill>
                  <a:schemeClr val="tx1"/>
                </a:solidFill>
                <a:latin typeface="Calibri Light"/>
                <a:ea typeface="Calibri Light"/>
                <a:cs typeface="Calibri Light"/>
              </a:rPr>
              <a:t>Rhymes and songs</a:t>
            </a:r>
            <a:r>
              <a:rPr lang="en-GB" sz="2400">
                <a:solidFill>
                  <a:schemeClr val="tx1"/>
                </a:solidFill>
                <a:latin typeface="Calibri Light"/>
                <a:ea typeface="Calibri Light"/>
                <a:cs typeface="Calibri Light"/>
              </a:rPr>
              <a:t>: Sing number rhymes and songs like "Round and round the garden" or "12345 Once I Caught a Fish Alive"</a:t>
            </a:r>
          </a:p>
          <a:p>
            <a:pPr>
              <a:buFont typeface="Wingdings" panose="020F0502020204030204" pitchFamily="34" charset="0"/>
              <a:buChar char="Ø"/>
            </a:pPr>
            <a:r>
              <a:rPr lang="en-GB" sz="2400" b="1">
                <a:solidFill>
                  <a:schemeClr val="tx1"/>
                </a:solidFill>
                <a:latin typeface="Calibri Light"/>
                <a:ea typeface="Calibri Light"/>
                <a:cs typeface="Calibri Light"/>
              </a:rPr>
              <a:t>Make counting part of everyday life</a:t>
            </a:r>
            <a:r>
              <a:rPr lang="en-GB" sz="2400">
                <a:solidFill>
                  <a:schemeClr val="tx1"/>
                </a:solidFill>
                <a:latin typeface="Calibri Light"/>
                <a:ea typeface="Calibri Light"/>
                <a:cs typeface="Calibri Light"/>
              </a:rPr>
              <a:t>: Count objects, stairs, number of children etc.</a:t>
            </a:r>
          </a:p>
          <a:p>
            <a:pPr>
              <a:buFont typeface="Wingdings" panose="020F0502020204030204" pitchFamily="34" charset="0"/>
              <a:buChar char="Ø"/>
            </a:pPr>
            <a:endParaRPr lang="en-GB" sz="1600">
              <a:latin typeface="Google Sans"/>
              <a:ea typeface="Calibri Light"/>
              <a:cs typeface="Calibri Light"/>
            </a:endParaRPr>
          </a:p>
        </p:txBody>
      </p:sp>
      <p:pic>
        <p:nvPicPr>
          <p:cNvPr id="6" name="Picture 5" descr="LEGO Measuring Stick">
            <a:extLst>
              <a:ext uri="{FF2B5EF4-FFF2-40B4-BE49-F238E27FC236}">
                <a16:creationId xmlns:a16="http://schemas.microsoft.com/office/drawing/2014/main" id="{CAAEB1AD-2B45-CFC6-AEB4-BEED3B909B8D}"/>
              </a:ext>
            </a:extLst>
          </p:cNvPr>
          <p:cNvPicPr>
            <a:picLocks noChangeAspect="1"/>
          </p:cNvPicPr>
          <p:nvPr/>
        </p:nvPicPr>
        <p:blipFill>
          <a:blip r:embed="rId2"/>
          <a:srcRect l="13277" r="26617" b="-1"/>
          <a:stretch/>
        </p:blipFill>
        <p:spPr>
          <a:xfrm>
            <a:off x="8897589" y="262922"/>
            <a:ext cx="2933826" cy="3255352"/>
          </a:xfrm>
          <a:prstGeom prst="rect">
            <a:avLst/>
          </a:prstGeom>
        </p:spPr>
      </p:pic>
      <p:pic>
        <p:nvPicPr>
          <p:cNvPr id="244" name="Picture 243" descr="Baking with Kids: An Age-by-Age Guide ...">
            <a:extLst>
              <a:ext uri="{FF2B5EF4-FFF2-40B4-BE49-F238E27FC236}">
                <a16:creationId xmlns:a16="http://schemas.microsoft.com/office/drawing/2014/main" id="{3434326B-90A0-E67A-1142-6260E6400173}"/>
              </a:ext>
            </a:extLst>
          </p:cNvPr>
          <p:cNvPicPr>
            <a:picLocks noChangeAspect="1"/>
          </p:cNvPicPr>
          <p:nvPr/>
        </p:nvPicPr>
        <p:blipFill>
          <a:blip r:embed="rId3"/>
          <a:stretch>
            <a:fillRect/>
          </a:stretch>
        </p:blipFill>
        <p:spPr>
          <a:xfrm>
            <a:off x="9418338" y="3748087"/>
            <a:ext cx="1895475" cy="2409825"/>
          </a:xfrm>
          <a:prstGeom prst="rect">
            <a:avLst/>
          </a:prstGeom>
        </p:spPr>
      </p:pic>
    </p:spTree>
    <p:extLst>
      <p:ext uri="{BB962C8B-B14F-4D97-AF65-F5344CB8AC3E}">
        <p14:creationId xmlns:p14="http://schemas.microsoft.com/office/powerpoint/2010/main" val="22701386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C2DC10F-CD76-43DC-9E0B-CB291F740C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1C18170A-08B7-4230-A012-B24C20E393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6" name="Straight Connector 25">
            <a:extLst>
              <a:ext uri="{FF2B5EF4-FFF2-40B4-BE49-F238E27FC236}">
                <a16:creationId xmlns:a16="http://schemas.microsoft.com/office/drawing/2014/main" id="{52188B95-E375-4977-9E9C-E28CE956F6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E5958DBC-F4DA-42A8-8C52-860179790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3E3832-E2FE-B63D-64B5-365BF2AFC3BE}"/>
              </a:ext>
            </a:extLst>
          </p:cNvPr>
          <p:cNvSpPr>
            <a:spLocks noGrp="1"/>
          </p:cNvSpPr>
          <p:nvPr>
            <p:ph type="title"/>
          </p:nvPr>
        </p:nvSpPr>
        <p:spPr>
          <a:xfrm>
            <a:off x="5144679" y="289889"/>
            <a:ext cx="6405063" cy="1450757"/>
          </a:xfrm>
        </p:spPr>
        <p:txBody>
          <a:bodyPr vert="horz" lIns="91440" tIns="45720" rIns="91440" bIns="45720" rtlCol="0" anchor="b">
            <a:normAutofit/>
          </a:bodyPr>
          <a:lstStyle/>
          <a:p>
            <a:pPr algn="ctr"/>
            <a:r>
              <a:rPr lang="en-US">
                <a:solidFill>
                  <a:schemeClr val="tx1"/>
                </a:solidFill>
              </a:rPr>
              <a:t>Involving Parents</a:t>
            </a:r>
            <a:endParaRPr lang="en-US"/>
          </a:p>
        </p:txBody>
      </p:sp>
      <p:pic>
        <p:nvPicPr>
          <p:cNvPr id="5" name="Picture 4" descr="Settling children into nursery">
            <a:extLst>
              <a:ext uri="{FF2B5EF4-FFF2-40B4-BE49-F238E27FC236}">
                <a16:creationId xmlns:a16="http://schemas.microsoft.com/office/drawing/2014/main" id="{94460EEF-CD2A-790B-78BF-771E059A3DC0}"/>
              </a:ext>
            </a:extLst>
          </p:cNvPr>
          <p:cNvPicPr>
            <a:picLocks noChangeAspect="1"/>
          </p:cNvPicPr>
          <p:nvPr/>
        </p:nvPicPr>
        <p:blipFill>
          <a:blip r:embed="rId2"/>
          <a:stretch>
            <a:fillRect/>
          </a:stretch>
        </p:blipFill>
        <p:spPr>
          <a:xfrm>
            <a:off x="783663" y="581098"/>
            <a:ext cx="3720969" cy="2476136"/>
          </a:xfrm>
          <a:prstGeom prst="rect">
            <a:avLst/>
          </a:prstGeom>
        </p:spPr>
      </p:pic>
      <p:cxnSp>
        <p:nvCxnSpPr>
          <p:cNvPr id="28" name="Straight Connector 27">
            <a:extLst>
              <a:ext uri="{FF2B5EF4-FFF2-40B4-BE49-F238E27FC236}">
                <a16:creationId xmlns:a16="http://schemas.microsoft.com/office/drawing/2014/main" id="{79FCC9A9-2031-4283-9B27-34B62BB7F3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Settling your baby into childcare | NCT">
            <a:extLst>
              <a:ext uri="{FF2B5EF4-FFF2-40B4-BE49-F238E27FC236}">
                <a16:creationId xmlns:a16="http://schemas.microsoft.com/office/drawing/2014/main" id="{006ED308-C7F6-6DFF-E035-ABDE2ADFC0EF}"/>
              </a:ext>
            </a:extLst>
          </p:cNvPr>
          <p:cNvPicPr>
            <a:picLocks noChangeAspect="1"/>
          </p:cNvPicPr>
          <p:nvPr/>
        </p:nvPicPr>
        <p:blipFill>
          <a:blip r:embed="rId3"/>
          <a:stretch>
            <a:fillRect/>
          </a:stretch>
        </p:blipFill>
        <p:spPr>
          <a:xfrm>
            <a:off x="784079" y="3174969"/>
            <a:ext cx="3720136" cy="2519268"/>
          </a:xfrm>
          <a:prstGeom prst="rect">
            <a:avLst/>
          </a:prstGeom>
        </p:spPr>
      </p:pic>
      <p:sp>
        <p:nvSpPr>
          <p:cNvPr id="3" name="TextBox 2">
            <a:extLst>
              <a:ext uri="{FF2B5EF4-FFF2-40B4-BE49-F238E27FC236}">
                <a16:creationId xmlns:a16="http://schemas.microsoft.com/office/drawing/2014/main" id="{F84D5ECE-243E-A705-F59D-ACA548367C26}"/>
              </a:ext>
            </a:extLst>
          </p:cNvPr>
          <p:cNvSpPr txBox="1"/>
          <p:nvPr/>
        </p:nvSpPr>
        <p:spPr>
          <a:xfrm>
            <a:off x="5144679" y="2198914"/>
            <a:ext cx="6405063" cy="3670180"/>
          </a:xfrm>
          <a:prstGeom prst="rect">
            <a:avLst/>
          </a:prstGeom>
        </p:spPr>
        <p:txBody>
          <a:bodyPr rot="0" spcFirstLastPara="0" vertOverflow="overflow" horzOverflow="overflow" vert="horz" lIns="0" tIns="45720" rIns="0" bIns="45720" numCol="1" spcCol="0" rtlCol="0" fromWordArt="0" anchorCtr="0" forceAA="0" compatLnSpc="1">
            <a:prstTxWarp prst="textNoShape">
              <a:avLst/>
            </a:prstTxWarp>
            <a:normAutofit/>
          </a:bodyPr>
          <a:lstStyle/>
          <a:p>
            <a:pPr marL="571500" indent="-571500">
              <a:lnSpc>
                <a:spcPct val="90000"/>
              </a:lnSpc>
              <a:spcAft>
                <a:spcPts val="600"/>
              </a:spcAft>
              <a:buClr>
                <a:schemeClr val="accent1"/>
              </a:buClr>
              <a:buFont typeface="Wingdings" panose="020F0502020204030204" pitchFamily="34" charset="0"/>
              <a:buChar char="Ø"/>
            </a:pPr>
            <a:r>
              <a:rPr lang="en-US" sz="3600" kern="1200">
                <a:solidFill>
                  <a:schemeClr val="tx1"/>
                </a:solidFill>
                <a:latin typeface="Calibri Light"/>
                <a:ea typeface="Calibri Light"/>
                <a:cs typeface="Calibri Light"/>
              </a:rPr>
              <a:t>Parent Information Session/Workshop/Stay and Plays</a:t>
            </a:r>
            <a:endParaRPr lang="en-US"/>
          </a:p>
          <a:p>
            <a:pPr marL="571500" indent="-571500">
              <a:lnSpc>
                <a:spcPct val="90000"/>
              </a:lnSpc>
              <a:spcAft>
                <a:spcPts val="600"/>
              </a:spcAft>
              <a:buClr>
                <a:schemeClr val="accent1"/>
              </a:buClr>
              <a:buFont typeface="Wingdings" panose="020F0502020204030204" pitchFamily="34" charset="0"/>
              <a:buChar char="Ø"/>
            </a:pPr>
            <a:r>
              <a:rPr lang="en-US" sz="3600" kern="1200">
                <a:solidFill>
                  <a:schemeClr val="tx1"/>
                </a:solidFill>
                <a:latin typeface="Calibri Light"/>
                <a:ea typeface="Calibri Light"/>
                <a:cs typeface="Calibri Light"/>
              </a:rPr>
              <a:t>Information Leaflets and Posters</a:t>
            </a:r>
          </a:p>
          <a:p>
            <a:pPr marL="571500" indent="-571500">
              <a:lnSpc>
                <a:spcPct val="90000"/>
              </a:lnSpc>
              <a:spcAft>
                <a:spcPts val="600"/>
              </a:spcAft>
              <a:buClr>
                <a:schemeClr val="accent1"/>
              </a:buClr>
              <a:buFont typeface="Wingdings" panose="020F0502020204030204" pitchFamily="34" charset="0"/>
              <a:buChar char="Ø"/>
            </a:pPr>
            <a:r>
              <a:rPr lang="en-US" sz="3600" kern="1200">
                <a:solidFill>
                  <a:schemeClr val="tx1"/>
                </a:solidFill>
                <a:latin typeface="Calibri Light"/>
                <a:ea typeface="Calibri Light"/>
                <a:cs typeface="Calibri Light"/>
              </a:rPr>
              <a:t>Home Learning Bags</a:t>
            </a:r>
          </a:p>
        </p:txBody>
      </p:sp>
      <p:sp>
        <p:nvSpPr>
          <p:cNvPr id="29" name="Rectangle 28">
            <a:extLst>
              <a:ext uri="{FF2B5EF4-FFF2-40B4-BE49-F238E27FC236}">
                <a16:creationId xmlns:a16="http://schemas.microsoft.com/office/drawing/2014/main" id="{51DDD252-D7C8-4CE5-9C61-D60D722BC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2FBD75F5-C49C-4F6A-8D43-7A5939C23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437363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3"/>
          <p:cNvSpPr txBox="1">
            <a:spLocks noGrp="1"/>
          </p:cNvSpPr>
          <p:nvPr>
            <p:ph type="title"/>
          </p:nvPr>
        </p:nvSpPr>
        <p:spPr>
          <a:xfrm>
            <a:off x="838200" y="365125"/>
            <a:ext cx="10515600" cy="1600835"/>
          </a:xfrm>
          <a:prstGeom prst="rect">
            <a:avLst/>
          </a:prstGeom>
          <a:noFill/>
          <a:ln>
            <a:noFill/>
          </a:ln>
        </p:spPr>
        <p:txBody>
          <a:bodyPr spcFirstLastPara="1" wrap="square" lIns="91425" tIns="45700" rIns="91425" bIns="45700" anchor="ctr" anchorCtr="0">
            <a:normAutofit/>
          </a:bodyPr>
          <a:lstStyle/>
          <a:p>
            <a:pPr algn="ctr">
              <a:lnSpc>
                <a:spcPct val="90000"/>
              </a:lnSpc>
              <a:spcBef>
                <a:spcPts val="0"/>
              </a:spcBef>
              <a:buClr>
                <a:schemeClr val="dk1"/>
              </a:buClr>
              <a:buSzPct val="118918"/>
              <a:buFont typeface="Calibri"/>
            </a:pPr>
            <a:r>
              <a:rPr lang="en-GB">
                <a:solidFill>
                  <a:schemeClr val="tx1"/>
                </a:solidFill>
                <a:ea typeface="Calibri Light"/>
                <a:cs typeface="Calibri Light"/>
              </a:rPr>
              <a:t> Support Materials/Resources</a:t>
            </a:r>
            <a:endParaRPr lang="en-US">
              <a:solidFill>
                <a:schemeClr val="tx1"/>
              </a:solidFill>
            </a:endParaRPr>
          </a:p>
        </p:txBody>
      </p:sp>
      <p:sp>
        <p:nvSpPr>
          <p:cNvPr id="4" name="TextBox 3">
            <a:extLst>
              <a:ext uri="{FF2B5EF4-FFF2-40B4-BE49-F238E27FC236}">
                <a16:creationId xmlns:a16="http://schemas.microsoft.com/office/drawing/2014/main" id="{3EB829BD-FAD2-6534-6F4F-62296FBD77AF}"/>
              </a:ext>
            </a:extLst>
          </p:cNvPr>
          <p:cNvSpPr txBox="1"/>
          <p:nvPr/>
        </p:nvSpPr>
        <p:spPr>
          <a:xfrm>
            <a:off x="1169112" y="1535541"/>
            <a:ext cx="9270520"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a:latin typeface="Calibri Light"/>
              <a:cs typeface="Segoe UI"/>
            </a:endParaRPr>
          </a:p>
          <a:p>
            <a:pPr marL="457200" indent="-457200">
              <a:buFont typeface="Wingdings"/>
              <a:buChar char="Ø"/>
            </a:pPr>
            <a:r>
              <a:rPr lang="en-GB" sz="2800">
                <a:solidFill>
                  <a:schemeClr val="tx1"/>
                </a:solidFill>
                <a:latin typeface="Calibri Light"/>
                <a:cs typeface="Segoe UI"/>
              </a:rPr>
              <a:t>Inverclyde ELC Subitising Team</a:t>
            </a:r>
            <a:r>
              <a:rPr lang="en-US" sz="2800">
                <a:solidFill>
                  <a:schemeClr val="tx1"/>
                </a:solidFill>
                <a:latin typeface="Calibri Light"/>
                <a:cs typeface="Segoe UI"/>
              </a:rPr>
              <a:t>​s Page</a:t>
            </a:r>
          </a:p>
          <a:p>
            <a:pPr marL="457200" indent="-457200">
              <a:buFont typeface="Wingdings"/>
              <a:buChar char="Ø"/>
            </a:pPr>
            <a:r>
              <a:rPr lang="en-GB" sz="2800">
                <a:solidFill>
                  <a:schemeClr val="tx1"/>
                </a:solidFill>
                <a:latin typeface="Calibri Light"/>
                <a:cs typeface="Segoe UI"/>
              </a:rPr>
              <a:t>Inverclyde Subitising YouTube Channel</a:t>
            </a:r>
            <a:r>
              <a:rPr lang="en-US" sz="2800">
                <a:solidFill>
                  <a:schemeClr val="tx1"/>
                </a:solidFill>
                <a:latin typeface="Calibri Light"/>
                <a:cs typeface="Segoe UI"/>
              </a:rPr>
              <a:t>​</a:t>
            </a:r>
          </a:p>
          <a:p>
            <a:pPr marL="457200" indent="-457200">
              <a:buFont typeface="Wingdings"/>
              <a:buChar char="Ø"/>
            </a:pPr>
            <a:r>
              <a:rPr lang="en-GB" sz="2800">
                <a:solidFill>
                  <a:schemeClr val="tx1"/>
                </a:solidFill>
                <a:latin typeface="Calibri Light"/>
                <a:cs typeface="Segoe UI"/>
              </a:rPr>
              <a:t>Inverclyde Numeracy Strategy</a:t>
            </a:r>
            <a:r>
              <a:rPr lang="en-US" sz="2800">
                <a:solidFill>
                  <a:schemeClr val="tx1"/>
                </a:solidFill>
                <a:latin typeface="Calibri Light"/>
                <a:cs typeface="Segoe UI"/>
              </a:rPr>
              <a:t>​ (SWAY)</a:t>
            </a:r>
          </a:p>
          <a:p>
            <a:pPr marL="457200" indent="-457200">
              <a:buFont typeface="Wingdings"/>
              <a:buChar char="Ø"/>
            </a:pPr>
            <a:r>
              <a:rPr lang="en-GB" sz="2800">
                <a:solidFill>
                  <a:schemeClr val="tx1"/>
                </a:solidFill>
                <a:latin typeface="Calibri Light"/>
                <a:cs typeface="Segoe UI"/>
              </a:rPr>
              <a:t>CMO Training Team</a:t>
            </a:r>
            <a:r>
              <a:rPr lang="en-US" sz="2800">
                <a:solidFill>
                  <a:schemeClr val="tx1"/>
                </a:solidFill>
                <a:latin typeface="Calibri Light"/>
                <a:cs typeface="Segoe UI"/>
              </a:rPr>
              <a:t>​s Page</a:t>
            </a:r>
          </a:p>
          <a:p>
            <a:pPr marL="457200" indent="-457200">
              <a:buFont typeface="Wingdings"/>
              <a:buChar char="Ø"/>
            </a:pPr>
            <a:r>
              <a:rPr lang="en-US" sz="2800">
                <a:solidFill>
                  <a:schemeClr val="tx1"/>
                </a:solidFill>
                <a:latin typeface="Calibri Light"/>
              </a:rPr>
              <a:t>Block play and </a:t>
            </a:r>
            <a:r>
              <a:rPr lang="en-US" sz="2800" err="1">
                <a:solidFill>
                  <a:schemeClr val="tx1"/>
                </a:solidFill>
                <a:latin typeface="Calibri Light"/>
              </a:rPr>
              <a:t>maths</a:t>
            </a:r>
            <a:r>
              <a:rPr lang="en-US" sz="2800">
                <a:solidFill>
                  <a:schemeClr val="tx1"/>
                </a:solidFill>
                <a:latin typeface="Calibri Light"/>
              </a:rPr>
              <a:t> </a:t>
            </a:r>
            <a:r>
              <a:rPr lang="en-US" sz="2800">
                <a:solidFill>
                  <a:schemeClr val="tx1"/>
                </a:solidFill>
                <a:latin typeface="Calibri Light"/>
                <a:hlinkClick r:id="rId3">
                  <a:extLst>
                    <a:ext uri="{A12FA001-AC4F-418D-AE19-62706E023703}">
                      <ahyp:hlinkClr xmlns:ahyp="http://schemas.microsoft.com/office/drawing/2018/hyperlinkcolor" val="tx"/>
                    </a:ext>
                  </a:extLst>
                </a:hlinkClick>
              </a:rPr>
              <a:t>https://shorturl.at/gRlEZ</a:t>
            </a:r>
            <a:endParaRPr lang="en-US" sz="2800">
              <a:solidFill>
                <a:schemeClr val="tx1"/>
              </a:solidFill>
              <a:latin typeface="Calibri Light"/>
            </a:endParaRPr>
          </a:p>
          <a:p>
            <a:pPr marL="457200" indent="-457200">
              <a:buFont typeface="Wingdings"/>
              <a:buChar char="Ø"/>
            </a:pPr>
            <a:r>
              <a:rPr lang="en-US" sz="2800" err="1">
                <a:solidFill>
                  <a:schemeClr val="tx1"/>
                </a:solidFill>
                <a:latin typeface="Calibri Light"/>
              </a:rPr>
              <a:t>Maths</a:t>
            </a:r>
            <a:r>
              <a:rPr lang="en-US" sz="2800">
                <a:solidFill>
                  <a:schemeClr val="tx1"/>
                </a:solidFill>
                <a:latin typeface="Calibri Light"/>
              </a:rPr>
              <a:t> outdoors </a:t>
            </a:r>
            <a:r>
              <a:rPr lang="en-US" sz="2800">
                <a:solidFill>
                  <a:schemeClr val="tx1"/>
                </a:solidFill>
                <a:latin typeface="Calibri Light"/>
                <a:hlinkClick r:id="rId4">
                  <a:extLst>
                    <a:ext uri="{A12FA001-AC4F-418D-AE19-62706E023703}">
                      <ahyp:hlinkClr xmlns:ahyp="http://schemas.microsoft.com/office/drawing/2018/hyperlinkcolor" val="tx"/>
                    </a:ext>
                  </a:extLst>
                </a:hlinkClick>
              </a:rPr>
              <a:t>https://shorturl.at/Ow6IE</a:t>
            </a:r>
          </a:p>
          <a:p>
            <a:pPr marL="457200" indent="-457200">
              <a:buFont typeface="Wingdings"/>
              <a:buChar char="Ø"/>
            </a:pPr>
            <a:endParaRPr lang="en-US" sz="2000">
              <a:solidFill>
                <a:schemeClr val="tx1"/>
              </a:solidFill>
            </a:endParaRPr>
          </a:p>
          <a:p>
            <a:pPr marL="457200" indent="-457200">
              <a:buFont typeface="Wingdings"/>
              <a:buChar char="Ø"/>
            </a:pPr>
            <a:endParaRPr lang="en-US" sz="2000">
              <a:solidFill>
                <a:schemeClr val="tx1"/>
              </a:solidFill>
            </a:endParaRPr>
          </a:p>
          <a:p>
            <a:pPr marL="457200" indent="-457200">
              <a:buFont typeface="Wingdings"/>
              <a:buChar char="Ø"/>
            </a:pPr>
            <a:endParaRPr lang="en-US" sz="2000">
              <a:solidFill>
                <a:schemeClr val="tx1"/>
              </a:solidFill>
            </a:endParaRPr>
          </a:p>
        </p:txBody>
      </p:sp>
      <p:pic>
        <p:nvPicPr>
          <p:cNvPr id="6" name="Picture 5" descr="Youtube Icon Vector Art, Icons, and ...">
            <a:extLst>
              <a:ext uri="{FF2B5EF4-FFF2-40B4-BE49-F238E27FC236}">
                <a16:creationId xmlns:a16="http://schemas.microsoft.com/office/drawing/2014/main" id="{D1C92E2E-D2D2-9113-0C82-4AB570EE4FDD}"/>
              </a:ext>
            </a:extLst>
          </p:cNvPr>
          <p:cNvPicPr>
            <a:picLocks noChangeAspect="1"/>
          </p:cNvPicPr>
          <p:nvPr/>
        </p:nvPicPr>
        <p:blipFill>
          <a:blip r:embed="rId5"/>
          <a:srcRect t="-262" r="-794" b="12230"/>
          <a:stretch/>
        </p:blipFill>
        <p:spPr>
          <a:xfrm>
            <a:off x="9116450" y="5012535"/>
            <a:ext cx="1310028" cy="1266451"/>
          </a:xfrm>
          <a:prstGeom prst="rect">
            <a:avLst/>
          </a:prstGeom>
        </p:spPr>
      </p:pic>
      <p:pic>
        <p:nvPicPr>
          <p:cNvPr id="7" name="Picture 6" descr="File:Microsoft Office Teams (2018 ...">
            <a:extLst>
              <a:ext uri="{FF2B5EF4-FFF2-40B4-BE49-F238E27FC236}">
                <a16:creationId xmlns:a16="http://schemas.microsoft.com/office/drawing/2014/main" id="{86E55E87-914A-6408-998C-A5FED35575D1}"/>
              </a:ext>
            </a:extLst>
          </p:cNvPr>
          <p:cNvPicPr>
            <a:picLocks noChangeAspect="1"/>
          </p:cNvPicPr>
          <p:nvPr/>
        </p:nvPicPr>
        <p:blipFill>
          <a:blip r:embed="rId6"/>
          <a:stretch>
            <a:fillRect/>
          </a:stretch>
        </p:blipFill>
        <p:spPr>
          <a:xfrm>
            <a:off x="10887662" y="5206312"/>
            <a:ext cx="939741" cy="974247"/>
          </a:xfrm>
          <a:prstGeom prst="rect">
            <a:avLst/>
          </a:prstGeom>
        </p:spPr>
      </p:pic>
      <p:pic>
        <p:nvPicPr>
          <p:cNvPr id="8" name="Picture 7" descr="A close up of a logo&#10;&#10;Description automatically generated">
            <a:extLst>
              <a:ext uri="{FF2B5EF4-FFF2-40B4-BE49-F238E27FC236}">
                <a16:creationId xmlns:a16="http://schemas.microsoft.com/office/drawing/2014/main" id="{2252E13B-A232-9D09-9F82-B8382792AC98}"/>
              </a:ext>
            </a:extLst>
          </p:cNvPr>
          <p:cNvPicPr>
            <a:picLocks noChangeAspect="1"/>
          </p:cNvPicPr>
          <p:nvPr/>
        </p:nvPicPr>
        <p:blipFill>
          <a:blip r:embed="rId7"/>
          <a:stretch>
            <a:fillRect/>
          </a:stretch>
        </p:blipFill>
        <p:spPr>
          <a:xfrm>
            <a:off x="329318" y="5338298"/>
            <a:ext cx="3026630" cy="929234"/>
          </a:xfrm>
          <a:prstGeom prst="rect">
            <a:avLst/>
          </a:prstGeom>
        </p:spPr>
      </p:pic>
      <p:pic>
        <p:nvPicPr>
          <p:cNvPr id="9" name="Picture 8" descr="A page of a math book&#10;&#10;Description automatically generated">
            <a:extLst>
              <a:ext uri="{FF2B5EF4-FFF2-40B4-BE49-F238E27FC236}">
                <a16:creationId xmlns:a16="http://schemas.microsoft.com/office/drawing/2014/main" id="{1412C8BD-E27C-B758-BB7C-6C3C02F364B6}"/>
              </a:ext>
            </a:extLst>
          </p:cNvPr>
          <p:cNvPicPr>
            <a:picLocks noChangeAspect="1"/>
          </p:cNvPicPr>
          <p:nvPr/>
        </p:nvPicPr>
        <p:blipFill>
          <a:blip r:embed="rId8"/>
          <a:stretch>
            <a:fillRect/>
          </a:stretch>
        </p:blipFill>
        <p:spPr>
          <a:xfrm>
            <a:off x="3719735" y="5205161"/>
            <a:ext cx="2498976" cy="1068443"/>
          </a:xfrm>
          <a:prstGeom prst="rect">
            <a:avLst/>
          </a:prstGeom>
        </p:spPr>
      </p:pic>
      <p:pic>
        <p:nvPicPr>
          <p:cNvPr id="10" name="Picture 9" descr="A close-up of a dice&#10;&#10;Description automatically generated">
            <a:extLst>
              <a:ext uri="{FF2B5EF4-FFF2-40B4-BE49-F238E27FC236}">
                <a16:creationId xmlns:a16="http://schemas.microsoft.com/office/drawing/2014/main" id="{40CE0F09-9E98-CFE8-162A-6DEE72E92859}"/>
              </a:ext>
            </a:extLst>
          </p:cNvPr>
          <p:cNvPicPr>
            <a:picLocks noChangeAspect="1"/>
          </p:cNvPicPr>
          <p:nvPr/>
        </p:nvPicPr>
        <p:blipFill>
          <a:blip r:embed="rId9"/>
          <a:stretch>
            <a:fillRect/>
          </a:stretch>
        </p:blipFill>
        <p:spPr>
          <a:xfrm>
            <a:off x="6609250" y="5124840"/>
            <a:ext cx="2106212" cy="1127278"/>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3"/>
          <p:cNvSpPr txBox="1">
            <a:spLocks noGrp="1"/>
          </p:cNvSpPr>
          <p:nvPr>
            <p:ph type="title"/>
          </p:nvPr>
        </p:nvSpPr>
        <p:spPr>
          <a:xfrm>
            <a:off x="1096992" y="552031"/>
            <a:ext cx="10515600" cy="1600835"/>
          </a:xfrm>
          <a:prstGeom prst="rect">
            <a:avLst/>
          </a:prstGeom>
          <a:noFill/>
          <a:ln>
            <a:noFill/>
          </a:ln>
        </p:spPr>
        <p:txBody>
          <a:bodyPr spcFirstLastPara="1" wrap="square" lIns="91425" tIns="45700" rIns="91425" bIns="45700" anchor="ctr" anchorCtr="0">
            <a:normAutofit/>
          </a:bodyPr>
          <a:lstStyle/>
          <a:p>
            <a:pPr algn="ctr">
              <a:lnSpc>
                <a:spcPct val="90000"/>
              </a:lnSpc>
              <a:spcBef>
                <a:spcPts val="0"/>
              </a:spcBef>
              <a:buClr>
                <a:schemeClr val="dk1"/>
              </a:buClr>
              <a:buSzPct val="118918"/>
              <a:buFont typeface="Calibri"/>
            </a:pPr>
            <a:r>
              <a:rPr lang="en-GB">
                <a:solidFill>
                  <a:schemeClr val="tx1"/>
                </a:solidFill>
                <a:ea typeface="Calibri Light"/>
                <a:cs typeface="Calibri Light"/>
              </a:rPr>
              <a:t>Additional CPD Opportunities</a:t>
            </a:r>
          </a:p>
        </p:txBody>
      </p:sp>
      <p:sp>
        <p:nvSpPr>
          <p:cNvPr id="3" name="Content Placeholder 2">
            <a:extLst>
              <a:ext uri="{FF2B5EF4-FFF2-40B4-BE49-F238E27FC236}">
                <a16:creationId xmlns:a16="http://schemas.microsoft.com/office/drawing/2014/main" id="{F448F3B9-EA21-3B5E-AB0D-E7030F504EA4}"/>
              </a:ext>
            </a:extLst>
          </p:cNvPr>
          <p:cNvSpPr>
            <a:spLocks noGrp="1"/>
          </p:cNvSpPr>
          <p:nvPr>
            <p:ph idx="1"/>
          </p:nvPr>
        </p:nvSpPr>
        <p:spPr>
          <a:xfrm>
            <a:off x="1097279" y="2018262"/>
            <a:ext cx="10029646" cy="2556869"/>
          </a:xfrm>
        </p:spPr>
        <p:txBody>
          <a:bodyPr vert="horz" lIns="0" tIns="45720" rIns="0" bIns="45720" rtlCol="0" anchor="t">
            <a:noAutofit/>
          </a:bodyPr>
          <a:lstStyle/>
          <a:p>
            <a:pPr algn="ctr">
              <a:spcBef>
                <a:spcPts val="0"/>
              </a:spcBef>
              <a:spcAft>
                <a:spcPts val="0"/>
              </a:spcAft>
            </a:pPr>
            <a:r>
              <a:rPr lang="en-GB">
                <a:solidFill>
                  <a:schemeClr val="dk1"/>
                </a:solidFill>
                <a:latin typeface="Calibri"/>
                <a:ea typeface="Calibri"/>
                <a:cs typeface="Calibri"/>
              </a:rPr>
              <a:t>Credits given to the excellent number sense training by Karen Wilding. </a:t>
            </a:r>
            <a:endParaRPr lang="en-US">
              <a:solidFill>
                <a:schemeClr val="dk1"/>
              </a:solidFill>
              <a:latin typeface="Calibri"/>
              <a:ea typeface="Calibri"/>
              <a:cs typeface="Calibri"/>
            </a:endParaRPr>
          </a:p>
          <a:p>
            <a:pPr algn="ctr">
              <a:spcBef>
                <a:spcPts val="0"/>
              </a:spcBef>
              <a:spcAft>
                <a:spcPts val="0"/>
              </a:spcAft>
            </a:pPr>
            <a:endParaRPr lang="en-US">
              <a:solidFill>
                <a:srgbClr val="000000"/>
              </a:solidFill>
              <a:latin typeface="Calibri Light"/>
              <a:ea typeface="Calibri"/>
              <a:cs typeface="Calibri"/>
            </a:endParaRPr>
          </a:p>
          <a:p>
            <a:pPr algn="ctr">
              <a:spcBef>
                <a:spcPts val="1000"/>
              </a:spcBef>
              <a:spcAft>
                <a:spcPts val="0"/>
              </a:spcAft>
            </a:pPr>
            <a:r>
              <a:rPr lang="en-GB">
                <a:solidFill>
                  <a:schemeClr val="dk1"/>
                </a:solidFill>
                <a:latin typeface="Calibri"/>
                <a:ea typeface="Calibri"/>
                <a:cs typeface="Calibri"/>
              </a:rPr>
              <a:t>Find her yourself at: </a:t>
            </a:r>
            <a:endParaRPr lang="en-US">
              <a:solidFill>
                <a:schemeClr val="dk1"/>
              </a:solidFill>
              <a:latin typeface="Calibri"/>
              <a:ea typeface="Calibri"/>
              <a:cs typeface="Calibri"/>
            </a:endParaRPr>
          </a:p>
          <a:p>
            <a:pPr algn="ctr">
              <a:spcBef>
                <a:spcPts val="1000"/>
              </a:spcBef>
              <a:spcAft>
                <a:spcPts val="0"/>
              </a:spcAft>
            </a:pPr>
            <a:endParaRPr lang="en-US">
              <a:solidFill>
                <a:srgbClr val="000000"/>
              </a:solidFill>
              <a:latin typeface="Calibri Light"/>
              <a:ea typeface="Calibri"/>
              <a:cs typeface="Calibri"/>
            </a:endParaRPr>
          </a:p>
          <a:p>
            <a:pPr algn="ctr">
              <a:spcBef>
                <a:spcPts val="1000"/>
              </a:spcBef>
              <a:spcAft>
                <a:spcPts val="0"/>
              </a:spcAft>
            </a:pPr>
            <a:r>
              <a:rPr lang="en-GB">
                <a:solidFill>
                  <a:srgbClr val="2998E3"/>
                </a:solidFill>
                <a:latin typeface="Calibri"/>
                <a:ea typeface="Calibri"/>
                <a:cs typeface="Calibri"/>
                <a:hlinkClick r:id="rId3">
                  <a:extLst>
                    <a:ext uri="{A12FA001-AC4F-418D-AE19-62706E023703}">
                      <ahyp:hlinkClr xmlns:ahyp="http://schemas.microsoft.com/office/drawing/2018/hyperlinkcolor" val="tx"/>
                    </a:ext>
                  </a:extLst>
                </a:hlinkClick>
              </a:rPr>
              <a:t>www.eymaths.co.uk</a:t>
            </a:r>
            <a:endParaRPr lang="en-US">
              <a:solidFill>
                <a:srgbClr val="000000"/>
              </a:solidFill>
              <a:latin typeface="Calibri"/>
              <a:ea typeface="Calibri"/>
              <a:cs typeface="Calibri"/>
            </a:endParaRPr>
          </a:p>
          <a:p>
            <a:pPr algn="ctr">
              <a:spcBef>
                <a:spcPts val="1000"/>
              </a:spcBef>
              <a:spcAft>
                <a:spcPts val="0"/>
              </a:spcAft>
            </a:pPr>
            <a:r>
              <a:rPr lang="en-GB">
                <a:solidFill>
                  <a:srgbClr val="2998E3"/>
                </a:solidFill>
                <a:latin typeface="Calibri"/>
                <a:ea typeface="Calibri"/>
                <a:cs typeface="Calibri"/>
                <a:hlinkClick r:id="rId4">
                  <a:extLst>
                    <a:ext uri="{A12FA001-AC4F-418D-AE19-62706E023703}">
                      <ahyp:hlinkClr xmlns:ahyp="http://schemas.microsoft.com/office/drawing/2018/hyperlinkcolor" val="tx"/>
                    </a:ext>
                  </a:extLst>
                </a:hlinkClick>
              </a:rPr>
              <a:t>https://twitter.com/eymaths_karen?lang=en</a:t>
            </a:r>
            <a:endParaRPr lang="en-US">
              <a:solidFill>
                <a:srgbClr val="000000"/>
              </a:solidFill>
              <a:latin typeface="Calibri"/>
              <a:ea typeface="Calibri"/>
              <a:cs typeface="Calibri"/>
            </a:endParaRPr>
          </a:p>
          <a:p>
            <a:pPr algn="ctr">
              <a:spcBef>
                <a:spcPts val="1000"/>
              </a:spcBef>
              <a:spcAft>
                <a:spcPts val="0"/>
              </a:spcAft>
            </a:pPr>
            <a:r>
              <a:rPr lang="en-GB">
                <a:solidFill>
                  <a:srgbClr val="2998E3"/>
                </a:solidFill>
                <a:latin typeface="Calibri"/>
                <a:ea typeface="Calibri"/>
                <a:cs typeface="Calibri"/>
                <a:hlinkClick r:id="rId5">
                  <a:extLst>
                    <a:ext uri="{A12FA001-AC4F-418D-AE19-62706E023703}">
                      <ahyp:hlinkClr xmlns:ahyp="http://schemas.microsoft.com/office/drawing/2018/hyperlinkcolor" val="tx"/>
                    </a:ext>
                  </a:extLst>
                </a:hlinkClick>
              </a:rPr>
              <a:t>https://www.youtube.com/channel/UCF7b31eemNHalOm6UIG6eiQ</a:t>
            </a:r>
            <a:endParaRPr lang="en-US">
              <a:solidFill>
                <a:srgbClr val="000000"/>
              </a:solidFill>
              <a:latin typeface="Calibri"/>
              <a:ea typeface="Calibri"/>
              <a:cs typeface="Calibri"/>
            </a:endParaRPr>
          </a:p>
          <a:p>
            <a:pPr algn="ctr">
              <a:spcBef>
                <a:spcPts val="1000"/>
              </a:spcBef>
              <a:spcAft>
                <a:spcPts val="0"/>
              </a:spcAft>
            </a:pPr>
            <a:r>
              <a:rPr lang="en-GB">
                <a:solidFill>
                  <a:srgbClr val="2998E3"/>
                </a:solidFill>
                <a:latin typeface="Calibri"/>
                <a:ea typeface="Calibri"/>
                <a:cs typeface="Calibri"/>
                <a:hlinkClick r:id="rId6">
                  <a:extLst>
                    <a:ext uri="{A12FA001-AC4F-418D-AE19-62706E023703}">
                      <ahyp:hlinkClr xmlns:ahyp="http://schemas.microsoft.com/office/drawing/2018/hyperlinkcolor" val="tx"/>
                    </a:ext>
                  </a:extLst>
                </a:hlinkClick>
              </a:rPr>
              <a:t>https://www.facebook.com/groups/609926063189767/about/</a:t>
            </a:r>
            <a:endParaRPr lang="en-US">
              <a:solidFill>
                <a:srgbClr val="000000"/>
              </a:solidFill>
              <a:latin typeface="Calibri"/>
              <a:ea typeface="Calibri"/>
              <a:cs typeface="Calibri"/>
            </a:endParaRPr>
          </a:p>
          <a:p>
            <a:pPr algn="ctr">
              <a:spcBef>
                <a:spcPts val="1000"/>
              </a:spcBef>
              <a:spcAft>
                <a:spcPts val="0"/>
              </a:spcAft>
            </a:pPr>
            <a:endParaRPr lang="en-US" sz="2300">
              <a:solidFill>
                <a:srgbClr val="000000"/>
              </a:solidFill>
              <a:ea typeface="Calibri"/>
              <a:cs typeface="Calibri"/>
            </a:endParaRPr>
          </a:p>
          <a:p>
            <a:pPr algn="ctr">
              <a:spcBef>
                <a:spcPts val="1000"/>
              </a:spcBef>
              <a:spcAft>
                <a:spcPts val="0"/>
              </a:spcAft>
            </a:pPr>
            <a:endParaRPr lang="en-US" sz="600">
              <a:solidFill>
                <a:srgbClr val="000000"/>
              </a:solidFill>
              <a:ea typeface="Calibri"/>
              <a:cs typeface="Calibri"/>
            </a:endParaRPr>
          </a:p>
          <a:p>
            <a:pPr>
              <a:spcBef>
                <a:spcPts val="1000"/>
              </a:spcBef>
              <a:spcAft>
                <a:spcPts val="0"/>
              </a:spcAft>
            </a:pPr>
            <a:endParaRPr lang="en-US" sz="600">
              <a:solidFill>
                <a:srgbClr val="000000"/>
              </a:solidFill>
              <a:ea typeface="Calibri"/>
              <a:cs typeface="Calibri"/>
            </a:endParaRPr>
          </a:p>
          <a:p>
            <a:endParaRPr lang="en-US">
              <a:ea typeface="Calibri"/>
              <a:cs typeface="Calibri"/>
            </a:endParaRPr>
          </a:p>
        </p:txBody>
      </p:sp>
      <p:pic>
        <p:nvPicPr>
          <p:cNvPr id="9" name="Google Shape;345;p34" descr="Logo, company name&#10;&#10;Description automatically generated">
            <a:extLst>
              <a:ext uri="{FF2B5EF4-FFF2-40B4-BE49-F238E27FC236}">
                <a16:creationId xmlns:a16="http://schemas.microsoft.com/office/drawing/2014/main" id="{47DC2DDD-D734-D76E-2B04-9A12DB923EC0}"/>
              </a:ext>
            </a:extLst>
          </p:cNvPr>
          <p:cNvPicPr preferRelativeResize="0"/>
          <p:nvPr/>
        </p:nvPicPr>
        <p:blipFill rotWithShape="1">
          <a:blip r:embed="rId7">
            <a:alphaModFix/>
          </a:blip>
          <a:srcRect/>
          <a:stretch/>
        </p:blipFill>
        <p:spPr>
          <a:xfrm>
            <a:off x="5007946" y="5202356"/>
            <a:ext cx="2678563" cy="1077888"/>
          </a:xfrm>
          <a:prstGeom prst="rect">
            <a:avLst/>
          </a:prstGeom>
          <a:noFill/>
          <a:ln>
            <a:noFill/>
          </a:ln>
        </p:spPr>
      </p:pic>
    </p:spTree>
    <p:extLst>
      <p:ext uri="{BB962C8B-B14F-4D97-AF65-F5344CB8AC3E}">
        <p14:creationId xmlns:p14="http://schemas.microsoft.com/office/powerpoint/2010/main" val="31288132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5"/>
          <p:cNvSpPr txBox="1"/>
          <p:nvPr/>
        </p:nvSpPr>
        <p:spPr>
          <a:xfrm>
            <a:off x="192881" y="275545"/>
            <a:ext cx="3796800" cy="3702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endParaRPr/>
          </a:p>
        </p:txBody>
      </p:sp>
      <p:sp>
        <p:nvSpPr>
          <p:cNvPr id="352" name="Google Shape;352;p35"/>
          <p:cNvSpPr txBox="1"/>
          <p:nvPr/>
        </p:nvSpPr>
        <p:spPr>
          <a:xfrm>
            <a:off x="3853524" y="2133200"/>
            <a:ext cx="74004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800">
                <a:solidFill>
                  <a:schemeClr val="dk1"/>
                </a:solidFill>
                <a:highlight>
                  <a:srgbClr val="F5F5F5"/>
                </a:highlight>
              </a:rPr>
              <a:t>Please get in touch with any questions/feedback and evaluate today’s session using the QR code.Thank you!</a:t>
            </a:r>
            <a:endParaRPr/>
          </a:p>
        </p:txBody>
      </p:sp>
      <p:sp>
        <p:nvSpPr>
          <p:cNvPr id="353" name="Google Shape;353;p35"/>
          <p:cNvSpPr txBox="1"/>
          <p:nvPr/>
        </p:nvSpPr>
        <p:spPr>
          <a:xfrm>
            <a:off x="3617654" y="4462455"/>
            <a:ext cx="7847247" cy="184662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800">
                <a:solidFill>
                  <a:schemeClr val="dk1"/>
                </a:solidFill>
                <a:highlight>
                  <a:srgbClr val="F5F5F5"/>
                </a:highlight>
                <a:uFill>
                  <a:noFill/>
                </a:uFill>
                <a:hlinkClick r:id="rId3">
                  <a:extLst>
                    <a:ext uri="{A12FA001-AC4F-418D-AE19-62706E023703}">
                      <ahyp:hlinkClr xmlns:ahyp="http://schemas.microsoft.com/office/drawing/2018/hyperlinkcolor" val="tx"/>
                    </a:ext>
                  </a:extLst>
                </a:hlinkClick>
              </a:rPr>
              <a:t>ellis.mcateer@st-ninians.inverclyde.sch.</a:t>
            </a:r>
            <a:r>
              <a:rPr lang="en-GB" sz="2800" err="1">
                <a:solidFill>
                  <a:schemeClr val="dk1"/>
                </a:solidFill>
                <a:highlight>
                  <a:srgbClr val="F5F5F5"/>
                </a:highlight>
              </a:rPr>
              <a:t>uk</a:t>
            </a:r>
            <a:endParaRPr lang="en-US" sz="2800" err="1">
              <a:solidFill>
                <a:schemeClr val="dk1"/>
              </a:solidFill>
              <a:highlight>
                <a:srgbClr val="F5F5F5"/>
              </a:highlight>
            </a:endParaRPr>
          </a:p>
          <a:p>
            <a:pPr marL="0" lvl="0" indent="0" algn="l" rtl="0">
              <a:spcBef>
                <a:spcPts val="0"/>
              </a:spcBef>
              <a:spcAft>
                <a:spcPts val="0"/>
              </a:spcAft>
              <a:buNone/>
            </a:pPr>
            <a:endParaRPr sz="2800" u="sng">
              <a:solidFill>
                <a:schemeClr val="dk1"/>
              </a:solidFill>
              <a:highlight>
                <a:srgbClr val="F5F5F5"/>
              </a:highlight>
            </a:endParaRPr>
          </a:p>
          <a:p>
            <a:pPr marL="0" lvl="0" indent="0" algn="l" rtl="0">
              <a:spcBef>
                <a:spcPts val="0"/>
              </a:spcBef>
              <a:spcAft>
                <a:spcPts val="0"/>
              </a:spcAft>
              <a:buNone/>
            </a:pPr>
            <a:r>
              <a:rPr lang="en-GB" sz="2800">
                <a:solidFill>
                  <a:schemeClr val="dk1"/>
                </a:solidFill>
              </a:rPr>
              <a:t>@miss_mcateer</a:t>
            </a:r>
            <a:endParaRPr sz="2800">
              <a:solidFill>
                <a:schemeClr val="dk1"/>
              </a:solidFill>
            </a:endParaRPr>
          </a:p>
          <a:p>
            <a:pPr marL="0" lvl="0" indent="0" algn="l" rtl="0">
              <a:spcBef>
                <a:spcPts val="0"/>
              </a:spcBef>
              <a:spcAft>
                <a:spcPts val="0"/>
              </a:spcAft>
              <a:buNone/>
            </a:pPr>
            <a:endParaRPr sz="2400">
              <a:solidFill>
                <a:schemeClr val="dk1"/>
              </a:solidFill>
            </a:endParaRPr>
          </a:p>
        </p:txBody>
      </p:sp>
      <p:sp>
        <p:nvSpPr>
          <p:cNvPr id="354" name="Google Shape;354;p35"/>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 </a:t>
            </a:r>
            <a:endParaRPr/>
          </a:p>
        </p:txBody>
      </p:sp>
      <p:pic>
        <p:nvPicPr>
          <p:cNvPr id="355" name="Google Shape;355;p35" descr="Twitter Goes Dark and Launches New Logo 'X'"/>
          <p:cNvPicPr preferRelativeResize="0"/>
          <p:nvPr/>
        </p:nvPicPr>
        <p:blipFill>
          <a:blip r:embed="rId4">
            <a:alphaModFix/>
          </a:blip>
          <a:stretch>
            <a:fillRect/>
          </a:stretch>
        </p:blipFill>
        <p:spPr>
          <a:xfrm>
            <a:off x="10803551" y="5393803"/>
            <a:ext cx="1296204" cy="725875"/>
          </a:xfrm>
          <a:prstGeom prst="rect">
            <a:avLst/>
          </a:prstGeom>
          <a:noFill/>
          <a:ln>
            <a:noFill/>
          </a:ln>
        </p:spPr>
      </p:pic>
      <p:pic>
        <p:nvPicPr>
          <p:cNvPr id="356" name="Google Shape;356;p35" descr="Email Logo PNG Transparent Images Free ..."/>
          <p:cNvPicPr preferRelativeResize="0"/>
          <p:nvPr/>
        </p:nvPicPr>
        <p:blipFill>
          <a:blip r:embed="rId5">
            <a:alphaModFix/>
          </a:blip>
          <a:stretch>
            <a:fillRect/>
          </a:stretch>
        </p:blipFill>
        <p:spPr>
          <a:xfrm>
            <a:off x="10962984" y="4262132"/>
            <a:ext cx="1002275" cy="1002275"/>
          </a:xfrm>
          <a:prstGeom prst="rect">
            <a:avLst/>
          </a:prstGeom>
          <a:noFill/>
          <a:ln>
            <a:noFill/>
          </a:ln>
        </p:spPr>
      </p:pic>
      <p:pic>
        <p:nvPicPr>
          <p:cNvPr id="357" name="Google Shape;357;p35" descr="A white background with text&#10;&#10;Description automatically generated"/>
          <p:cNvPicPr preferRelativeResize="0"/>
          <p:nvPr/>
        </p:nvPicPr>
        <p:blipFill rotWithShape="1">
          <a:blip r:embed="rId6">
            <a:alphaModFix/>
          </a:blip>
          <a:srcRect l="10827" t="11271" r="7758" b="59182"/>
          <a:stretch/>
        </p:blipFill>
        <p:spPr>
          <a:xfrm>
            <a:off x="6008820" y="406834"/>
            <a:ext cx="3112356" cy="1151295"/>
          </a:xfrm>
          <a:prstGeom prst="rect">
            <a:avLst/>
          </a:prstGeom>
          <a:noFill/>
          <a:ln>
            <a:noFill/>
          </a:ln>
        </p:spPr>
      </p:pic>
      <p:pic>
        <p:nvPicPr>
          <p:cNvPr id="358" name="Google Shape;358;p35" descr="A qr code with black squares&#10;&#10;Description automatically generated"/>
          <p:cNvPicPr preferRelativeResize="0"/>
          <p:nvPr/>
        </p:nvPicPr>
        <p:blipFill>
          <a:blip r:embed="rId7">
            <a:alphaModFix/>
          </a:blip>
          <a:stretch>
            <a:fillRect/>
          </a:stretch>
        </p:blipFill>
        <p:spPr>
          <a:xfrm>
            <a:off x="480422" y="2197296"/>
            <a:ext cx="2793274" cy="2829661"/>
          </a:xfrm>
          <a:prstGeom prst="rect">
            <a:avLst/>
          </a:prstGeom>
          <a:noFill/>
          <a:ln>
            <a:noFill/>
          </a:ln>
        </p:spPr>
      </p:pic>
      <p:pic>
        <p:nvPicPr>
          <p:cNvPr id="359" name="Google Shape;359;p35" descr="A white background with text&#10;&#10;Description automatically generated"/>
          <p:cNvPicPr preferRelativeResize="0"/>
          <p:nvPr/>
        </p:nvPicPr>
        <p:blipFill rotWithShape="1">
          <a:blip r:embed="rId6">
            <a:alphaModFix/>
          </a:blip>
          <a:srcRect t="41051" r="14185" b="21221"/>
          <a:stretch/>
        </p:blipFill>
        <p:spPr>
          <a:xfrm>
            <a:off x="3007404" y="409059"/>
            <a:ext cx="3001425" cy="114682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C543A-7170-3131-B03A-74BC61AC4AE1}"/>
              </a:ext>
            </a:extLst>
          </p:cNvPr>
          <p:cNvSpPr>
            <a:spLocks noGrp="1"/>
          </p:cNvSpPr>
          <p:nvPr>
            <p:ph type="title"/>
          </p:nvPr>
        </p:nvSpPr>
        <p:spPr/>
        <p:txBody>
          <a:bodyPr/>
          <a:lstStyle/>
          <a:p>
            <a:pPr algn="ctr"/>
            <a:r>
              <a:rPr lang="en-US">
                <a:solidFill>
                  <a:schemeClr val="tx1"/>
                </a:solidFill>
                <a:ea typeface="Calibri Light"/>
                <a:cs typeface="Calibri Light"/>
              </a:rPr>
              <a:t>Block Play</a:t>
            </a:r>
          </a:p>
        </p:txBody>
      </p:sp>
      <p:sp>
        <p:nvSpPr>
          <p:cNvPr id="3" name="Content Placeholder 2">
            <a:extLst>
              <a:ext uri="{FF2B5EF4-FFF2-40B4-BE49-F238E27FC236}">
                <a16:creationId xmlns:a16="http://schemas.microsoft.com/office/drawing/2014/main" id="{7CCB7966-68DB-A245-FA74-279100F344E3}"/>
              </a:ext>
            </a:extLst>
          </p:cNvPr>
          <p:cNvSpPr>
            <a:spLocks noGrp="1"/>
          </p:cNvSpPr>
          <p:nvPr>
            <p:ph idx="1"/>
          </p:nvPr>
        </p:nvSpPr>
        <p:spPr>
          <a:xfrm>
            <a:off x="1097280" y="2162036"/>
            <a:ext cx="10058400" cy="4023360"/>
          </a:xfrm>
        </p:spPr>
        <p:txBody>
          <a:bodyPr vert="horz" lIns="0" tIns="45720" rIns="0" bIns="45720" rtlCol="0" anchor="t">
            <a:normAutofit/>
          </a:bodyPr>
          <a:lstStyle/>
          <a:p>
            <a:pPr algn="ctr"/>
            <a:r>
              <a:rPr lang="en-US" sz="3200">
                <a:solidFill>
                  <a:srgbClr val="000000"/>
                </a:solidFill>
                <a:latin typeface="Calibri Light"/>
                <a:ea typeface="Calibri Light"/>
                <a:cs typeface="Times"/>
              </a:rPr>
              <a:t>Block play offers particularly rich mathematical learning opportunities by demanding children engage with concepts of estimation, data, fractions, uncertainty, measurement and number naturally as part of their play.</a:t>
            </a:r>
            <a:endParaRPr lang="en-US" sz="3200">
              <a:solidFill>
                <a:srgbClr val="001D35"/>
              </a:solidFill>
              <a:latin typeface="Calibri Light"/>
              <a:ea typeface="Calibri Light"/>
              <a:cs typeface="Calibri Light"/>
            </a:endParaRPr>
          </a:p>
        </p:txBody>
      </p:sp>
      <p:pic>
        <p:nvPicPr>
          <p:cNvPr id="4" name="Picture 3" descr="Half school unit block set">
            <a:extLst>
              <a:ext uri="{FF2B5EF4-FFF2-40B4-BE49-F238E27FC236}">
                <a16:creationId xmlns:a16="http://schemas.microsoft.com/office/drawing/2014/main" id="{EDE35AE1-439A-E6A9-2FE4-F96BC172F794}"/>
              </a:ext>
            </a:extLst>
          </p:cNvPr>
          <p:cNvPicPr>
            <a:picLocks noChangeAspect="1"/>
          </p:cNvPicPr>
          <p:nvPr/>
        </p:nvPicPr>
        <p:blipFill>
          <a:blip r:embed="rId2"/>
          <a:srcRect l="3514" t="26437" r="7029" b="14530"/>
          <a:stretch/>
        </p:blipFill>
        <p:spPr>
          <a:xfrm>
            <a:off x="181155" y="4025660"/>
            <a:ext cx="4023094" cy="2215205"/>
          </a:xfrm>
          <a:prstGeom prst="rect">
            <a:avLst/>
          </a:prstGeom>
        </p:spPr>
      </p:pic>
      <p:sp>
        <p:nvSpPr>
          <p:cNvPr id="6" name="TextBox 5">
            <a:extLst>
              <a:ext uri="{FF2B5EF4-FFF2-40B4-BE49-F238E27FC236}">
                <a16:creationId xmlns:a16="http://schemas.microsoft.com/office/drawing/2014/main" id="{60B59D74-2803-7DF3-C2B6-4A26405C67A0}"/>
              </a:ext>
            </a:extLst>
          </p:cNvPr>
          <p:cNvSpPr txBox="1"/>
          <p:nvPr/>
        </p:nvSpPr>
        <p:spPr>
          <a:xfrm>
            <a:off x="7642503" y="4168496"/>
            <a:ext cx="3985965"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a:latin typeface="Calibri Light"/>
              </a:rPr>
              <a:t>"The mathematical relationships of unit blocks are discovered by the children in pursuit of their own creative ideas."</a:t>
            </a:r>
            <a:r>
              <a:rPr lang="en-US" sz="2400" b="1">
                <a:latin typeface="Calibri Light"/>
              </a:rPr>
              <a:t> Gura, 1992: 79</a:t>
            </a:r>
            <a:endParaRPr lang="en-US" sz="2400">
              <a:latin typeface="Calibri Light"/>
            </a:endParaRPr>
          </a:p>
        </p:txBody>
      </p:sp>
      <p:pic>
        <p:nvPicPr>
          <p:cNvPr id="5" name="Picture 4" descr="Solid wooden blocks | Blocks for play ...">
            <a:extLst>
              <a:ext uri="{FF2B5EF4-FFF2-40B4-BE49-F238E27FC236}">
                <a16:creationId xmlns:a16="http://schemas.microsoft.com/office/drawing/2014/main" id="{D20914B0-80A3-4836-CA37-8AA5DACEDFFB}"/>
              </a:ext>
            </a:extLst>
          </p:cNvPr>
          <p:cNvPicPr>
            <a:picLocks noChangeAspect="1"/>
          </p:cNvPicPr>
          <p:nvPr/>
        </p:nvPicPr>
        <p:blipFill>
          <a:blip r:embed="rId3"/>
          <a:srcRect l="16236" r="18450" b="-11"/>
          <a:stretch/>
        </p:blipFill>
        <p:spPr>
          <a:xfrm>
            <a:off x="4325428" y="4395968"/>
            <a:ext cx="3185206" cy="1473629"/>
          </a:xfrm>
          <a:prstGeom prst="rect">
            <a:avLst/>
          </a:prstGeom>
        </p:spPr>
      </p:pic>
    </p:spTree>
    <p:extLst>
      <p:ext uri="{BB962C8B-B14F-4D97-AF65-F5344CB8AC3E}">
        <p14:creationId xmlns:p14="http://schemas.microsoft.com/office/powerpoint/2010/main" val="2990824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E0A9A-0F25-A2F9-1FF0-2AA60137F6EF}"/>
              </a:ext>
            </a:extLst>
          </p:cNvPr>
          <p:cNvSpPr>
            <a:spLocks noGrp="1"/>
          </p:cNvSpPr>
          <p:nvPr>
            <p:ph type="title"/>
          </p:nvPr>
        </p:nvSpPr>
        <p:spPr/>
        <p:txBody>
          <a:bodyPr/>
          <a:lstStyle/>
          <a:p>
            <a:pPr algn="ctr"/>
            <a:r>
              <a:rPr lang="en-US">
                <a:solidFill>
                  <a:schemeClr val="tx1"/>
                </a:solidFill>
                <a:ea typeface="Calibri Light"/>
                <a:cs typeface="Calibri Light"/>
              </a:rPr>
              <a:t>Why Block Play?</a:t>
            </a:r>
          </a:p>
        </p:txBody>
      </p:sp>
      <p:sp>
        <p:nvSpPr>
          <p:cNvPr id="3" name="TextBox 2">
            <a:extLst>
              <a:ext uri="{FF2B5EF4-FFF2-40B4-BE49-F238E27FC236}">
                <a16:creationId xmlns:a16="http://schemas.microsoft.com/office/drawing/2014/main" id="{E1802AE0-5916-9EBA-64A4-ECAE6269C33D}"/>
              </a:ext>
            </a:extLst>
          </p:cNvPr>
          <p:cNvSpPr txBox="1"/>
          <p:nvPr/>
        </p:nvSpPr>
        <p:spPr>
          <a:xfrm>
            <a:off x="2819399" y="2397210"/>
            <a:ext cx="6295767"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latin typeface="Calibri Light"/>
              </a:rPr>
              <a:t> A study that evaluated the block constructions of four-year-olds (in 1982) and compared them with their test scores in high school (in 1998) supported the hypothesis that a child’s ability to create complex block constructions can predict mathematical ability.</a:t>
            </a:r>
            <a:r>
              <a:rPr lang="en-US" sz="2800">
                <a:latin typeface="Calibri Light"/>
                <a:ea typeface="Calibri Light"/>
                <a:cs typeface="Calibri Light"/>
              </a:rPr>
              <a:t>​</a:t>
            </a:r>
            <a:endParaRPr lang="en-US" sz="2800"/>
          </a:p>
        </p:txBody>
      </p:sp>
      <p:pic>
        <p:nvPicPr>
          <p:cNvPr id="4" name="Picture 3" descr="Block Play for STEM Learning ...">
            <a:extLst>
              <a:ext uri="{FF2B5EF4-FFF2-40B4-BE49-F238E27FC236}">
                <a16:creationId xmlns:a16="http://schemas.microsoft.com/office/drawing/2014/main" id="{4D5FF86C-899F-2F8E-B2A4-EE277925B1B7}"/>
              </a:ext>
            </a:extLst>
          </p:cNvPr>
          <p:cNvPicPr>
            <a:picLocks noChangeAspect="1"/>
          </p:cNvPicPr>
          <p:nvPr/>
        </p:nvPicPr>
        <p:blipFill>
          <a:blip r:embed="rId2"/>
          <a:stretch>
            <a:fillRect/>
          </a:stretch>
        </p:blipFill>
        <p:spPr>
          <a:xfrm>
            <a:off x="295155" y="3004500"/>
            <a:ext cx="2530818" cy="1431582"/>
          </a:xfrm>
          <a:prstGeom prst="rect">
            <a:avLst/>
          </a:prstGeom>
        </p:spPr>
      </p:pic>
      <p:pic>
        <p:nvPicPr>
          <p:cNvPr id="5" name="Picture 4" descr="Wooden Blocks Promote Child Development ...">
            <a:extLst>
              <a:ext uri="{FF2B5EF4-FFF2-40B4-BE49-F238E27FC236}">
                <a16:creationId xmlns:a16="http://schemas.microsoft.com/office/drawing/2014/main" id="{64B181FD-5247-9D12-F499-46C239013398}"/>
              </a:ext>
            </a:extLst>
          </p:cNvPr>
          <p:cNvPicPr>
            <a:picLocks noChangeAspect="1"/>
          </p:cNvPicPr>
          <p:nvPr/>
        </p:nvPicPr>
        <p:blipFill>
          <a:blip r:embed="rId3"/>
          <a:stretch>
            <a:fillRect/>
          </a:stretch>
        </p:blipFill>
        <p:spPr>
          <a:xfrm>
            <a:off x="9372729" y="2793399"/>
            <a:ext cx="2466975" cy="1847850"/>
          </a:xfrm>
          <a:prstGeom prst="rect">
            <a:avLst/>
          </a:prstGeom>
        </p:spPr>
      </p:pic>
    </p:spTree>
    <p:extLst>
      <p:ext uri="{BB962C8B-B14F-4D97-AF65-F5344CB8AC3E}">
        <p14:creationId xmlns:p14="http://schemas.microsoft.com/office/powerpoint/2010/main" val="3677349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C543A-7170-3131-B03A-74BC61AC4AE1}"/>
              </a:ext>
            </a:extLst>
          </p:cNvPr>
          <p:cNvSpPr>
            <a:spLocks noGrp="1"/>
          </p:cNvSpPr>
          <p:nvPr>
            <p:ph type="title"/>
          </p:nvPr>
        </p:nvSpPr>
        <p:spPr>
          <a:xfrm>
            <a:off x="1097280" y="266008"/>
            <a:ext cx="10058400" cy="1450757"/>
          </a:xfrm>
        </p:spPr>
        <p:txBody>
          <a:bodyPr/>
          <a:lstStyle/>
          <a:p>
            <a:pPr algn="ctr"/>
            <a:r>
              <a:rPr lang="en-US">
                <a:solidFill>
                  <a:schemeClr val="tx1"/>
                </a:solidFill>
                <a:ea typeface="Calibri Light"/>
                <a:cs typeface="Calibri Light"/>
              </a:rPr>
              <a:t>Block Play  - Mathematical Concepts</a:t>
            </a:r>
          </a:p>
        </p:txBody>
      </p:sp>
      <p:sp>
        <p:nvSpPr>
          <p:cNvPr id="3" name="Content Placeholder 2">
            <a:extLst>
              <a:ext uri="{FF2B5EF4-FFF2-40B4-BE49-F238E27FC236}">
                <a16:creationId xmlns:a16="http://schemas.microsoft.com/office/drawing/2014/main" id="{7CCB7966-68DB-A245-FA74-279100F344E3}"/>
              </a:ext>
            </a:extLst>
          </p:cNvPr>
          <p:cNvSpPr>
            <a:spLocks noGrp="1"/>
          </p:cNvSpPr>
          <p:nvPr>
            <p:ph idx="1"/>
          </p:nvPr>
        </p:nvSpPr>
        <p:spPr>
          <a:xfrm>
            <a:off x="1068525" y="1975130"/>
            <a:ext cx="10044023" cy="4469058"/>
          </a:xfrm>
        </p:spPr>
        <p:txBody>
          <a:bodyPr vert="horz" lIns="0" tIns="45720" rIns="0" bIns="45720" rtlCol="0" anchor="t">
            <a:normAutofit fontScale="77500" lnSpcReduction="20000"/>
          </a:bodyPr>
          <a:lstStyle/>
          <a:p>
            <a:pPr>
              <a:buFont typeface="Wingdings" panose="020F0502020204030204" pitchFamily="34" charset="0"/>
              <a:buChar char="Ø"/>
            </a:pPr>
            <a:r>
              <a:rPr lang="en-US" sz="3200">
                <a:solidFill>
                  <a:srgbClr val="000000"/>
                </a:solidFill>
                <a:latin typeface="Calibri Light"/>
                <a:ea typeface="Calibri Light"/>
                <a:cs typeface="Times"/>
              </a:rPr>
              <a:t> Symmetry</a:t>
            </a:r>
          </a:p>
          <a:p>
            <a:pPr>
              <a:buFont typeface="Wingdings" panose="020F0502020204030204" pitchFamily="34" charset="0"/>
              <a:buChar char="Ø"/>
            </a:pPr>
            <a:r>
              <a:rPr lang="en-US" sz="3200">
                <a:solidFill>
                  <a:srgbClr val="000000"/>
                </a:solidFill>
                <a:latin typeface="Calibri Light"/>
                <a:ea typeface="Calibri Light"/>
                <a:cs typeface="Times"/>
              </a:rPr>
              <a:t> Sorting</a:t>
            </a:r>
          </a:p>
          <a:p>
            <a:pPr>
              <a:buFont typeface="Wingdings" panose="020F0502020204030204" pitchFamily="34" charset="0"/>
              <a:buChar char="Ø"/>
            </a:pPr>
            <a:r>
              <a:rPr lang="en-US" sz="3200">
                <a:solidFill>
                  <a:srgbClr val="000000"/>
                </a:solidFill>
                <a:latin typeface="Calibri Light"/>
                <a:ea typeface="Calibri Light"/>
                <a:cs typeface="Times"/>
              </a:rPr>
              <a:t> Pattern</a:t>
            </a:r>
          </a:p>
          <a:p>
            <a:pPr>
              <a:buFont typeface="Wingdings" panose="020F0502020204030204" pitchFamily="34" charset="0"/>
              <a:buChar char="Ø"/>
            </a:pPr>
            <a:r>
              <a:rPr lang="en-US" sz="3200">
                <a:solidFill>
                  <a:srgbClr val="000000"/>
                </a:solidFill>
                <a:latin typeface="Calibri Light"/>
                <a:ea typeface="Calibri Light"/>
                <a:cs typeface="Times"/>
              </a:rPr>
              <a:t> Measure</a:t>
            </a:r>
          </a:p>
          <a:p>
            <a:pPr>
              <a:buFont typeface="Wingdings" panose="020F0502020204030204" pitchFamily="34" charset="0"/>
              <a:buChar char="Ø"/>
            </a:pPr>
            <a:r>
              <a:rPr lang="en-US" sz="3200">
                <a:solidFill>
                  <a:srgbClr val="000000"/>
                </a:solidFill>
                <a:latin typeface="Calibri Light"/>
                <a:ea typeface="Calibri Light"/>
                <a:cs typeface="Times"/>
              </a:rPr>
              <a:t> Shape</a:t>
            </a:r>
          </a:p>
          <a:p>
            <a:pPr>
              <a:buFont typeface="Wingdings" panose="020F0502020204030204" pitchFamily="34" charset="0"/>
              <a:buChar char="Ø"/>
            </a:pPr>
            <a:r>
              <a:rPr lang="en-US" sz="3200">
                <a:solidFill>
                  <a:srgbClr val="000000"/>
                </a:solidFill>
                <a:latin typeface="Calibri Light"/>
                <a:ea typeface="Calibri Light"/>
                <a:cs typeface="Times"/>
              </a:rPr>
              <a:t> Problem-solving</a:t>
            </a:r>
          </a:p>
          <a:p>
            <a:pPr>
              <a:buFont typeface="Wingdings" panose="020F0502020204030204" pitchFamily="34" charset="0"/>
              <a:buChar char="Ø"/>
            </a:pPr>
            <a:r>
              <a:rPr lang="en-US" sz="3200">
                <a:solidFill>
                  <a:srgbClr val="000000"/>
                </a:solidFill>
                <a:latin typeface="Calibri Light"/>
                <a:ea typeface="Calibri Light"/>
                <a:cs typeface="Times"/>
              </a:rPr>
              <a:t> Counting</a:t>
            </a:r>
          </a:p>
          <a:p>
            <a:pPr>
              <a:buFont typeface="Wingdings" panose="020F0502020204030204" pitchFamily="34" charset="0"/>
              <a:buChar char="Ø"/>
            </a:pPr>
            <a:r>
              <a:rPr lang="en-US" sz="3200">
                <a:solidFill>
                  <a:srgbClr val="000000"/>
                </a:solidFill>
                <a:latin typeface="Calibri Light"/>
                <a:ea typeface="Calibri Light"/>
                <a:cs typeface="Times"/>
              </a:rPr>
              <a:t> Estimation</a:t>
            </a:r>
          </a:p>
          <a:p>
            <a:pPr>
              <a:buFont typeface="Wingdings" panose="020F0502020204030204" pitchFamily="34" charset="0"/>
              <a:buChar char="Ø"/>
            </a:pPr>
            <a:r>
              <a:rPr lang="en-US" sz="3200">
                <a:solidFill>
                  <a:srgbClr val="000000"/>
                </a:solidFill>
                <a:latin typeface="Calibri Light"/>
                <a:ea typeface="Calibri Light"/>
                <a:cs typeface="Times"/>
              </a:rPr>
              <a:t> Fractions</a:t>
            </a:r>
          </a:p>
          <a:p>
            <a:pPr>
              <a:buFont typeface="Wingdings" panose="020F0502020204030204" pitchFamily="34" charset="0"/>
              <a:buChar char="Ø"/>
            </a:pPr>
            <a:r>
              <a:rPr lang="en-US" sz="3200">
                <a:solidFill>
                  <a:srgbClr val="000000"/>
                </a:solidFill>
                <a:latin typeface="Calibri Light"/>
                <a:ea typeface="Calibri Light"/>
                <a:cs typeface="Times"/>
              </a:rPr>
              <a:t> Probability</a:t>
            </a:r>
          </a:p>
          <a:p>
            <a:pPr>
              <a:buFont typeface="Wingdings" panose="020F0502020204030204" pitchFamily="34" charset="0"/>
              <a:buChar char="Ø"/>
            </a:pPr>
            <a:endParaRPr lang="en-US" sz="3200">
              <a:solidFill>
                <a:srgbClr val="000000"/>
              </a:solidFill>
              <a:latin typeface="Calibri Light"/>
              <a:ea typeface="Calibri Light"/>
              <a:cs typeface="Times"/>
            </a:endParaRPr>
          </a:p>
        </p:txBody>
      </p:sp>
      <p:sp>
        <p:nvSpPr>
          <p:cNvPr id="8" name="TextBox 7">
            <a:extLst>
              <a:ext uri="{FF2B5EF4-FFF2-40B4-BE49-F238E27FC236}">
                <a16:creationId xmlns:a16="http://schemas.microsoft.com/office/drawing/2014/main" id="{3A3E7932-1D9A-9EA2-249F-E0B22912A6DC}"/>
              </a:ext>
            </a:extLst>
          </p:cNvPr>
          <p:cNvSpPr txBox="1"/>
          <p:nvPr/>
        </p:nvSpPr>
        <p:spPr>
          <a:xfrm>
            <a:off x="5918887" y="2376616"/>
            <a:ext cx="5049794"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latin typeface="Calibri Light"/>
                <a:ea typeface="Lato"/>
                <a:cs typeface="Lato"/>
              </a:rPr>
              <a:t>"Because it involves measuring lengths, widths, and heights (if only by eye), block play develops a child’s ability to mentally visualize relationships. Such manipulations are similar to those used in geometry and algebra during the child’s later school years" </a:t>
            </a:r>
            <a:r>
              <a:rPr lang="en-US" sz="2400" b="1">
                <a:latin typeface="Calibri Light"/>
                <a:ea typeface="Lato"/>
                <a:cs typeface="Lato"/>
              </a:rPr>
              <a:t>(Henniger, 1987).</a:t>
            </a:r>
            <a:endParaRPr lang="en-US" sz="2400" b="1">
              <a:latin typeface="Calibri Light"/>
            </a:endParaRPr>
          </a:p>
        </p:txBody>
      </p:sp>
      <p:sp>
        <p:nvSpPr>
          <p:cNvPr id="10" name="Speech Bubble: Rectangle with Corners Rounded 9">
            <a:extLst>
              <a:ext uri="{FF2B5EF4-FFF2-40B4-BE49-F238E27FC236}">
                <a16:creationId xmlns:a16="http://schemas.microsoft.com/office/drawing/2014/main" id="{E1E28DB2-1A4B-9361-7A37-1B74CB76C6BB}"/>
              </a:ext>
            </a:extLst>
          </p:cNvPr>
          <p:cNvSpPr/>
          <p:nvPr/>
        </p:nvSpPr>
        <p:spPr>
          <a:xfrm>
            <a:off x="5738596" y="1976246"/>
            <a:ext cx="5403316" cy="3628264"/>
          </a:xfrm>
          <a:prstGeom prst="wedgeRoundRectCallo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6030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4C5A9E5-0F35-4AA6-AF26-B90A2D47B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white paper with black text&#10;&#10;AI-generated content may be incorrect.">
            <a:extLst>
              <a:ext uri="{FF2B5EF4-FFF2-40B4-BE49-F238E27FC236}">
                <a16:creationId xmlns:a16="http://schemas.microsoft.com/office/drawing/2014/main" id="{D40B8BEA-7444-096A-6E35-F6FA76810083}"/>
              </a:ext>
            </a:extLst>
          </p:cNvPr>
          <p:cNvPicPr>
            <a:picLocks noChangeAspect="1"/>
          </p:cNvPicPr>
          <p:nvPr/>
        </p:nvPicPr>
        <p:blipFill>
          <a:blip r:embed="rId2"/>
          <a:srcRect l="3565" r="3743"/>
          <a:stretch/>
        </p:blipFill>
        <p:spPr>
          <a:xfrm>
            <a:off x="4675357" y="3242013"/>
            <a:ext cx="7520105" cy="3088037"/>
          </a:xfrm>
          <a:prstGeom prst="rect">
            <a:avLst/>
          </a:prstGeom>
        </p:spPr>
      </p:pic>
      <p:sp>
        <p:nvSpPr>
          <p:cNvPr id="15" name="Rectangle 14">
            <a:extLst>
              <a:ext uri="{FF2B5EF4-FFF2-40B4-BE49-F238E27FC236}">
                <a16:creationId xmlns:a16="http://schemas.microsoft.com/office/drawing/2014/main" id="{4D9DB69D-7E48-4FDF-806E-F0B4BF00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846BF69C-4724-4F8D-8EA6-1487E9C9C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descr="A screenshot of a computer screen&#10;&#10;AI-generated content may be incorrect.">
            <a:extLst>
              <a:ext uri="{FF2B5EF4-FFF2-40B4-BE49-F238E27FC236}">
                <a16:creationId xmlns:a16="http://schemas.microsoft.com/office/drawing/2014/main" id="{93A4211F-463D-A68C-B9CE-5C10E66BE400}"/>
              </a:ext>
            </a:extLst>
          </p:cNvPr>
          <p:cNvPicPr>
            <a:picLocks noChangeAspect="1"/>
          </p:cNvPicPr>
          <p:nvPr/>
        </p:nvPicPr>
        <p:blipFill>
          <a:blip r:embed="rId3"/>
          <a:stretch>
            <a:fillRect/>
          </a:stretch>
        </p:blipFill>
        <p:spPr>
          <a:xfrm>
            <a:off x="-5069" y="-4611"/>
            <a:ext cx="7218232" cy="3008112"/>
          </a:xfrm>
          <a:prstGeom prst="rect">
            <a:avLst/>
          </a:prstGeom>
        </p:spPr>
      </p:pic>
      <p:sp>
        <p:nvSpPr>
          <p:cNvPr id="6" name="TextBox 5">
            <a:extLst>
              <a:ext uri="{FF2B5EF4-FFF2-40B4-BE49-F238E27FC236}">
                <a16:creationId xmlns:a16="http://schemas.microsoft.com/office/drawing/2014/main" id="{5F036A55-E001-C4BF-A57C-A04A9E506656}"/>
              </a:ext>
            </a:extLst>
          </p:cNvPr>
          <p:cNvSpPr txBox="1"/>
          <p:nvPr/>
        </p:nvSpPr>
        <p:spPr>
          <a:xfrm>
            <a:off x="1273833" y="3876135"/>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a:latin typeface="Calibri Light"/>
              </a:rPr>
              <a:t>Block Play Audit Tool</a:t>
            </a:r>
            <a:endParaRPr lang="en-US"/>
          </a:p>
        </p:txBody>
      </p:sp>
      <p:pic>
        <p:nvPicPr>
          <p:cNvPr id="7" name="Picture 6" descr="Left and right arrows - Free arrows icons">
            <a:extLst>
              <a:ext uri="{FF2B5EF4-FFF2-40B4-BE49-F238E27FC236}">
                <a16:creationId xmlns:a16="http://schemas.microsoft.com/office/drawing/2014/main" id="{357A101E-DCEC-9E7C-D5F7-B67018AE4723}"/>
              </a:ext>
            </a:extLst>
          </p:cNvPr>
          <p:cNvPicPr>
            <a:picLocks noChangeAspect="1"/>
          </p:cNvPicPr>
          <p:nvPr/>
        </p:nvPicPr>
        <p:blipFill>
          <a:blip r:embed="rId4"/>
          <a:srcRect t="49243" r="262" b="-1240"/>
          <a:stretch/>
        </p:blipFill>
        <p:spPr>
          <a:xfrm>
            <a:off x="8676287" y="1926117"/>
            <a:ext cx="1591177" cy="855568"/>
          </a:xfrm>
          <a:prstGeom prst="rect">
            <a:avLst/>
          </a:prstGeom>
        </p:spPr>
      </p:pic>
      <p:pic>
        <p:nvPicPr>
          <p:cNvPr id="8" name="Picture 7" descr="Left and right arrows - Free arrows icons">
            <a:extLst>
              <a:ext uri="{FF2B5EF4-FFF2-40B4-BE49-F238E27FC236}">
                <a16:creationId xmlns:a16="http://schemas.microsoft.com/office/drawing/2014/main" id="{F92DEFE5-7991-8BFE-A5A7-9A04F66816A5}"/>
              </a:ext>
            </a:extLst>
          </p:cNvPr>
          <p:cNvPicPr>
            <a:picLocks noChangeAspect="1"/>
          </p:cNvPicPr>
          <p:nvPr/>
        </p:nvPicPr>
        <p:blipFill>
          <a:blip r:embed="rId4"/>
          <a:srcRect r="-671" b="50667"/>
          <a:stretch/>
        </p:blipFill>
        <p:spPr>
          <a:xfrm>
            <a:off x="1746401" y="5391061"/>
            <a:ext cx="1769322" cy="841616"/>
          </a:xfrm>
          <a:prstGeom prst="rect">
            <a:avLst/>
          </a:prstGeom>
        </p:spPr>
      </p:pic>
      <p:sp>
        <p:nvSpPr>
          <p:cNvPr id="4" name="TextBox 3">
            <a:extLst>
              <a:ext uri="{FF2B5EF4-FFF2-40B4-BE49-F238E27FC236}">
                <a16:creationId xmlns:a16="http://schemas.microsoft.com/office/drawing/2014/main" id="{ACF9C200-3948-C6E8-2974-E88BA1F1975E}"/>
              </a:ext>
            </a:extLst>
          </p:cNvPr>
          <p:cNvSpPr txBox="1"/>
          <p:nvPr/>
        </p:nvSpPr>
        <p:spPr>
          <a:xfrm>
            <a:off x="8103078" y="526210"/>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a:latin typeface="Calibri Light"/>
              </a:rPr>
              <a:t>Block Play Area Card</a:t>
            </a:r>
            <a:endParaRPr lang="en-US"/>
          </a:p>
        </p:txBody>
      </p:sp>
    </p:spTree>
    <p:extLst>
      <p:ext uri="{BB962C8B-B14F-4D97-AF65-F5344CB8AC3E}">
        <p14:creationId xmlns:p14="http://schemas.microsoft.com/office/powerpoint/2010/main" val="2658925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C543A-7170-3131-B03A-74BC61AC4AE1}"/>
              </a:ext>
            </a:extLst>
          </p:cNvPr>
          <p:cNvSpPr>
            <a:spLocks noGrp="1"/>
          </p:cNvSpPr>
          <p:nvPr>
            <p:ph type="title"/>
          </p:nvPr>
        </p:nvSpPr>
        <p:spPr/>
        <p:txBody>
          <a:bodyPr/>
          <a:lstStyle/>
          <a:p>
            <a:pPr algn="ctr"/>
            <a:r>
              <a:rPr lang="en-US">
                <a:solidFill>
                  <a:schemeClr val="tx1"/>
                </a:solidFill>
                <a:ea typeface="Calibri Light"/>
                <a:cs typeface="Calibri Light"/>
              </a:rPr>
              <a:t>Outdoor Play </a:t>
            </a:r>
          </a:p>
        </p:txBody>
      </p:sp>
      <p:sp>
        <p:nvSpPr>
          <p:cNvPr id="3" name="Content Placeholder 2">
            <a:extLst>
              <a:ext uri="{FF2B5EF4-FFF2-40B4-BE49-F238E27FC236}">
                <a16:creationId xmlns:a16="http://schemas.microsoft.com/office/drawing/2014/main" id="{7CCB7966-68DB-A245-FA74-279100F344E3}"/>
              </a:ext>
            </a:extLst>
          </p:cNvPr>
          <p:cNvSpPr>
            <a:spLocks noGrp="1"/>
          </p:cNvSpPr>
          <p:nvPr>
            <p:ph idx="1"/>
          </p:nvPr>
        </p:nvSpPr>
        <p:spPr>
          <a:xfrm>
            <a:off x="1097280" y="1874488"/>
            <a:ext cx="10058400" cy="4023360"/>
          </a:xfrm>
        </p:spPr>
        <p:txBody>
          <a:bodyPr vert="horz" lIns="0" tIns="45720" rIns="0" bIns="45720" rtlCol="0" anchor="t">
            <a:normAutofit/>
          </a:bodyPr>
          <a:lstStyle/>
          <a:p>
            <a:pPr algn="ctr"/>
            <a:r>
              <a:rPr lang="en-US" sz="3200">
                <a:solidFill>
                  <a:schemeClr val="tx1"/>
                </a:solidFill>
                <a:latin typeface="Calibri Light"/>
                <a:ea typeface="Calibri Light"/>
                <a:cs typeface="Times"/>
              </a:rPr>
              <a:t>Outdoor play should naturally offer particularly rich experiences and creative opportunities to secure mathematical understanding in real and relevant contexts. Playful curiosity and discovery supports the development of learners' early numerical concepts.</a:t>
            </a:r>
          </a:p>
        </p:txBody>
      </p:sp>
      <p:pic>
        <p:nvPicPr>
          <p:cNvPr id="6" name="Picture 5" descr="Maths Outdoors ...">
            <a:extLst>
              <a:ext uri="{FF2B5EF4-FFF2-40B4-BE49-F238E27FC236}">
                <a16:creationId xmlns:a16="http://schemas.microsoft.com/office/drawing/2014/main" id="{46925A9B-BF1C-0189-99B8-39FB3C20ADE7}"/>
              </a:ext>
            </a:extLst>
          </p:cNvPr>
          <p:cNvPicPr>
            <a:picLocks noChangeAspect="1"/>
          </p:cNvPicPr>
          <p:nvPr/>
        </p:nvPicPr>
        <p:blipFill>
          <a:blip r:embed="rId2"/>
          <a:stretch>
            <a:fillRect/>
          </a:stretch>
        </p:blipFill>
        <p:spPr>
          <a:xfrm>
            <a:off x="4279600" y="4267650"/>
            <a:ext cx="3632799" cy="1816399"/>
          </a:xfrm>
          <a:prstGeom prst="rect">
            <a:avLst/>
          </a:prstGeom>
        </p:spPr>
      </p:pic>
    </p:spTree>
    <p:extLst>
      <p:ext uri="{BB962C8B-B14F-4D97-AF65-F5344CB8AC3E}">
        <p14:creationId xmlns:p14="http://schemas.microsoft.com/office/powerpoint/2010/main" val="144219143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1ec8948-b66a-4106-902f-05436df8873c">
      <Terms xmlns="http://schemas.microsoft.com/office/infopath/2007/PartnerControls"/>
    </lcf76f155ced4ddcb4097134ff3c332f>
    <TaxCatchAll xmlns="d7754c49-ec47-4899-974b-75a4e997269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32A07A2C4A62149A4119A3F62A0C7FF" ma:contentTypeVersion="13" ma:contentTypeDescription="Create a new document." ma:contentTypeScope="" ma:versionID="d28c6c3fda0cf977b6ca21d50f874204">
  <xsd:schema xmlns:xsd="http://www.w3.org/2001/XMLSchema" xmlns:xs="http://www.w3.org/2001/XMLSchema" xmlns:p="http://schemas.microsoft.com/office/2006/metadata/properties" xmlns:ns2="b1ec8948-b66a-4106-902f-05436df8873c" xmlns:ns3="d7754c49-ec47-4899-974b-75a4e997269a" targetNamespace="http://schemas.microsoft.com/office/2006/metadata/properties" ma:root="true" ma:fieldsID="79d3746ba1d01c0232fe4b67bb8f8b06" ns2:_="" ns3:_="">
    <xsd:import namespace="b1ec8948-b66a-4106-902f-05436df8873c"/>
    <xsd:import namespace="d7754c49-ec47-4899-974b-75a4e997269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ec8948-b66a-4106-902f-05436df887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7754c49-ec47-4899-974b-75a4e997269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a25742a-37b5-4637-aa14-af93be29156b}" ma:internalName="TaxCatchAll" ma:showField="CatchAllData" ma:web="d7754c49-ec47-4899-974b-75a4e99726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2982D7-48C1-4816-A63D-9D0C5DC91E07}">
  <ds:schemaRefs>
    <ds:schemaRef ds:uri="b1ec8948-b66a-4106-902f-05436df8873c"/>
    <ds:schemaRef ds:uri="d7754c49-ec47-4899-974b-75a4e997269a"/>
    <ds:schemaRef ds:uri="http://schemas.microsoft.com/office/2006/metadata/properties"/>
    <ds:schemaRef ds:uri="http://schemas.microsoft.com/office/infopath/2007/PartnerControls"/>
    <ds:schemaRef ds:uri="http://www.w3.org/2000/xmlns/"/>
  </ds:schemaRefs>
</ds:datastoreItem>
</file>

<file path=customXml/itemProps2.xml><?xml version="1.0" encoding="utf-8"?>
<ds:datastoreItem xmlns:ds="http://schemas.openxmlformats.org/officeDocument/2006/customXml" ds:itemID="{E67A865A-B357-463A-96AB-28E0B74CB5B4}">
  <ds:schemaRefs>
    <ds:schemaRef ds:uri="b1ec8948-b66a-4106-902f-05436df8873c"/>
    <ds:schemaRef ds:uri="d7754c49-ec47-4899-974b-75a4e99726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677C8F7-875D-47C0-BD40-90759CA90B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43</Slides>
  <Notes>27</Notes>
  <HiddenSlides>0</HiddenSlide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Retrospect</vt:lpstr>
      <vt:lpstr>Developing Early Number Sense</vt:lpstr>
      <vt:lpstr>Session Aims</vt:lpstr>
      <vt:lpstr>What is Number Sense?</vt:lpstr>
      <vt:lpstr>PowerPoint Presentation</vt:lpstr>
      <vt:lpstr>Block Play</vt:lpstr>
      <vt:lpstr>Why Block Play?</vt:lpstr>
      <vt:lpstr>Block Play  - Mathematical Concepts</vt:lpstr>
      <vt:lpstr>PowerPoint Presentation</vt:lpstr>
      <vt:lpstr>Outdoor Play </vt:lpstr>
      <vt:lpstr>Why Outdoors?</vt:lpstr>
      <vt:lpstr>Outdoors - Mathematical Concepts</vt:lpstr>
      <vt:lpstr>PowerPoint Presentation</vt:lpstr>
      <vt:lpstr>Numbers are confusing!</vt:lpstr>
      <vt:lpstr>Why can counting be problematic?</vt:lpstr>
      <vt:lpstr>Subitising</vt:lpstr>
      <vt:lpstr>Why is Subitising Important?</vt:lpstr>
      <vt:lpstr>Noticing</vt:lpstr>
      <vt:lpstr>PowerPoint Presentation</vt:lpstr>
      <vt:lpstr>Classification and Sorting Activities</vt:lpstr>
      <vt:lpstr>PowerPoint Presentation</vt:lpstr>
      <vt:lpstr>PowerPoint Presentation</vt:lpstr>
      <vt:lpstr>PowerPoint Presentation</vt:lpstr>
      <vt:lpstr>PowerPoint Presentation</vt:lpstr>
      <vt:lpstr>Teaching Subitising</vt:lpstr>
      <vt:lpstr> Subitising Top Tips</vt:lpstr>
      <vt:lpstr>PowerPoint Presentation</vt:lpstr>
      <vt:lpstr>Let's Try It!</vt:lpstr>
      <vt:lpstr>Ways to facilitate and encourage subitising...</vt:lpstr>
      <vt:lpstr>Subitising Games</vt:lpstr>
      <vt:lpstr>Where does counting fit in?</vt:lpstr>
      <vt:lpstr>How can we tackle large numbers?</vt:lpstr>
      <vt:lpstr>Do we count them?</vt:lpstr>
      <vt:lpstr>We can use 10 frames!</vt:lpstr>
      <vt:lpstr>5 Frames and 10 Frames</vt:lpstr>
      <vt:lpstr>5 Frames and 10 Frames Top Tips</vt:lpstr>
      <vt:lpstr>5/10 Frame Self-Registration</vt:lpstr>
      <vt:lpstr>PowerPoint Presentation</vt:lpstr>
      <vt:lpstr>Let's Try It!</vt:lpstr>
      <vt:lpstr>PowerPoint Presentation</vt:lpstr>
      <vt:lpstr>Involving Parents</vt:lpstr>
      <vt:lpstr> Support Materials/Resources</vt:lpstr>
      <vt:lpstr>Additional CPD Opportunities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Early Number Sense</dc:title>
  <cp:revision>1</cp:revision>
  <dcterms:modified xsi:type="dcterms:W3CDTF">2025-06-25T14:34:08Z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0x010100532A07A2C4A62149A4119A3F62A0C7FF</vt:lpwstr>
  </property>
  <property fmtid="{D5CDD505-2E9C-101B-9397-08002B2CF9AE}" pid="3" name="MediaServiceImageTags">
    <vt:lpwstr/>
  </property>
</Properties>
</file>