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4"/>
  </p:sldMasterIdLst>
  <p:notesMasterIdLst>
    <p:notesMasterId r:id="rId31"/>
  </p:notesMasterIdLst>
  <p:sldIdLst>
    <p:sldId id="256" r:id="rId5"/>
    <p:sldId id="290" r:id="rId6"/>
    <p:sldId id="293" r:id="rId7"/>
    <p:sldId id="324" r:id="rId8"/>
    <p:sldId id="306" r:id="rId9"/>
    <p:sldId id="323" r:id="rId10"/>
    <p:sldId id="304" r:id="rId11"/>
    <p:sldId id="305" r:id="rId12"/>
    <p:sldId id="292" r:id="rId13"/>
    <p:sldId id="326" r:id="rId14"/>
    <p:sldId id="329" r:id="rId15"/>
    <p:sldId id="328" r:id="rId16"/>
    <p:sldId id="298" r:id="rId17"/>
    <p:sldId id="294" r:id="rId18"/>
    <p:sldId id="309" r:id="rId19"/>
    <p:sldId id="308" r:id="rId20"/>
    <p:sldId id="299" r:id="rId21"/>
    <p:sldId id="295" r:id="rId22"/>
    <p:sldId id="316" r:id="rId23"/>
    <p:sldId id="317" r:id="rId24"/>
    <p:sldId id="327" r:id="rId25"/>
    <p:sldId id="303" r:id="rId26"/>
    <p:sldId id="325" r:id="rId27"/>
    <p:sldId id="314" r:id="rId28"/>
    <p:sldId id="275" r:id="rId29"/>
    <p:sldId id="277"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CBB439-0E7F-6FD7-2E2E-43335879F3B7}" v="185" dt="2025-04-02T13:39:29.814"/>
  </p1510:revLst>
</p1510:revInfo>
</file>

<file path=ppt/tableStyles.xml><?xml version="1.0" encoding="utf-8"?>
<a:tblStyleLst xmlns:a="http://schemas.openxmlformats.org/drawingml/2006/main" def="{C0AC2CE6-A300-4587-9A67-8E31974376C1}">
  <a:tblStyle styleId="{C0AC2CE6-A300-4587-9A67-8E31974376C1}"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inimized">
    <p:restoredLeft sz="15620"/>
    <p:restoredTop sz="26702" autoAdjust="0"/>
  </p:normalViewPr>
  <p:slideViewPr>
    <p:cSldViewPr snapToGrid="0">
      <p:cViewPr>
        <p:scale>
          <a:sx n="42" d="100"/>
          <a:sy n="42" d="100"/>
        </p:scale>
        <p:origin x="1580" y="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 McAteer" userId="S::gw21mcateerellis@glowmail.org.uk::f466f663-ce61-458c-9ba1-183fdd4af08a" providerId="AD" clId="Web-{0615DB26-4D7E-AED4-777C-F99F6D2C37CE}"/>
    <pc:docChg chg="delSld modSld sldOrd">
      <pc:chgData name="Miss McAteer" userId="S::gw21mcateerellis@glowmail.org.uk::f466f663-ce61-458c-9ba1-183fdd4af08a" providerId="AD" clId="Web-{0615DB26-4D7E-AED4-777C-F99F6D2C37CE}" dt="2025-03-17T14:23:08.132" v="5592"/>
      <pc:docMkLst>
        <pc:docMk/>
      </pc:docMkLst>
      <pc:sldChg chg="ord modNotes">
        <pc:chgData name="Miss McAteer" userId="S::gw21mcateerellis@glowmail.org.uk::f466f663-ce61-458c-9ba1-183fdd4af08a" providerId="AD" clId="Web-{0615DB26-4D7E-AED4-777C-F99F6D2C37CE}" dt="2025-03-17T13:57:24.996" v="5040"/>
        <pc:sldMkLst>
          <pc:docMk/>
          <pc:sldMk cId="2270138639" sldId="292"/>
        </pc:sldMkLst>
      </pc:sldChg>
      <pc:sldChg chg="modNotes">
        <pc:chgData name="Miss McAteer" userId="S::gw21mcateerellis@glowmail.org.uk::f466f663-ce61-458c-9ba1-183fdd4af08a" providerId="AD" clId="Web-{0615DB26-4D7E-AED4-777C-F99F6D2C37CE}" dt="2025-03-17T11:49:07.229" v="288"/>
        <pc:sldMkLst>
          <pc:docMk/>
          <pc:sldMk cId="1265789280" sldId="293"/>
        </pc:sldMkLst>
      </pc:sldChg>
      <pc:sldChg chg="addSp delSp modSp modNotes">
        <pc:chgData name="Miss McAteer" userId="S::gw21mcateerellis@glowmail.org.uk::f466f663-ce61-458c-9ba1-183fdd4af08a" providerId="AD" clId="Web-{0615DB26-4D7E-AED4-777C-F99F6D2C37CE}" dt="2025-03-17T13:59:29.078" v="5061" actId="1076"/>
        <pc:sldMkLst>
          <pc:docMk/>
          <pc:sldMk cId="2990824515" sldId="294"/>
        </pc:sldMkLst>
        <pc:spChg chg="del">
          <ac:chgData name="Miss McAteer" userId="S::gw21mcateerellis@glowmail.org.uk::f466f663-ce61-458c-9ba1-183fdd4af08a" providerId="AD" clId="Web-{0615DB26-4D7E-AED4-777C-F99F6D2C37CE}" dt="2025-03-17T13:58:00.513" v="5042"/>
          <ac:spMkLst>
            <pc:docMk/>
            <pc:sldMk cId="2990824515" sldId="294"/>
            <ac:spMk id="3" creationId="{7CCB7966-68DB-A245-FA74-279100F344E3}"/>
          </ac:spMkLst>
        </pc:spChg>
        <pc:spChg chg="mod">
          <ac:chgData name="Miss McAteer" userId="S::gw21mcateerellis@glowmail.org.uk::f466f663-ce61-458c-9ba1-183fdd4af08a" providerId="AD" clId="Web-{0615DB26-4D7E-AED4-777C-F99F6D2C37CE}" dt="2025-03-17T13:59:29.078" v="5061" actId="1076"/>
          <ac:spMkLst>
            <pc:docMk/>
            <pc:sldMk cId="2990824515" sldId="294"/>
            <ac:spMk id="6" creationId="{60B59D74-2803-7DF3-C2B6-4A26405C67A0}"/>
          </ac:spMkLst>
        </pc:spChg>
        <pc:spChg chg="add del mod">
          <ac:chgData name="Miss McAteer" userId="S::gw21mcateerellis@glowmail.org.uk::f466f663-ce61-458c-9ba1-183fdd4af08a" providerId="AD" clId="Web-{0615DB26-4D7E-AED4-777C-F99F6D2C37CE}" dt="2025-03-17T13:58:59.530" v="5055"/>
          <ac:spMkLst>
            <pc:docMk/>
            <pc:sldMk cId="2990824515" sldId="294"/>
            <ac:spMk id="8" creationId="{BAC28F30-3E27-44CE-A776-541FD556310F}"/>
          </ac:spMkLst>
        </pc:spChg>
        <pc:picChg chg="mod">
          <ac:chgData name="Miss McAteer" userId="S::gw21mcateerellis@glowmail.org.uk::f466f663-ce61-458c-9ba1-183fdd4af08a" providerId="AD" clId="Web-{0615DB26-4D7E-AED4-777C-F99F6D2C37CE}" dt="2025-03-17T13:58:36.498" v="5050" actId="1076"/>
          <ac:picMkLst>
            <pc:docMk/>
            <pc:sldMk cId="2990824515" sldId="294"/>
            <ac:picMk id="4" creationId="{EDE35AE1-439A-E6A9-2FE4-F96BC172F794}"/>
          </ac:picMkLst>
        </pc:picChg>
        <pc:picChg chg="mod">
          <ac:chgData name="Miss McAteer" userId="S::gw21mcateerellis@glowmail.org.uk::f466f663-ce61-458c-9ba1-183fdd4af08a" providerId="AD" clId="Web-{0615DB26-4D7E-AED4-777C-F99F6D2C37CE}" dt="2025-03-17T13:58:34.061" v="5049" actId="1076"/>
          <ac:picMkLst>
            <pc:docMk/>
            <pc:sldMk cId="2990824515" sldId="294"/>
            <ac:picMk id="5" creationId="{D20914B0-80A3-4836-CA37-8AA5DACEDFFB}"/>
          </ac:picMkLst>
        </pc:picChg>
      </pc:sldChg>
      <pc:sldChg chg="modSp modNotes">
        <pc:chgData name="Miss McAteer" userId="S::gw21mcateerellis@glowmail.org.uk::f466f663-ce61-458c-9ba1-183fdd4af08a" providerId="AD" clId="Web-{0615DB26-4D7E-AED4-777C-F99F6D2C37CE}" dt="2025-03-17T14:04:48.946" v="5081" actId="20577"/>
        <pc:sldMkLst>
          <pc:docMk/>
          <pc:sldMk cId="1442191438" sldId="295"/>
        </pc:sldMkLst>
        <pc:spChg chg="mod">
          <ac:chgData name="Miss McAteer" userId="S::gw21mcateerellis@glowmail.org.uk::f466f663-ce61-458c-9ba1-183fdd4af08a" providerId="AD" clId="Web-{0615DB26-4D7E-AED4-777C-F99F6D2C37CE}" dt="2025-03-17T14:04:48.946" v="5081" actId="20577"/>
          <ac:spMkLst>
            <pc:docMk/>
            <pc:sldMk cId="1442191438" sldId="295"/>
            <ac:spMk id="3" creationId="{7CCB7966-68DB-A245-FA74-279100F344E3}"/>
          </ac:spMkLst>
        </pc:spChg>
      </pc:sldChg>
      <pc:sldChg chg="modSp modNotes">
        <pc:chgData name="Miss McAteer" userId="S::gw21mcateerellis@glowmail.org.uk::f466f663-ce61-458c-9ba1-183fdd4af08a" providerId="AD" clId="Web-{0615DB26-4D7E-AED4-777C-F99F6D2C37CE}" dt="2025-03-17T14:12:39.459" v="5573"/>
        <pc:sldMkLst>
          <pc:docMk/>
          <pc:sldMk cId="3336549004" sldId="303"/>
        </pc:sldMkLst>
        <pc:spChg chg="mod">
          <ac:chgData name="Miss McAteer" userId="S::gw21mcateerellis@glowmail.org.uk::f466f663-ce61-458c-9ba1-183fdd4af08a" providerId="AD" clId="Web-{0615DB26-4D7E-AED4-777C-F99F6D2C37CE}" dt="2025-03-17T14:05:58.042" v="5158" actId="20577"/>
          <ac:spMkLst>
            <pc:docMk/>
            <pc:sldMk cId="3336549004" sldId="303"/>
            <ac:spMk id="5" creationId="{58ED2ED2-CDC4-6D1E-7412-D6A1D86207F5}"/>
          </ac:spMkLst>
        </pc:spChg>
      </pc:sldChg>
      <pc:sldChg chg="modNotes">
        <pc:chgData name="Miss McAteer" userId="S::gw21mcateerellis@glowmail.org.uk::f466f663-ce61-458c-9ba1-183fdd4af08a" providerId="AD" clId="Web-{0615DB26-4D7E-AED4-777C-F99F6D2C37CE}" dt="2025-03-17T13:01:43.001" v="2979"/>
        <pc:sldMkLst>
          <pc:docMk/>
          <pc:sldMk cId="1516086940" sldId="304"/>
        </pc:sldMkLst>
      </pc:sldChg>
      <pc:sldChg chg="addSp modSp mod setBg modNotes">
        <pc:chgData name="Miss McAteer" userId="S::gw21mcateerellis@glowmail.org.uk::f466f663-ce61-458c-9ba1-183fdd4af08a" providerId="AD" clId="Web-{0615DB26-4D7E-AED4-777C-F99F6D2C37CE}" dt="2025-03-17T13:55:00.836" v="5013" actId="20577"/>
        <pc:sldMkLst>
          <pc:docMk/>
          <pc:sldMk cId="2041119983" sldId="305"/>
        </pc:sldMkLst>
        <pc:spChg chg="mod">
          <ac:chgData name="Miss McAteer" userId="S::gw21mcateerellis@glowmail.org.uk::f466f663-ce61-458c-9ba1-183fdd4af08a" providerId="AD" clId="Web-{0615DB26-4D7E-AED4-777C-F99F6D2C37CE}" dt="2025-03-17T13:55:00.836" v="5013" actId="20577"/>
          <ac:spMkLst>
            <pc:docMk/>
            <pc:sldMk cId="2041119983" sldId="305"/>
            <ac:spMk id="2" creationId="{F79C543A-7170-3131-B03A-74BC61AC4AE1}"/>
          </ac:spMkLst>
        </pc:spChg>
        <pc:spChg chg="mod">
          <ac:chgData name="Miss McAteer" userId="S::gw21mcateerellis@glowmail.org.uk::f466f663-ce61-458c-9ba1-183fdd4af08a" providerId="AD" clId="Web-{0615DB26-4D7E-AED4-777C-F99F6D2C37CE}" dt="2025-03-17T13:54:54.914" v="5012" actId="14100"/>
          <ac:spMkLst>
            <pc:docMk/>
            <pc:sldMk cId="2041119983" sldId="305"/>
            <ac:spMk id="3" creationId="{7CCB7966-68DB-A245-FA74-279100F344E3}"/>
          </ac:spMkLst>
        </pc:spChg>
        <pc:picChg chg="add mod">
          <ac:chgData name="Miss McAteer" userId="S::gw21mcateerellis@glowmail.org.uk::f466f663-ce61-458c-9ba1-183fdd4af08a" providerId="AD" clId="Web-{0615DB26-4D7E-AED4-777C-F99F6D2C37CE}" dt="2025-03-17T13:54:34.179" v="5006" actId="1076"/>
          <ac:picMkLst>
            <pc:docMk/>
            <pc:sldMk cId="2041119983" sldId="305"/>
            <ac:picMk id="4" creationId="{7446E1D3-0492-1E9B-EF1E-0921A7110F99}"/>
          </ac:picMkLst>
        </pc:picChg>
      </pc:sldChg>
      <pc:sldChg chg="modNotes">
        <pc:chgData name="Miss McAteer" userId="S::gw21mcateerellis@glowmail.org.uk::f466f663-ce61-458c-9ba1-183fdd4af08a" providerId="AD" clId="Web-{0615DB26-4D7E-AED4-777C-F99F6D2C37CE}" dt="2025-03-17T12:23:13.440" v="1445"/>
        <pc:sldMkLst>
          <pc:docMk/>
          <pc:sldMk cId="3400293706" sldId="306"/>
        </pc:sldMkLst>
      </pc:sldChg>
      <pc:sldChg chg="del">
        <pc:chgData name="Miss McAteer" userId="S::gw21mcateerellis@glowmail.org.uk::f466f663-ce61-458c-9ba1-183fdd4af08a" providerId="AD" clId="Web-{0615DB26-4D7E-AED4-777C-F99F6D2C37CE}" dt="2025-03-17T14:22:53.304" v="5590"/>
        <pc:sldMkLst>
          <pc:docMk/>
          <pc:sldMk cId="3029092538" sldId="307"/>
        </pc:sldMkLst>
      </pc:sldChg>
      <pc:sldChg chg="modSp modNotes">
        <pc:chgData name="Miss McAteer" userId="S::gw21mcateerellis@glowmail.org.uk::f466f663-ce61-458c-9ba1-183fdd4af08a" providerId="AD" clId="Web-{0615DB26-4D7E-AED4-777C-F99F6D2C37CE}" dt="2025-03-17T13:51:08.127" v="5003" actId="20577"/>
        <pc:sldMkLst>
          <pc:docMk/>
          <pc:sldMk cId="4264488348" sldId="323"/>
        </pc:sldMkLst>
        <pc:spChg chg="mod">
          <ac:chgData name="Miss McAteer" userId="S::gw21mcateerellis@glowmail.org.uk::f466f663-ce61-458c-9ba1-183fdd4af08a" providerId="AD" clId="Web-{0615DB26-4D7E-AED4-777C-F99F6D2C37CE}" dt="2025-03-17T13:51:08.127" v="5003" actId="20577"/>
          <ac:spMkLst>
            <pc:docMk/>
            <pc:sldMk cId="4264488348" sldId="323"/>
            <ac:spMk id="5" creationId="{3A1D45A9-1571-2B85-A1D8-870FB4640869}"/>
          </ac:spMkLst>
        </pc:spChg>
      </pc:sldChg>
      <pc:sldChg chg="modNotes">
        <pc:chgData name="Miss McAteer" userId="S::gw21mcateerellis@glowmail.org.uk::f466f663-ce61-458c-9ba1-183fdd4af08a" providerId="AD" clId="Web-{0615DB26-4D7E-AED4-777C-F99F6D2C37CE}" dt="2025-03-17T12:02:25.344" v="728"/>
        <pc:sldMkLst>
          <pc:docMk/>
          <pc:sldMk cId="200357655" sldId="324"/>
        </pc:sldMkLst>
      </pc:sldChg>
      <pc:sldChg chg="modNotes">
        <pc:chgData name="Miss McAteer" userId="S::gw21mcateerellis@glowmail.org.uk::f466f663-ce61-458c-9ba1-183fdd4af08a" providerId="AD" clId="Web-{0615DB26-4D7E-AED4-777C-F99F6D2C37CE}" dt="2025-03-17T14:15:22.463" v="5582"/>
        <pc:sldMkLst>
          <pc:docMk/>
          <pc:sldMk cId="2042116979" sldId="325"/>
        </pc:sldMkLst>
      </pc:sldChg>
      <pc:sldChg chg="modNotes">
        <pc:chgData name="Miss McAteer" userId="S::gw21mcateerellis@glowmail.org.uk::f466f663-ce61-458c-9ba1-183fdd4af08a" providerId="AD" clId="Web-{0615DB26-4D7E-AED4-777C-F99F6D2C37CE}" dt="2025-03-17T13:43:27.490" v="4662"/>
        <pc:sldMkLst>
          <pc:docMk/>
          <pc:sldMk cId="3838306745" sldId="326"/>
        </pc:sldMkLst>
      </pc:sldChg>
      <pc:sldChg chg="addSp modSp modNotes">
        <pc:chgData name="Miss McAteer" userId="S::gw21mcateerellis@glowmail.org.uk::f466f663-ce61-458c-9ba1-183fdd4af08a" providerId="AD" clId="Web-{0615DB26-4D7E-AED4-777C-F99F6D2C37CE}" dt="2025-03-17T14:23:08.132" v="5592"/>
        <pc:sldMkLst>
          <pc:docMk/>
          <pc:sldMk cId="866252599" sldId="327"/>
        </pc:sldMkLst>
        <pc:picChg chg="add mod">
          <ac:chgData name="Miss McAteer" userId="S::gw21mcateerellis@glowmail.org.uk::f466f663-ce61-458c-9ba1-183fdd4af08a" providerId="AD" clId="Web-{0615DB26-4D7E-AED4-777C-F99F6D2C37CE}" dt="2025-03-17T14:21:27.551" v="5586" actId="1076"/>
          <ac:picMkLst>
            <pc:docMk/>
            <pc:sldMk cId="866252599" sldId="327"/>
            <ac:picMk id="2" creationId="{744F826B-4F68-3C52-5F32-D445AE4B600E}"/>
          </ac:picMkLst>
        </pc:picChg>
        <pc:picChg chg="add mod">
          <ac:chgData name="Miss McAteer" userId="S::gw21mcateerellis@glowmail.org.uk::f466f663-ce61-458c-9ba1-183fdd4af08a" providerId="AD" clId="Web-{0615DB26-4D7E-AED4-777C-F99F6D2C37CE}" dt="2025-03-17T14:22:42.132" v="5589" actId="1076"/>
          <ac:picMkLst>
            <pc:docMk/>
            <pc:sldMk cId="866252599" sldId="327"/>
            <ac:picMk id="3" creationId="{AD03314E-EB78-DF8C-C002-D5493A03DC6F}"/>
          </ac:picMkLst>
        </pc:picChg>
      </pc:sldChg>
    </pc:docChg>
  </pc:docChgLst>
  <pc:docChgLst>
    <pc:chgData name="Miss McAteer" userId="f466f663-ce61-458c-9ba1-183fdd4af08a" providerId="ADAL" clId="{7BAD45A6-1C8D-064E-A22C-ADB309693F10}"/>
    <pc:docChg chg="modSld sldOrd">
      <pc:chgData name="Miss McAteer" userId="f466f663-ce61-458c-9ba1-183fdd4af08a" providerId="ADAL" clId="{7BAD45A6-1C8D-064E-A22C-ADB309693F10}" dt="2025-01-22T14:58:38.770" v="5" actId="1076"/>
      <pc:docMkLst>
        <pc:docMk/>
      </pc:docMkLst>
      <pc:sldChg chg="modSp">
        <pc:chgData name="Miss McAteer" userId="f466f663-ce61-458c-9ba1-183fdd4af08a" providerId="ADAL" clId="{7BAD45A6-1C8D-064E-A22C-ADB309693F10}" dt="2025-01-22T14:15:30.136" v="2" actId="1076"/>
        <pc:sldMkLst>
          <pc:docMk/>
          <pc:sldMk cId="0" sldId="257"/>
        </pc:sldMkLst>
        <pc:spChg chg="mod">
          <ac:chgData name="Miss McAteer" userId="f466f663-ce61-458c-9ba1-183fdd4af08a" providerId="ADAL" clId="{7BAD45A6-1C8D-064E-A22C-ADB309693F10}" dt="2025-01-22T14:15:26.619" v="1" actId="1076"/>
          <ac:spMkLst>
            <pc:docMk/>
            <pc:sldMk cId="0" sldId="257"/>
            <ac:spMk id="73" creationId="{00000000-0000-0000-0000-000000000000}"/>
          </ac:spMkLst>
        </pc:spChg>
        <pc:picChg chg="mod">
          <ac:chgData name="Miss McAteer" userId="f466f663-ce61-458c-9ba1-183fdd4af08a" providerId="ADAL" clId="{7BAD45A6-1C8D-064E-A22C-ADB309693F10}" dt="2025-01-22T14:15:30.136" v="2" actId="1076"/>
          <ac:picMkLst>
            <pc:docMk/>
            <pc:sldMk cId="0" sldId="257"/>
            <ac:picMk id="3" creationId="{3E9998AA-FD01-2367-5F55-AA424B36AA83}"/>
          </ac:picMkLst>
        </pc:picChg>
      </pc:sldChg>
      <pc:sldChg chg="ord">
        <pc:chgData name="Miss McAteer" userId="f466f663-ce61-458c-9ba1-183fdd4af08a" providerId="ADAL" clId="{7BAD45A6-1C8D-064E-A22C-ADB309693F10}" dt="2025-01-22T14:58:38.770" v="5" actId="1076"/>
        <pc:sldMkLst>
          <pc:docMk/>
          <pc:sldMk cId="3858974697" sldId="287"/>
        </pc:sldMkLst>
      </pc:sldChg>
      <pc:sldChg chg="modSp">
        <pc:chgData name="Miss McAteer" userId="f466f663-ce61-458c-9ba1-183fdd4af08a" providerId="ADAL" clId="{7BAD45A6-1C8D-064E-A22C-ADB309693F10}" dt="2025-01-22T14:15:41.158" v="3" actId="1076"/>
        <pc:sldMkLst>
          <pc:docMk/>
          <pc:sldMk cId="2041119983" sldId="305"/>
        </pc:sldMkLst>
        <pc:spChg chg="mod">
          <ac:chgData name="Miss McAteer" userId="f466f663-ce61-458c-9ba1-183fdd4af08a" providerId="ADAL" clId="{7BAD45A6-1C8D-064E-A22C-ADB309693F10}" dt="2025-01-22T14:15:41.158" v="3" actId="1076"/>
          <ac:spMkLst>
            <pc:docMk/>
            <pc:sldMk cId="2041119983" sldId="305"/>
            <ac:spMk id="3" creationId="{7CCB7966-68DB-A245-FA74-279100F344E3}"/>
          </ac:spMkLst>
        </pc:spChg>
      </pc:sldChg>
    </pc:docChg>
  </pc:docChgLst>
  <pc:docChgLst>
    <pc:chgData name="Miss McAteer" userId="S::gw21mcateerellis@glowmail.org.uk::f466f663-ce61-458c-9ba1-183fdd4af08a" providerId="AD" clId="Web-{F52ADB41-9612-84D4-8AC8-62F442F29AF4}"/>
    <pc:docChg chg="modSld">
      <pc:chgData name="Miss McAteer" userId="S::gw21mcateerellis@glowmail.org.uk::f466f663-ce61-458c-9ba1-183fdd4af08a" providerId="AD" clId="Web-{F52ADB41-9612-84D4-8AC8-62F442F29AF4}" dt="2025-01-09T18:34:32.342" v="102" actId="14100"/>
      <pc:docMkLst>
        <pc:docMk/>
      </pc:docMkLst>
      <pc:sldChg chg="modSp">
        <pc:chgData name="Miss McAteer" userId="S::gw21mcateerellis@glowmail.org.uk::f466f663-ce61-458c-9ba1-183fdd4af08a" providerId="AD" clId="Web-{F52ADB41-9612-84D4-8AC8-62F442F29AF4}" dt="2025-01-09T18:29:13.159" v="93" actId="20577"/>
        <pc:sldMkLst>
          <pc:docMk/>
          <pc:sldMk cId="0" sldId="271"/>
        </pc:sldMkLst>
        <pc:spChg chg="mod">
          <ac:chgData name="Miss McAteer" userId="S::gw21mcateerellis@glowmail.org.uk::f466f663-ce61-458c-9ba1-183fdd4af08a" providerId="AD" clId="Web-{F52ADB41-9612-84D4-8AC8-62F442F29AF4}" dt="2025-01-09T18:29:13.159" v="93" actId="20577"/>
          <ac:spMkLst>
            <pc:docMk/>
            <pc:sldMk cId="0" sldId="271"/>
            <ac:spMk id="203" creationId="{00000000-0000-0000-0000-000000000000}"/>
          </ac:spMkLst>
        </pc:spChg>
      </pc:sldChg>
      <pc:sldChg chg="addSp modSp">
        <pc:chgData name="Miss McAteer" userId="S::gw21mcateerellis@glowmail.org.uk::f466f663-ce61-458c-9ba1-183fdd4af08a" providerId="AD" clId="Web-{F52ADB41-9612-84D4-8AC8-62F442F29AF4}" dt="2025-01-09T18:34:32.342" v="102" actId="14100"/>
        <pc:sldMkLst>
          <pc:docMk/>
          <pc:sldMk cId="1270574445" sldId="286"/>
        </pc:sldMkLst>
        <pc:spChg chg="mod">
          <ac:chgData name="Miss McAteer" userId="S::gw21mcateerellis@glowmail.org.uk::f466f663-ce61-458c-9ba1-183fdd4af08a" providerId="AD" clId="Web-{F52ADB41-9612-84D4-8AC8-62F442F29AF4}" dt="2025-01-09T18:29:33.645" v="98" actId="20577"/>
          <ac:spMkLst>
            <pc:docMk/>
            <pc:sldMk cId="1270574445" sldId="286"/>
            <ac:spMk id="154" creationId="{00000000-0000-0000-0000-000000000000}"/>
          </ac:spMkLst>
        </pc:spChg>
        <pc:picChg chg="add mod">
          <ac:chgData name="Miss McAteer" userId="S::gw21mcateerellis@glowmail.org.uk::f466f663-ce61-458c-9ba1-183fdd4af08a" providerId="AD" clId="Web-{F52ADB41-9612-84D4-8AC8-62F442F29AF4}" dt="2025-01-09T18:34:32.342" v="102" actId="14100"/>
          <ac:picMkLst>
            <pc:docMk/>
            <pc:sldMk cId="1270574445" sldId="286"/>
            <ac:picMk id="2" creationId="{ACD7DC54-3A85-FF92-5D34-106AB21FA9DA}"/>
          </ac:picMkLst>
        </pc:picChg>
      </pc:sldChg>
    </pc:docChg>
  </pc:docChgLst>
  <pc:docChgLst>
    <pc:chgData clId="Web-{80F3FCD2-CD1B-D4D8-DDE6-B64778C715DA}"/>
    <pc:docChg chg="modSld">
      <pc:chgData name="" userId="" providerId="" clId="Web-{80F3FCD2-CD1B-D4D8-DDE6-B64778C715DA}" dt="2025-03-14T11:43:57.953" v="11" actId="20577"/>
      <pc:docMkLst>
        <pc:docMk/>
      </pc:docMkLst>
      <pc:sldChg chg="modSp modNotes">
        <pc:chgData name="" userId="" providerId="" clId="Web-{80F3FCD2-CD1B-D4D8-DDE6-B64778C715DA}" dt="2025-03-14T11:43:57.953" v="11" actId="20577"/>
        <pc:sldMkLst>
          <pc:docMk/>
          <pc:sldMk cId="1265789280" sldId="293"/>
        </pc:sldMkLst>
        <pc:spChg chg="mod">
          <ac:chgData name="" userId="" providerId="" clId="Web-{80F3FCD2-CD1B-D4D8-DDE6-B64778C715DA}" dt="2025-03-14T11:43:57.953" v="11" actId="20577"/>
          <ac:spMkLst>
            <pc:docMk/>
            <pc:sldMk cId="1265789280" sldId="293"/>
            <ac:spMk id="3" creationId="{7CCB7966-68DB-A245-FA74-279100F344E3}"/>
          </ac:spMkLst>
        </pc:spChg>
      </pc:sldChg>
    </pc:docChg>
  </pc:docChgLst>
  <pc:docChgLst>
    <pc:chgData name="Miss McAteer" userId="S::gw21mcateerellis@glowmail.org.uk::f466f663-ce61-458c-9ba1-183fdd4af08a" providerId="AD" clId="Web-{D0272986-7E70-5B54-C1E9-F4C295DEC1C2}"/>
    <pc:docChg chg="modSld sldOrd">
      <pc:chgData name="Miss McAteer" userId="S::gw21mcateerellis@glowmail.org.uk::f466f663-ce61-458c-9ba1-183fdd4af08a" providerId="AD" clId="Web-{D0272986-7E70-5B54-C1E9-F4C295DEC1C2}" dt="2025-03-18T13:49:26.172" v="3970"/>
      <pc:docMkLst>
        <pc:docMk/>
      </pc:docMkLst>
      <pc:sldChg chg="modSp modNotes">
        <pc:chgData name="Miss McAteer" userId="S::gw21mcateerellis@glowmail.org.uk::f466f663-ce61-458c-9ba1-183fdd4af08a" providerId="AD" clId="Web-{D0272986-7E70-5B54-C1E9-F4C295DEC1C2}" dt="2025-03-18T11:43:40.711" v="2175"/>
        <pc:sldMkLst>
          <pc:docMk/>
          <pc:sldMk cId="2270138639" sldId="292"/>
        </pc:sldMkLst>
        <pc:spChg chg="mod">
          <ac:chgData name="Miss McAteer" userId="S::gw21mcateerellis@glowmail.org.uk::f466f663-ce61-458c-9ba1-183fdd4af08a" providerId="AD" clId="Web-{D0272986-7E70-5B54-C1E9-F4C295DEC1C2}" dt="2025-03-18T11:38:24.675" v="2075" actId="20577"/>
          <ac:spMkLst>
            <pc:docMk/>
            <pc:sldMk cId="2270138639" sldId="292"/>
            <ac:spMk id="3" creationId="{31B02B45-3C69-E69A-5A85-BC1D5B03B06B}"/>
          </ac:spMkLst>
        </pc:spChg>
      </pc:sldChg>
      <pc:sldChg chg="modNotes">
        <pc:chgData name="Miss McAteer" userId="S::gw21mcateerellis@glowmail.org.uk::f466f663-ce61-458c-9ba1-183fdd4af08a" providerId="AD" clId="Web-{D0272986-7E70-5B54-C1E9-F4C295DEC1C2}" dt="2025-03-18T12:20:35.945" v="2785"/>
        <pc:sldMkLst>
          <pc:docMk/>
          <pc:sldMk cId="2990824515" sldId="294"/>
        </pc:sldMkLst>
      </pc:sldChg>
      <pc:sldChg chg="modNotes">
        <pc:chgData name="Miss McAteer" userId="S::gw21mcateerellis@glowmail.org.uk::f466f663-ce61-458c-9ba1-183fdd4af08a" providerId="AD" clId="Web-{D0272986-7E70-5B54-C1E9-F4C295DEC1C2}" dt="2025-03-18T13:49:26.172" v="3970"/>
        <pc:sldMkLst>
          <pc:docMk/>
          <pc:sldMk cId="1442191438" sldId="295"/>
        </pc:sldMkLst>
      </pc:sldChg>
      <pc:sldChg chg="modNotes">
        <pc:chgData name="Miss McAteer" userId="S::gw21mcateerellis@glowmail.org.uk::f466f663-ce61-458c-9ba1-183fdd4af08a" providerId="AD" clId="Web-{D0272986-7E70-5B54-C1E9-F4C295DEC1C2}" dt="2025-03-18T12:05:58.253" v="2569"/>
        <pc:sldMkLst>
          <pc:docMk/>
          <pc:sldMk cId="8587413" sldId="298"/>
        </pc:sldMkLst>
      </pc:sldChg>
      <pc:sldChg chg="modNotes">
        <pc:chgData name="Miss McAteer" userId="S::gw21mcateerellis@glowmail.org.uk::f466f663-ce61-458c-9ba1-183fdd4af08a" providerId="AD" clId="Web-{D0272986-7E70-5B54-C1E9-F4C295DEC1C2}" dt="2025-03-18T13:39:10.978" v="3956"/>
        <pc:sldMkLst>
          <pc:docMk/>
          <pc:sldMk cId="2658925481" sldId="299"/>
        </pc:sldMkLst>
      </pc:sldChg>
      <pc:sldChg chg="modNotes">
        <pc:chgData name="Miss McAteer" userId="S::gw21mcateerellis@glowmail.org.uk::f466f663-ce61-458c-9ba1-183fdd4af08a" providerId="AD" clId="Web-{D0272986-7E70-5B54-C1E9-F4C295DEC1C2}" dt="2025-03-18T11:13:32.531" v="1143"/>
        <pc:sldMkLst>
          <pc:docMk/>
          <pc:sldMk cId="2041119983" sldId="305"/>
        </pc:sldMkLst>
      </pc:sldChg>
      <pc:sldChg chg="modNotes">
        <pc:chgData name="Miss McAteer" userId="S::gw21mcateerellis@glowmail.org.uk::f466f663-ce61-458c-9ba1-183fdd4af08a" providerId="AD" clId="Web-{D0272986-7E70-5B54-C1E9-F4C295DEC1C2}" dt="2025-03-18T10:58:24.613" v="225"/>
        <pc:sldMkLst>
          <pc:docMk/>
          <pc:sldMk cId="3400293706" sldId="306"/>
        </pc:sldMkLst>
      </pc:sldChg>
      <pc:sldChg chg="ord">
        <pc:chgData name="Miss McAteer" userId="S::gw21mcateerellis@glowmail.org.uk::f466f663-ce61-458c-9ba1-183fdd4af08a" providerId="AD" clId="Web-{D0272986-7E70-5B54-C1E9-F4C295DEC1C2}" dt="2025-03-18T12:20:52.915" v="2799"/>
        <pc:sldMkLst>
          <pc:docMk/>
          <pc:sldMk cId="1166030958" sldId="308"/>
        </pc:sldMkLst>
      </pc:sldChg>
      <pc:sldChg chg="modNotes">
        <pc:chgData name="Miss McAteer" userId="S::gw21mcateerellis@glowmail.org.uk::f466f663-ce61-458c-9ba1-183fdd4af08a" providerId="AD" clId="Web-{D0272986-7E70-5B54-C1E9-F4C295DEC1C2}" dt="2025-03-18T13:31:34.900" v="3390"/>
        <pc:sldMkLst>
          <pc:docMk/>
          <pc:sldMk cId="3677349820" sldId="309"/>
        </pc:sldMkLst>
      </pc:sldChg>
      <pc:sldChg chg="modNotes">
        <pc:chgData name="Miss McAteer" userId="S::gw21mcateerellis@glowmail.org.uk::f466f663-ce61-458c-9ba1-183fdd4af08a" providerId="AD" clId="Web-{D0272986-7E70-5B54-C1E9-F4C295DEC1C2}" dt="2025-03-18T11:00:37.200" v="373"/>
        <pc:sldMkLst>
          <pc:docMk/>
          <pc:sldMk cId="4264488348" sldId="323"/>
        </pc:sldMkLst>
      </pc:sldChg>
    </pc:docChg>
  </pc:docChgLst>
  <pc:docChgLst>
    <pc:chgData name="Miss McAteer" userId="S::gw21mcateerellis@glowmail.org.uk::f466f663-ce61-458c-9ba1-183fdd4af08a" providerId="AD" clId="Web-{89951362-86FF-7C58-3C91-1EDB0B609BCB}"/>
    <pc:docChg chg="modSld">
      <pc:chgData name="Miss McAteer" userId="S::gw21mcateerellis@glowmail.org.uk::f466f663-ce61-458c-9ba1-183fdd4af08a" providerId="AD" clId="Web-{89951362-86FF-7C58-3C91-1EDB0B609BCB}" dt="2025-03-19T18:29:45.164" v="1049"/>
      <pc:docMkLst>
        <pc:docMk/>
      </pc:docMkLst>
      <pc:sldChg chg="modNotes">
        <pc:chgData name="Miss McAteer" userId="S::gw21mcateerellis@glowmail.org.uk::f466f663-ce61-458c-9ba1-183fdd4af08a" providerId="AD" clId="Web-{89951362-86FF-7C58-3C91-1EDB0B609BCB}" dt="2025-03-19T18:20:51.484" v="560"/>
        <pc:sldMkLst>
          <pc:docMk/>
          <pc:sldMk cId="0" sldId="275"/>
        </pc:sldMkLst>
      </pc:sldChg>
      <pc:sldChg chg="modNotes">
        <pc:chgData name="Miss McAteer" userId="S::gw21mcateerellis@glowmail.org.uk::f466f663-ce61-458c-9ba1-183fdd4af08a" providerId="AD" clId="Web-{89951362-86FF-7C58-3C91-1EDB0B609BCB}" dt="2025-03-19T18:22:17.579" v="925"/>
        <pc:sldMkLst>
          <pc:docMk/>
          <pc:sldMk cId="0" sldId="277"/>
        </pc:sldMkLst>
      </pc:sldChg>
      <pc:sldChg chg="addSp delSp modSp modNotes">
        <pc:chgData name="Miss McAteer" userId="S::gw21mcateerellis@glowmail.org.uk::f466f663-ce61-458c-9ba1-183fdd4af08a" providerId="AD" clId="Web-{89951362-86FF-7C58-3C91-1EDB0B609BCB}" dt="2025-03-19T18:29:45.164" v="1049"/>
        <pc:sldMkLst>
          <pc:docMk/>
          <pc:sldMk cId="2042116979" sldId="325"/>
        </pc:sldMkLst>
        <pc:spChg chg="mod">
          <ac:chgData name="Miss McAteer" userId="S::gw21mcateerellis@glowmail.org.uk::f466f663-ce61-458c-9ba1-183fdd4af08a" providerId="AD" clId="Web-{89951362-86FF-7C58-3C91-1EDB0B609BCB}" dt="2025-03-19T18:27:17.271" v="938" actId="20577"/>
          <ac:spMkLst>
            <pc:docMk/>
            <pc:sldMk cId="2042116979" sldId="325"/>
            <ac:spMk id="2" creationId="{5037D448-4F8E-3A53-2512-B53EA72C48E5}"/>
          </ac:spMkLst>
        </pc:spChg>
        <pc:spChg chg="add del mod">
          <ac:chgData name="Miss McAteer" userId="S::gw21mcateerellis@glowmail.org.uk::f466f663-ce61-458c-9ba1-183fdd4af08a" providerId="AD" clId="Web-{89951362-86FF-7C58-3C91-1EDB0B609BCB}" dt="2025-03-19T18:25:02.097" v="929"/>
          <ac:spMkLst>
            <pc:docMk/>
            <pc:sldMk cId="2042116979" sldId="325"/>
            <ac:spMk id="3" creationId="{7069D87B-BDE1-B630-705A-1E23730AD3F5}"/>
          </ac:spMkLst>
        </pc:spChg>
        <pc:spChg chg="add del mod">
          <ac:chgData name="Miss McAteer" userId="S::gw21mcateerellis@glowmail.org.uk::f466f663-ce61-458c-9ba1-183fdd4af08a" providerId="AD" clId="Web-{89951362-86FF-7C58-3C91-1EDB0B609BCB}" dt="2025-03-19T18:26:59.739" v="935"/>
          <ac:spMkLst>
            <pc:docMk/>
            <pc:sldMk cId="2042116979" sldId="325"/>
            <ac:spMk id="6" creationId="{0BAC3798-2F8A-29FB-81D9-84DCF9160462}"/>
          </ac:spMkLst>
        </pc:spChg>
        <pc:spChg chg="add mod">
          <ac:chgData name="Miss McAteer" userId="S::gw21mcateerellis@glowmail.org.uk::f466f663-ce61-458c-9ba1-183fdd4af08a" providerId="AD" clId="Web-{89951362-86FF-7C58-3C91-1EDB0B609BCB}" dt="2025-03-19T18:29:39.398" v="1047" actId="20577"/>
          <ac:spMkLst>
            <pc:docMk/>
            <pc:sldMk cId="2042116979" sldId="325"/>
            <ac:spMk id="8" creationId="{8F02CF74-D4F4-CD88-0D04-314CF997F467}"/>
          </ac:spMkLst>
        </pc:spChg>
        <pc:spChg chg="del">
          <ac:chgData name="Miss McAteer" userId="S::gw21mcateerellis@glowmail.org.uk::f466f663-ce61-458c-9ba1-183fdd4af08a" providerId="AD" clId="Web-{89951362-86FF-7C58-3C91-1EDB0B609BCB}" dt="2025-03-19T18:26:27.005" v="934"/>
          <ac:spMkLst>
            <pc:docMk/>
            <pc:sldMk cId="2042116979" sldId="325"/>
            <ac:spMk id="24" creationId="{D5D37F11-687E-14AF-6AC5-61B190BDAB3C}"/>
          </ac:spMkLst>
        </pc:spChg>
        <pc:spChg chg="del">
          <ac:chgData name="Miss McAteer" userId="S::gw21mcateerellis@glowmail.org.uk::f466f663-ce61-458c-9ba1-183fdd4af08a" providerId="AD" clId="Web-{89951362-86FF-7C58-3C91-1EDB0B609BCB}" dt="2025-03-19T18:26:27.005" v="934"/>
          <ac:spMkLst>
            <pc:docMk/>
            <pc:sldMk cId="2042116979" sldId="325"/>
            <ac:spMk id="25" creationId="{70366ABA-2730-B8FB-C70F-9708ADA72B43}"/>
          </ac:spMkLst>
        </pc:spChg>
        <pc:spChg chg="del">
          <ac:chgData name="Miss McAteer" userId="S::gw21mcateerellis@glowmail.org.uk::f466f663-ce61-458c-9ba1-183fdd4af08a" providerId="AD" clId="Web-{89951362-86FF-7C58-3C91-1EDB0B609BCB}" dt="2025-03-19T18:26:27.005" v="934"/>
          <ac:spMkLst>
            <pc:docMk/>
            <pc:sldMk cId="2042116979" sldId="325"/>
            <ac:spMk id="27" creationId="{6786CC4B-3C83-1D0D-948E-730A01BDC086}"/>
          </ac:spMkLst>
        </pc:spChg>
        <pc:spChg chg="del">
          <ac:chgData name="Miss McAteer" userId="S::gw21mcateerellis@glowmail.org.uk::f466f663-ce61-458c-9ba1-183fdd4af08a" providerId="AD" clId="Web-{89951362-86FF-7C58-3C91-1EDB0B609BCB}" dt="2025-03-19T18:26:27.005" v="934"/>
          <ac:spMkLst>
            <pc:docMk/>
            <pc:sldMk cId="2042116979" sldId="325"/>
            <ac:spMk id="29" creationId="{88F1C6E0-49E4-9D01-6508-6266B5A591C6}"/>
          </ac:spMkLst>
        </pc:spChg>
        <pc:spChg chg="add">
          <ac:chgData name="Miss McAteer" userId="S::gw21mcateerellis@glowmail.org.uk::f466f663-ce61-458c-9ba1-183fdd4af08a" providerId="AD" clId="Web-{89951362-86FF-7C58-3C91-1EDB0B609BCB}" dt="2025-03-19T18:26:27.005" v="934"/>
          <ac:spMkLst>
            <pc:docMk/>
            <pc:sldMk cId="2042116979" sldId="325"/>
            <ac:spMk id="35" creationId="{796CD800-C8BF-41B5-983A-3B3D95FA99E5}"/>
          </ac:spMkLst>
        </pc:spChg>
        <pc:spChg chg="add">
          <ac:chgData name="Miss McAteer" userId="S::gw21mcateerellis@glowmail.org.uk::f466f663-ce61-458c-9ba1-183fdd4af08a" providerId="AD" clId="Web-{89951362-86FF-7C58-3C91-1EDB0B609BCB}" dt="2025-03-19T18:26:27.005" v="934"/>
          <ac:spMkLst>
            <pc:docMk/>
            <pc:sldMk cId="2042116979" sldId="325"/>
            <ac:spMk id="37" creationId="{ED36A27B-61AE-4AA1-8BD6-7310E072D89D}"/>
          </ac:spMkLst>
        </pc:spChg>
        <pc:spChg chg="add">
          <ac:chgData name="Miss McAteer" userId="S::gw21mcateerellis@glowmail.org.uk::f466f663-ce61-458c-9ba1-183fdd4af08a" providerId="AD" clId="Web-{89951362-86FF-7C58-3C91-1EDB0B609BCB}" dt="2025-03-19T18:26:27.005" v="934"/>
          <ac:spMkLst>
            <pc:docMk/>
            <pc:sldMk cId="2042116979" sldId="325"/>
            <ac:spMk id="41" creationId="{73B90B8B-F76B-4130-8370-38033EEACB93}"/>
          </ac:spMkLst>
        </pc:spChg>
        <pc:spChg chg="add">
          <ac:chgData name="Miss McAteer" userId="S::gw21mcateerellis@glowmail.org.uk::f466f663-ce61-458c-9ba1-183fdd4af08a" providerId="AD" clId="Web-{89951362-86FF-7C58-3C91-1EDB0B609BCB}" dt="2025-03-19T18:26:27.005" v="934"/>
          <ac:spMkLst>
            <pc:docMk/>
            <pc:sldMk cId="2042116979" sldId="325"/>
            <ac:spMk id="45" creationId="{91C67939-3FD0-4B45-8AA4-9FE55C7EE127}"/>
          </ac:spMkLst>
        </pc:spChg>
        <pc:spChg chg="add">
          <ac:chgData name="Miss McAteer" userId="S::gw21mcateerellis@glowmail.org.uk::f466f663-ce61-458c-9ba1-183fdd4af08a" providerId="AD" clId="Web-{89951362-86FF-7C58-3C91-1EDB0B609BCB}" dt="2025-03-19T18:26:27.005" v="934"/>
          <ac:spMkLst>
            <pc:docMk/>
            <pc:sldMk cId="2042116979" sldId="325"/>
            <ac:spMk id="47" creationId="{0981A96A-A87C-4F87-845A-3B0A6529F543}"/>
          </ac:spMkLst>
        </pc:spChg>
        <pc:picChg chg="add mod">
          <ac:chgData name="Miss McAteer" userId="S::gw21mcateerellis@glowmail.org.uk::f466f663-ce61-458c-9ba1-183fdd4af08a" providerId="AD" clId="Web-{89951362-86FF-7C58-3C91-1EDB0B609BCB}" dt="2025-03-19T18:24:58.316" v="928"/>
          <ac:picMkLst>
            <pc:docMk/>
            <pc:sldMk cId="2042116979" sldId="325"/>
            <ac:picMk id="4" creationId="{1A14F7F3-DB1C-D2D4-2A26-23B1FB3B8FF9}"/>
          </ac:picMkLst>
        </pc:picChg>
        <pc:picChg chg="add mod">
          <ac:chgData name="Miss McAteer" userId="S::gw21mcateerellis@glowmail.org.uk::f466f663-ce61-458c-9ba1-183fdd4af08a" providerId="AD" clId="Web-{89951362-86FF-7C58-3C91-1EDB0B609BCB}" dt="2025-03-19T18:25:30.691" v="931" actId="1076"/>
          <ac:picMkLst>
            <pc:docMk/>
            <pc:sldMk cId="2042116979" sldId="325"/>
            <ac:picMk id="5" creationId="{87A2EDC0-9FFB-E24C-F720-034C5C866609}"/>
          </ac:picMkLst>
        </pc:picChg>
      </pc:sldChg>
    </pc:docChg>
  </pc:docChgLst>
  <pc:docChgLst>
    <pc:chgData name="Miss McAteer" userId="S::gw21mcateerellis@glowmail.org.uk::f466f663-ce61-458c-9ba1-183fdd4af08a" providerId="AD" clId="Web-{5A609B09-542C-9707-4679-114A42663C21}"/>
    <pc:docChg chg="modSld">
      <pc:chgData name="Miss McAteer" userId="S::gw21mcateerellis@glowmail.org.uk::f466f663-ce61-458c-9ba1-183fdd4af08a" providerId="AD" clId="Web-{5A609B09-542C-9707-4679-114A42663C21}" dt="2025-03-31T10:46:00.237" v="74" actId="20577"/>
      <pc:docMkLst>
        <pc:docMk/>
      </pc:docMkLst>
      <pc:sldChg chg="modNotes">
        <pc:chgData name="Miss McAteer" userId="S::gw21mcateerellis@glowmail.org.uk::f466f663-ce61-458c-9ba1-183fdd4af08a" providerId="AD" clId="Web-{5A609B09-542C-9707-4679-114A42663C21}" dt="2025-03-31T10:45:24.719" v="68"/>
        <pc:sldMkLst>
          <pc:docMk/>
          <pc:sldMk cId="0" sldId="256"/>
        </pc:sldMkLst>
      </pc:sldChg>
      <pc:sldChg chg="modSp modNotes">
        <pc:chgData name="Miss McAteer" userId="S::gw21mcateerellis@glowmail.org.uk::f466f663-ce61-458c-9ba1-183fdd4af08a" providerId="AD" clId="Web-{5A609B09-542C-9707-4679-114A42663C21}" dt="2025-03-31T10:46:00.237" v="74" actId="20577"/>
        <pc:sldMkLst>
          <pc:docMk/>
          <pc:sldMk cId="1538391246" sldId="290"/>
        </pc:sldMkLst>
        <pc:spChg chg="mod">
          <ac:chgData name="Miss McAteer" userId="S::gw21mcateerellis@glowmail.org.uk::f466f663-ce61-458c-9ba1-183fdd4af08a" providerId="AD" clId="Web-{5A609B09-542C-9707-4679-114A42663C21}" dt="2025-03-31T10:46:00.237" v="74" actId="20577"/>
          <ac:spMkLst>
            <pc:docMk/>
            <pc:sldMk cId="1538391246" sldId="290"/>
            <ac:spMk id="5" creationId="{BB5FED12-71CE-59AB-A826-8E21285205D0}"/>
          </ac:spMkLst>
        </pc:spChg>
      </pc:sldChg>
    </pc:docChg>
  </pc:docChgLst>
  <pc:docChgLst>
    <pc:chgData name="Miss McAteer" userId="S::gw21mcateerellis@glowmail.org.uk::f466f663-ce61-458c-9ba1-183fdd4af08a" providerId="AD" clId="Web-{AC26D8E9-F6CC-F89F-EFB7-0E30C15DBD14}"/>
    <pc:docChg chg="modSld">
      <pc:chgData name="Miss McAteer" userId="S::gw21mcateerellis@glowmail.org.uk::f466f663-ce61-458c-9ba1-183fdd4af08a" providerId="AD" clId="Web-{AC26D8E9-F6CC-F89F-EFB7-0E30C15DBD14}" dt="2025-03-17T15:35:05.423" v="287"/>
      <pc:docMkLst>
        <pc:docMk/>
      </pc:docMkLst>
      <pc:sldChg chg="modSp modNotes">
        <pc:chgData name="Miss McAteer" userId="S::gw21mcateerellis@glowmail.org.uk::f466f663-ce61-458c-9ba1-183fdd4af08a" providerId="AD" clId="Web-{AC26D8E9-F6CC-F89F-EFB7-0E30C15DBD14}" dt="2025-03-17T15:35:05.423" v="287"/>
        <pc:sldMkLst>
          <pc:docMk/>
          <pc:sldMk cId="2041119983" sldId="305"/>
        </pc:sldMkLst>
        <pc:spChg chg="mod">
          <ac:chgData name="Miss McAteer" userId="S::gw21mcateerellis@glowmail.org.uk::f466f663-ce61-458c-9ba1-183fdd4af08a" providerId="AD" clId="Web-{AC26D8E9-F6CC-F89F-EFB7-0E30C15DBD14}" dt="2025-03-17T15:26:33.610" v="171" actId="20577"/>
          <ac:spMkLst>
            <pc:docMk/>
            <pc:sldMk cId="2041119983" sldId="305"/>
            <ac:spMk id="3" creationId="{7CCB7966-68DB-A245-FA74-279100F344E3}"/>
          </ac:spMkLst>
        </pc:spChg>
      </pc:sldChg>
    </pc:docChg>
  </pc:docChgLst>
  <pc:docChgLst>
    <pc:chgData name="Miss McAteer" userId="S::gw21mcateerellis@glowmail.org.uk::f466f663-ce61-458c-9ba1-183fdd4af08a" providerId="AD" clId="Web-{526D04C3-4AC1-9065-9B71-4CC985AC4A7E}"/>
    <pc:docChg chg="delSld modSld">
      <pc:chgData name="Miss McAteer" userId="S::gw21mcateerellis@glowmail.org.uk::f466f663-ce61-458c-9ba1-183fdd4af08a" providerId="AD" clId="Web-{526D04C3-4AC1-9065-9B71-4CC985AC4A7E}" dt="2025-02-05T12:08:36.946" v="49"/>
      <pc:docMkLst>
        <pc:docMk/>
      </pc:docMkLst>
      <pc:sldChg chg="del">
        <pc:chgData name="Miss McAteer" userId="S::gw21mcateerellis@glowmail.org.uk::f466f663-ce61-458c-9ba1-183fdd4af08a" providerId="AD" clId="Web-{526D04C3-4AC1-9065-9B71-4CC985AC4A7E}" dt="2025-02-05T12:05:32.574" v="1"/>
        <pc:sldMkLst>
          <pc:docMk/>
          <pc:sldMk cId="0" sldId="257"/>
        </pc:sldMkLst>
      </pc:sldChg>
      <pc:sldChg chg="del">
        <pc:chgData name="Miss McAteer" userId="S::gw21mcateerellis@glowmail.org.uk::f466f663-ce61-458c-9ba1-183fdd4af08a" providerId="AD" clId="Web-{526D04C3-4AC1-9065-9B71-4CC985AC4A7E}" dt="2025-02-05T12:08:16.397" v="39"/>
        <pc:sldMkLst>
          <pc:docMk/>
          <pc:sldMk cId="0" sldId="259"/>
        </pc:sldMkLst>
      </pc:sldChg>
      <pc:sldChg chg="del">
        <pc:chgData name="Miss McAteer" userId="S::gw21mcateerellis@glowmail.org.uk::f466f663-ce61-458c-9ba1-183fdd4af08a" providerId="AD" clId="Web-{526D04C3-4AC1-9065-9B71-4CC985AC4A7E}" dt="2025-02-05T12:08:26.914" v="43"/>
        <pc:sldMkLst>
          <pc:docMk/>
          <pc:sldMk cId="0" sldId="262"/>
        </pc:sldMkLst>
      </pc:sldChg>
      <pc:sldChg chg="del">
        <pc:chgData name="Miss McAteer" userId="S::gw21mcateerellis@glowmail.org.uk::f466f663-ce61-458c-9ba1-183fdd4af08a" providerId="AD" clId="Web-{526D04C3-4AC1-9065-9B71-4CC985AC4A7E}" dt="2025-02-05T12:08:28.148" v="44"/>
        <pc:sldMkLst>
          <pc:docMk/>
          <pc:sldMk cId="0" sldId="263"/>
        </pc:sldMkLst>
      </pc:sldChg>
      <pc:sldChg chg="del">
        <pc:chgData name="Miss McAteer" userId="S::gw21mcateerellis@glowmail.org.uk::f466f663-ce61-458c-9ba1-183fdd4af08a" providerId="AD" clId="Web-{526D04C3-4AC1-9065-9B71-4CC985AC4A7E}" dt="2025-02-05T12:08:29.586" v="45"/>
        <pc:sldMkLst>
          <pc:docMk/>
          <pc:sldMk cId="0" sldId="267"/>
        </pc:sldMkLst>
      </pc:sldChg>
      <pc:sldChg chg="del">
        <pc:chgData name="Miss McAteer" userId="S::gw21mcateerellis@glowmail.org.uk::f466f663-ce61-458c-9ba1-183fdd4af08a" providerId="AD" clId="Web-{526D04C3-4AC1-9065-9B71-4CC985AC4A7E}" dt="2025-02-05T12:08:31.383" v="46"/>
        <pc:sldMkLst>
          <pc:docMk/>
          <pc:sldMk cId="0" sldId="268"/>
        </pc:sldMkLst>
      </pc:sldChg>
      <pc:sldChg chg="del">
        <pc:chgData name="Miss McAteer" userId="S::gw21mcateerellis@glowmail.org.uk::f466f663-ce61-458c-9ba1-183fdd4af08a" providerId="AD" clId="Web-{526D04C3-4AC1-9065-9B71-4CC985AC4A7E}" dt="2025-02-05T12:07:26.644" v="27"/>
        <pc:sldMkLst>
          <pc:docMk/>
          <pc:sldMk cId="0" sldId="271"/>
        </pc:sldMkLst>
      </pc:sldChg>
      <pc:sldChg chg="del">
        <pc:chgData name="Miss McAteer" userId="S::gw21mcateerellis@glowmail.org.uk::f466f663-ce61-458c-9ba1-183fdd4af08a" providerId="AD" clId="Web-{526D04C3-4AC1-9065-9B71-4CC985AC4A7E}" dt="2025-02-05T12:06:54.361" v="23"/>
        <pc:sldMkLst>
          <pc:docMk/>
          <pc:sldMk cId="0" sldId="272"/>
        </pc:sldMkLst>
      </pc:sldChg>
      <pc:sldChg chg="del">
        <pc:chgData name="Miss McAteer" userId="S::gw21mcateerellis@glowmail.org.uk::f466f663-ce61-458c-9ba1-183fdd4af08a" providerId="AD" clId="Web-{526D04C3-4AC1-9065-9B71-4CC985AC4A7E}" dt="2025-02-05T12:07:01.252" v="24"/>
        <pc:sldMkLst>
          <pc:docMk/>
          <pc:sldMk cId="0" sldId="273"/>
        </pc:sldMkLst>
      </pc:sldChg>
      <pc:sldChg chg="del">
        <pc:chgData name="Miss McAteer" userId="S::gw21mcateerellis@glowmail.org.uk::f466f663-ce61-458c-9ba1-183fdd4af08a" providerId="AD" clId="Web-{526D04C3-4AC1-9065-9B71-4CC985AC4A7E}" dt="2025-02-05T12:07:44.724" v="33"/>
        <pc:sldMkLst>
          <pc:docMk/>
          <pc:sldMk cId="0" sldId="274"/>
        </pc:sldMkLst>
      </pc:sldChg>
      <pc:sldChg chg="del">
        <pc:chgData name="Miss McAteer" userId="S::gw21mcateerellis@glowmail.org.uk::f466f663-ce61-458c-9ba1-183fdd4af08a" providerId="AD" clId="Web-{526D04C3-4AC1-9065-9B71-4CC985AC4A7E}" dt="2025-02-05T12:08:33.555" v="48"/>
        <pc:sldMkLst>
          <pc:docMk/>
          <pc:sldMk cId="3781728424" sldId="279"/>
        </pc:sldMkLst>
      </pc:sldChg>
      <pc:sldChg chg="del">
        <pc:chgData name="Miss McAteer" userId="S::gw21mcateerellis@glowmail.org.uk::f466f663-ce61-458c-9ba1-183fdd4af08a" providerId="AD" clId="Web-{526D04C3-4AC1-9065-9B71-4CC985AC4A7E}" dt="2025-02-05T12:07:19.316" v="25"/>
        <pc:sldMkLst>
          <pc:docMk/>
          <pc:sldMk cId="4201777796" sldId="280"/>
        </pc:sldMkLst>
      </pc:sldChg>
      <pc:sldChg chg="del">
        <pc:chgData name="Miss McAteer" userId="S::gw21mcateerellis@glowmail.org.uk::f466f663-ce61-458c-9ba1-183fdd4af08a" providerId="AD" clId="Web-{526D04C3-4AC1-9065-9B71-4CC985AC4A7E}" dt="2025-02-05T12:06:35.172" v="21"/>
        <pc:sldMkLst>
          <pc:docMk/>
          <pc:sldMk cId="3128813261" sldId="281"/>
        </pc:sldMkLst>
      </pc:sldChg>
      <pc:sldChg chg="del">
        <pc:chgData name="Miss McAteer" userId="S::gw21mcateerellis@glowmail.org.uk::f466f663-ce61-458c-9ba1-183fdd4af08a" providerId="AD" clId="Web-{526D04C3-4AC1-9065-9B71-4CC985AC4A7E}" dt="2025-02-05T12:08:25.914" v="42"/>
        <pc:sldMkLst>
          <pc:docMk/>
          <pc:sldMk cId="1565752089" sldId="283"/>
        </pc:sldMkLst>
      </pc:sldChg>
      <pc:sldChg chg="del">
        <pc:chgData name="Miss McAteer" userId="S::gw21mcateerellis@glowmail.org.uk::f466f663-ce61-458c-9ba1-183fdd4af08a" providerId="AD" clId="Web-{526D04C3-4AC1-9065-9B71-4CC985AC4A7E}" dt="2025-02-05T12:07:32.332" v="28"/>
        <pc:sldMkLst>
          <pc:docMk/>
          <pc:sldMk cId="1270574445" sldId="286"/>
        </pc:sldMkLst>
      </pc:sldChg>
      <pc:sldChg chg="del">
        <pc:chgData name="Miss McAteer" userId="S::gw21mcateerellis@glowmail.org.uk::f466f663-ce61-458c-9ba1-183fdd4af08a" providerId="AD" clId="Web-{526D04C3-4AC1-9065-9B71-4CC985AC4A7E}" dt="2025-02-05T12:07:42.489" v="32"/>
        <pc:sldMkLst>
          <pc:docMk/>
          <pc:sldMk cId="3858974697" sldId="287"/>
        </pc:sldMkLst>
      </pc:sldChg>
      <pc:sldChg chg="modSp">
        <pc:chgData name="Miss McAteer" userId="S::gw21mcateerellis@glowmail.org.uk::f466f663-ce61-458c-9ba1-183fdd4af08a" providerId="AD" clId="Web-{526D04C3-4AC1-9065-9B71-4CC985AC4A7E}" dt="2025-02-05T12:06:15.171" v="20" actId="20577"/>
        <pc:sldMkLst>
          <pc:docMk/>
          <pc:sldMk cId="1538391246" sldId="290"/>
        </pc:sldMkLst>
        <pc:spChg chg="mod">
          <ac:chgData name="Miss McAteer" userId="S::gw21mcateerellis@glowmail.org.uk::f466f663-ce61-458c-9ba1-183fdd4af08a" providerId="AD" clId="Web-{526D04C3-4AC1-9065-9B71-4CC985AC4A7E}" dt="2025-02-05T12:06:15.171" v="20" actId="20577"/>
          <ac:spMkLst>
            <pc:docMk/>
            <pc:sldMk cId="1538391246" sldId="290"/>
            <ac:spMk id="5" creationId="{BB5FED12-71CE-59AB-A826-8E21285205D0}"/>
          </ac:spMkLst>
        </pc:spChg>
      </pc:sldChg>
      <pc:sldChg chg="del">
        <pc:chgData name="Miss McAteer" userId="S::gw21mcateerellis@glowmail.org.uk::f466f663-ce61-458c-9ba1-183fdd4af08a" providerId="AD" clId="Web-{526D04C3-4AC1-9065-9B71-4CC985AC4A7E}" dt="2025-02-05T12:05:26.277" v="0"/>
        <pc:sldMkLst>
          <pc:docMk/>
          <pc:sldMk cId="3423676316" sldId="291"/>
        </pc:sldMkLst>
      </pc:sldChg>
      <pc:sldChg chg="del">
        <pc:chgData name="Miss McAteer" userId="S::gw21mcateerellis@glowmail.org.uk::f466f663-ce61-458c-9ba1-183fdd4af08a" providerId="AD" clId="Web-{526D04C3-4AC1-9065-9B71-4CC985AC4A7E}" dt="2025-02-05T12:08:13.975" v="38"/>
        <pc:sldMkLst>
          <pc:docMk/>
          <pc:sldMk cId="1639509638" sldId="296"/>
        </pc:sldMkLst>
      </pc:sldChg>
      <pc:sldChg chg="del">
        <pc:chgData name="Miss McAteer" userId="S::gw21mcateerellis@glowmail.org.uk::f466f663-ce61-458c-9ba1-183fdd4af08a" providerId="AD" clId="Web-{526D04C3-4AC1-9065-9B71-4CC985AC4A7E}" dt="2025-02-05T12:08:32.570" v="47"/>
        <pc:sldMkLst>
          <pc:docMk/>
          <pc:sldMk cId="3681694546" sldId="301"/>
        </pc:sldMkLst>
      </pc:sldChg>
      <pc:sldChg chg="del">
        <pc:chgData name="Miss McAteer" userId="S::gw21mcateerellis@glowmail.org.uk::f466f663-ce61-458c-9ba1-183fdd4af08a" providerId="AD" clId="Web-{526D04C3-4AC1-9065-9B71-4CC985AC4A7E}" dt="2025-02-05T12:07:21.222" v="26"/>
        <pc:sldMkLst>
          <pc:docMk/>
          <pc:sldMk cId="2922368253" sldId="302"/>
        </pc:sldMkLst>
      </pc:sldChg>
      <pc:sldChg chg="del">
        <pc:chgData name="Miss McAteer" userId="S::gw21mcateerellis@glowmail.org.uk::f466f663-ce61-458c-9ba1-183fdd4af08a" providerId="AD" clId="Web-{526D04C3-4AC1-9065-9B71-4CC985AC4A7E}" dt="2025-02-05T12:07:34.098" v="29"/>
        <pc:sldMkLst>
          <pc:docMk/>
          <pc:sldMk cId="2221473717" sldId="310"/>
        </pc:sldMkLst>
      </pc:sldChg>
      <pc:sldChg chg="del">
        <pc:chgData name="Miss McAteer" userId="S::gw21mcateerellis@glowmail.org.uk::f466f663-ce61-458c-9ba1-183fdd4af08a" providerId="AD" clId="Web-{526D04C3-4AC1-9065-9B71-4CC985AC4A7E}" dt="2025-02-05T12:07:49.911" v="34"/>
        <pc:sldMkLst>
          <pc:docMk/>
          <pc:sldMk cId="2773201839" sldId="311"/>
        </pc:sldMkLst>
      </pc:sldChg>
      <pc:sldChg chg="del">
        <pc:chgData name="Miss McAteer" userId="S::gw21mcateerellis@glowmail.org.uk::f466f663-ce61-458c-9ba1-183fdd4af08a" providerId="AD" clId="Web-{526D04C3-4AC1-9065-9B71-4CC985AC4A7E}" dt="2025-02-05T12:08:04.756" v="36"/>
        <pc:sldMkLst>
          <pc:docMk/>
          <pc:sldMk cId="1528711359" sldId="318"/>
        </pc:sldMkLst>
      </pc:sldChg>
      <pc:sldChg chg="del">
        <pc:chgData name="Miss McAteer" userId="S::gw21mcateerellis@glowmail.org.uk::f466f663-ce61-458c-9ba1-183fdd4af08a" providerId="AD" clId="Web-{526D04C3-4AC1-9065-9B71-4CC985AC4A7E}" dt="2025-02-05T12:08:10.756" v="37"/>
        <pc:sldMkLst>
          <pc:docMk/>
          <pc:sldMk cId="3931938836" sldId="319"/>
        </pc:sldMkLst>
      </pc:sldChg>
      <pc:sldChg chg="del">
        <pc:chgData name="Miss McAteer" userId="S::gw21mcateerellis@glowmail.org.uk::f466f663-ce61-458c-9ba1-183fdd4af08a" providerId="AD" clId="Web-{526D04C3-4AC1-9065-9B71-4CC985AC4A7E}" dt="2025-02-05T12:08:18.773" v="40"/>
        <pc:sldMkLst>
          <pc:docMk/>
          <pc:sldMk cId="2352977132" sldId="320"/>
        </pc:sldMkLst>
      </pc:sldChg>
      <pc:sldChg chg="del">
        <pc:chgData name="Miss McAteer" userId="S::gw21mcateerellis@glowmail.org.uk::f466f663-ce61-458c-9ba1-183fdd4af08a" providerId="AD" clId="Web-{526D04C3-4AC1-9065-9B71-4CC985AC4A7E}" dt="2025-02-05T12:08:19.554" v="41"/>
        <pc:sldMkLst>
          <pc:docMk/>
          <pc:sldMk cId="4050317812" sldId="321"/>
        </pc:sldMkLst>
      </pc:sldChg>
      <pc:sldChg chg="del">
        <pc:chgData name="Miss McAteer" userId="S::gw21mcateerellis@glowmail.org.uk::f466f663-ce61-458c-9ba1-183fdd4af08a" providerId="AD" clId="Web-{526D04C3-4AC1-9065-9B71-4CC985AC4A7E}" dt="2025-02-05T12:08:36.946" v="49"/>
        <pc:sldMkLst>
          <pc:docMk/>
          <pc:sldMk cId="2659594202" sldId="323"/>
        </pc:sldMkLst>
      </pc:sldChg>
      <pc:sldChg chg="del">
        <pc:chgData name="Miss McAteer" userId="S::gw21mcateerellis@glowmail.org.uk::f466f663-ce61-458c-9ba1-183fdd4af08a" providerId="AD" clId="Web-{526D04C3-4AC1-9065-9B71-4CC985AC4A7E}" dt="2025-02-05T12:07:34.317" v="30"/>
        <pc:sldMkLst>
          <pc:docMk/>
          <pc:sldMk cId="1367455311" sldId="324"/>
        </pc:sldMkLst>
      </pc:sldChg>
      <pc:sldChg chg="del">
        <pc:chgData name="Miss McAteer" userId="S::gw21mcateerellis@glowmail.org.uk::f466f663-ce61-458c-9ba1-183fdd4af08a" providerId="AD" clId="Web-{526D04C3-4AC1-9065-9B71-4CC985AC4A7E}" dt="2025-02-05T12:07:37.942" v="31"/>
        <pc:sldMkLst>
          <pc:docMk/>
          <pc:sldMk cId="836466271" sldId="325"/>
        </pc:sldMkLst>
      </pc:sldChg>
      <pc:sldChg chg="del">
        <pc:chgData name="Miss McAteer" userId="S::gw21mcateerellis@glowmail.org.uk::f466f663-ce61-458c-9ba1-183fdd4af08a" providerId="AD" clId="Web-{526D04C3-4AC1-9065-9B71-4CC985AC4A7E}" dt="2025-02-05T12:07:52.474" v="35"/>
        <pc:sldMkLst>
          <pc:docMk/>
          <pc:sldMk cId="116855383" sldId="326"/>
        </pc:sldMkLst>
      </pc:sldChg>
      <pc:sldChg chg="del">
        <pc:chgData name="Miss McAteer" userId="S::gw21mcateerellis@glowmail.org.uk::f466f663-ce61-458c-9ba1-183fdd4af08a" providerId="AD" clId="Web-{526D04C3-4AC1-9065-9B71-4CC985AC4A7E}" dt="2025-02-05T12:06:38.579" v="22"/>
        <pc:sldMkLst>
          <pc:docMk/>
          <pc:sldMk cId="4237305339" sldId="327"/>
        </pc:sldMkLst>
      </pc:sldChg>
    </pc:docChg>
  </pc:docChgLst>
  <pc:docChgLst>
    <pc:chgData name="Miss McAteer" userId="S::gw21mcateerellis@glowmail.org.uk::f466f663-ce61-458c-9ba1-183fdd4af08a" providerId="AD" clId="Web-{4D61CFB5-7EC4-F856-ECD8-3D6F99E4DF15}"/>
    <pc:docChg chg="modSld">
      <pc:chgData name="Miss McAteer" userId="S::gw21mcateerellis@glowmail.org.uk::f466f663-ce61-458c-9ba1-183fdd4af08a" providerId="AD" clId="Web-{4D61CFB5-7EC4-F856-ECD8-3D6F99E4DF15}" dt="2025-01-20T09:44:40.318" v="4" actId="1076"/>
      <pc:docMkLst>
        <pc:docMk/>
      </pc:docMkLst>
      <pc:sldChg chg="modSp">
        <pc:chgData name="Miss McAteer" userId="S::gw21mcateerellis@glowmail.org.uk::f466f663-ce61-458c-9ba1-183fdd4af08a" providerId="AD" clId="Web-{4D61CFB5-7EC4-F856-ECD8-3D6F99E4DF15}" dt="2025-01-20T09:44:25.895" v="0" actId="1076"/>
        <pc:sldMkLst>
          <pc:docMk/>
          <pc:sldMk cId="2658925481" sldId="299"/>
        </pc:sldMkLst>
        <pc:picChg chg="mod">
          <ac:chgData name="Miss McAteer" userId="S::gw21mcateerellis@glowmail.org.uk::f466f663-ce61-458c-9ba1-183fdd4af08a" providerId="AD" clId="Web-{4D61CFB5-7EC4-F856-ECD8-3D6F99E4DF15}" dt="2025-01-20T09:44:25.895" v="0" actId="1076"/>
          <ac:picMkLst>
            <pc:docMk/>
            <pc:sldMk cId="2658925481" sldId="299"/>
            <ac:picMk id="3" creationId="{93A4211F-463D-A68C-B9CE-5C10E66BE400}"/>
          </ac:picMkLst>
        </pc:picChg>
      </pc:sldChg>
      <pc:sldChg chg="modSp">
        <pc:chgData name="Miss McAteer" userId="S::gw21mcateerellis@glowmail.org.uk::f466f663-ce61-458c-9ba1-183fdd4af08a" providerId="AD" clId="Web-{4D61CFB5-7EC4-F856-ECD8-3D6F99E4DF15}" dt="2025-01-20T09:44:40.318" v="4" actId="1076"/>
        <pc:sldMkLst>
          <pc:docMk/>
          <pc:sldMk cId="3029092538" sldId="307"/>
        </pc:sldMkLst>
        <pc:picChg chg="mod">
          <ac:chgData name="Miss McAteer" userId="S::gw21mcateerellis@glowmail.org.uk::f466f663-ce61-458c-9ba1-183fdd4af08a" providerId="AD" clId="Web-{4D61CFB5-7EC4-F856-ECD8-3D6F99E4DF15}" dt="2025-01-20T09:44:36.443" v="2" actId="1076"/>
          <ac:picMkLst>
            <pc:docMk/>
            <pc:sldMk cId="3029092538" sldId="307"/>
            <ac:picMk id="7" creationId="{78AF7D9D-5A65-82FC-6E32-32026ACE9B6B}"/>
          </ac:picMkLst>
        </pc:picChg>
        <pc:picChg chg="mod">
          <ac:chgData name="Miss McAteer" userId="S::gw21mcateerellis@glowmail.org.uk::f466f663-ce61-458c-9ba1-183fdd4af08a" providerId="AD" clId="Web-{4D61CFB5-7EC4-F856-ECD8-3D6F99E4DF15}" dt="2025-01-20T09:44:40.318" v="4" actId="1076"/>
          <ac:picMkLst>
            <pc:docMk/>
            <pc:sldMk cId="3029092538" sldId="307"/>
            <ac:picMk id="8" creationId="{30D05852-9305-E73E-DAD0-D513783C98F1}"/>
          </ac:picMkLst>
        </pc:picChg>
      </pc:sldChg>
    </pc:docChg>
  </pc:docChgLst>
  <pc:docChgLst>
    <pc:chgData name="Miss McAteer" userId="S::gw21mcateerellis@glowmail.org.uk::f466f663-ce61-458c-9ba1-183fdd4af08a" providerId="AD" clId="Web-{095075C3-A630-042A-5A08-37BD9E4AD12F}"/>
    <pc:docChg chg="addSld modSld">
      <pc:chgData name="Miss McAteer" userId="S::gw21mcateerellis@glowmail.org.uk::f466f663-ce61-458c-9ba1-183fdd4af08a" providerId="AD" clId="Web-{095075C3-A630-042A-5A08-37BD9E4AD12F}" dt="2025-01-20T11:30:03.610" v="381" actId="20577"/>
      <pc:docMkLst>
        <pc:docMk/>
      </pc:docMkLst>
      <pc:sldChg chg="modSp">
        <pc:chgData name="Miss McAteer" userId="S::gw21mcateerellis@glowmail.org.uk::f466f663-ce61-458c-9ba1-183fdd4af08a" providerId="AD" clId="Web-{095075C3-A630-042A-5A08-37BD9E4AD12F}" dt="2025-01-20T11:04:40.988" v="373" actId="1076"/>
        <pc:sldMkLst>
          <pc:docMk/>
          <pc:sldMk cId="0" sldId="257"/>
        </pc:sldMkLst>
        <pc:spChg chg="mod">
          <ac:chgData name="Miss McAteer" userId="S::gw21mcateerellis@glowmail.org.uk::f466f663-ce61-458c-9ba1-183fdd4af08a" providerId="AD" clId="Web-{095075C3-A630-042A-5A08-37BD9E4AD12F}" dt="2025-01-20T11:04:36.894" v="372" actId="1076"/>
          <ac:spMkLst>
            <pc:docMk/>
            <pc:sldMk cId="0" sldId="257"/>
            <ac:spMk id="73" creationId="{00000000-0000-0000-0000-000000000000}"/>
          </ac:spMkLst>
        </pc:spChg>
        <pc:picChg chg="mod">
          <ac:chgData name="Miss McAteer" userId="S::gw21mcateerellis@glowmail.org.uk::f466f663-ce61-458c-9ba1-183fdd4af08a" providerId="AD" clId="Web-{095075C3-A630-042A-5A08-37BD9E4AD12F}" dt="2025-01-20T11:04:40.988" v="373" actId="1076"/>
          <ac:picMkLst>
            <pc:docMk/>
            <pc:sldMk cId="0" sldId="257"/>
            <ac:picMk id="4" creationId="{A3D3C5FF-B4D9-01A0-EFF0-D3C423797178}"/>
          </ac:picMkLst>
        </pc:picChg>
      </pc:sldChg>
      <pc:sldChg chg="modSp">
        <pc:chgData name="Miss McAteer" userId="S::gw21mcateerellis@glowmail.org.uk::f466f663-ce61-458c-9ba1-183fdd4af08a" providerId="AD" clId="Web-{095075C3-A630-042A-5A08-37BD9E4AD12F}" dt="2025-01-20T10:40:39.401" v="308" actId="20577"/>
        <pc:sldMkLst>
          <pc:docMk/>
          <pc:sldMk cId="0" sldId="275"/>
        </pc:sldMkLst>
        <pc:spChg chg="mod">
          <ac:chgData name="Miss McAteer" userId="S::gw21mcateerellis@glowmail.org.uk::f466f663-ce61-458c-9ba1-183fdd4af08a" providerId="AD" clId="Web-{095075C3-A630-042A-5A08-37BD9E4AD12F}" dt="2025-01-20T10:40:39.401" v="308" actId="20577"/>
          <ac:spMkLst>
            <pc:docMk/>
            <pc:sldMk cId="0" sldId="275"/>
            <ac:spMk id="4" creationId="{3EB829BD-FAD2-6534-6F4F-62296FBD77AF}"/>
          </ac:spMkLst>
        </pc:spChg>
        <pc:picChg chg="mod modCrop">
          <ac:chgData name="Miss McAteer" userId="S::gw21mcateerellis@glowmail.org.uk::f466f663-ce61-458c-9ba1-183fdd4af08a" providerId="AD" clId="Web-{095075C3-A630-042A-5A08-37BD9E4AD12F}" dt="2025-01-20T10:39:59.695" v="288" actId="1076"/>
          <ac:picMkLst>
            <pc:docMk/>
            <pc:sldMk cId="0" sldId="275"/>
            <ac:picMk id="6" creationId="{D1C92E2E-D2D2-9113-0C82-4AB570EE4FDD}"/>
          </ac:picMkLst>
        </pc:picChg>
        <pc:picChg chg="mod">
          <ac:chgData name="Miss McAteer" userId="S::gw21mcateerellis@glowmail.org.uk::f466f663-ce61-458c-9ba1-183fdd4af08a" providerId="AD" clId="Web-{095075C3-A630-042A-5A08-37BD9E4AD12F}" dt="2025-01-20T10:39:58.273" v="287" actId="1076"/>
          <ac:picMkLst>
            <pc:docMk/>
            <pc:sldMk cId="0" sldId="275"/>
            <ac:picMk id="7" creationId="{86E55E87-914A-6408-998C-A5FED35575D1}"/>
          </ac:picMkLst>
        </pc:picChg>
        <pc:picChg chg="mod">
          <ac:chgData name="Miss McAteer" userId="S::gw21mcateerellis@glowmail.org.uk::f466f663-ce61-458c-9ba1-183fdd4af08a" providerId="AD" clId="Web-{095075C3-A630-042A-5A08-37BD9E4AD12F}" dt="2025-01-20T10:40:04.477" v="291" actId="1076"/>
          <ac:picMkLst>
            <pc:docMk/>
            <pc:sldMk cId="0" sldId="275"/>
            <ac:picMk id="8" creationId="{2252E13B-A232-9D09-9F82-B8382792AC98}"/>
          </ac:picMkLst>
        </pc:picChg>
        <pc:picChg chg="mod">
          <ac:chgData name="Miss McAteer" userId="S::gw21mcateerellis@glowmail.org.uk::f466f663-ce61-458c-9ba1-183fdd4af08a" providerId="AD" clId="Web-{095075C3-A630-042A-5A08-37BD9E4AD12F}" dt="2025-01-20T10:40:02.680" v="290" actId="1076"/>
          <ac:picMkLst>
            <pc:docMk/>
            <pc:sldMk cId="0" sldId="275"/>
            <ac:picMk id="9" creationId="{1412C8BD-E27C-B758-BB7C-6C3C02F364B6}"/>
          </ac:picMkLst>
        </pc:picChg>
        <pc:picChg chg="mod">
          <ac:chgData name="Miss McAteer" userId="S::gw21mcateerellis@glowmail.org.uk::f466f663-ce61-458c-9ba1-183fdd4af08a" providerId="AD" clId="Web-{095075C3-A630-042A-5A08-37BD9E4AD12F}" dt="2025-01-20T10:40:01.352" v="289" actId="1076"/>
          <ac:picMkLst>
            <pc:docMk/>
            <pc:sldMk cId="0" sldId="275"/>
            <ac:picMk id="10" creationId="{40CE0F09-9E98-CFE8-162A-6DEE72E92859}"/>
          </ac:picMkLst>
        </pc:picChg>
      </pc:sldChg>
      <pc:sldChg chg="modSp">
        <pc:chgData name="Miss McAteer" userId="S::gw21mcateerellis@glowmail.org.uk::f466f663-ce61-458c-9ba1-183fdd4af08a" providerId="AD" clId="Web-{095075C3-A630-042A-5A08-37BD9E4AD12F}" dt="2025-01-20T10:40:29.041" v="305" actId="20577"/>
        <pc:sldMkLst>
          <pc:docMk/>
          <pc:sldMk cId="3128813261" sldId="281"/>
        </pc:sldMkLst>
        <pc:spChg chg="mod">
          <ac:chgData name="Miss McAteer" userId="S::gw21mcateerellis@glowmail.org.uk::f466f663-ce61-458c-9ba1-183fdd4af08a" providerId="AD" clId="Web-{095075C3-A630-042A-5A08-37BD9E4AD12F}" dt="2025-01-20T10:40:29.041" v="305" actId="20577"/>
          <ac:spMkLst>
            <pc:docMk/>
            <pc:sldMk cId="3128813261" sldId="281"/>
            <ac:spMk id="3" creationId="{F448F3B9-EA21-3B5E-AB0D-E7030F504EA4}"/>
          </ac:spMkLst>
        </pc:spChg>
      </pc:sldChg>
      <pc:sldChg chg="addSp delSp modSp add replId">
        <pc:chgData name="Miss McAteer" userId="S::gw21mcateerellis@glowmail.org.uk::f466f663-ce61-458c-9ba1-183fdd4af08a" providerId="AD" clId="Web-{095075C3-A630-042A-5A08-37BD9E4AD12F}" dt="2025-01-20T11:30:03.610" v="381" actId="20577"/>
        <pc:sldMkLst>
          <pc:docMk/>
          <pc:sldMk cId="1166030958" sldId="308"/>
        </pc:sldMkLst>
        <pc:spChg chg="mod">
          <ac:chgData name="Miss McAteer" userId="S::gw21mcateerellis@glowmail.org.uk::f466f663-ce61-458c-9ba1-183fdd4af08a" providerId="AD" clId="Web-{095075C3-A630-042A-5A08-37BD9E4AD12F}" dt="2025-01-20T10:32:47.841" v="152" actId="1076"/>
          <ac:spMkLst>
            <pc:docMk/>
            <pc:sldMk cId="1166030958" sldId="308"/>
            <ac:spMk id="2" creationId="{F79C543A-7170-3131-B03A-74BC61AC4AE1}"/>
          </ac:spMkLst>
        </pc:spChg>
        <pc:spChg chg="mod">
          <ac:chgData name="Miss McAteer" userId="S::gw21mcateerellis@glowmail.org.uk::f466f663-ce61-458c-9ba1-183fdd4af08a" providerId="AD" clId="Web-{095075C3-A630-042A-5A08-37BD9E4AD12F}" dt="2025-01-20T11:30:03.610" v="381" actId="20577"/>
          <ac:spMkLst>
            <pc:docMk/>
            <pc:sldMk cId="1166030958" sldId="308"/>
            <ac:spMk id="3" creationId="{7CCB7966-68DB-A245-FA74-279100F344E3}"/>
          </ac:spMkLst>
        </pc:spChg>
        <pc:spChg chg="add mod">
          <ac:chgData name="Miss McAteer" userId="S::gw21mcateerellis@glowmail.org.uk::f466f663-ce61-458c-9ba1-183fdd4af08a" providerId="AD" clId="Web-{095075C3-A630-042A-5A08-37BD9E4AD12F}" dt="2025-01-20T10:33:35.172" v="163" actId="1076"/>
          <ac:spMkLst>
            <pc:docMk/>
            <pc:sldMk cId="1166030958" sldId="308"/>
            <ac:spMk id="8" creationId="{3A3E7932-1D9A-9EA2-249F-E0B22912A6DC}"/>
          </ac:spMkLst>
        </pc:spChg>
        <pc:spChg chg="add mod">
          <ac:chgData name="Miss McAteer" userId="S::gw21mcateerellis@glowmail.org.uk::f466f663-ce61-458c-9ba1-183fdd4af08a" providerId="AD" clId="Web-{095075C3-A630-042A-5A08-37BD9E4AD12F}" dt="2025-01-20T10:34:42.207" v="171" actId="1076"/>
          <ac:spMkLst>
            <pc:docMk/>
            <pc:sldMk cId="1166030958" sldId="308"/>
            <ac:spMk id="10" creationId="{E1E28DB2-1A4B-9361-7A37-1B74CB76C6BB}"/>
          </ac:spMkLst>
        </pc:spChg>
      </pc:sldChg>
      <pc:sldChg chg="addSp delSp modSp new mod setBg">
        <pc:chgData name="Miss McAteer" userId="S::gw21mcateerellis@glowmail.org.uk::f466f663-ce61-458c-9ba1-183fdd4af08a" providerId="AD" clId="Web-{095075C3-A630-042A-5A08-37BD9E4AD12F}" dt="2025-01-20T10:43:47.537" v="313" actId="1076"/>
        <pc:sldMkLst>
          <pc:docMk/>
          <pc:sldMk cId="3677349820" sldId="309"/>
        </pc:sldMkLst>
        <pc:spChg chg="mod">
          <ac:chgData name="Miss McAteer" userId="S::gw21mcateerellis@glowmail.org.uk::f466f663-ce61-458c-9ba1-183fdd4af08a" providerId="AD" clId="Web-{095075C3-A630-042A-5A08-37BD9E4AD12F}" dt="2025-01-20T10:41:40.795" v="312"/>
          <ac:spMkLst>
            <pc:docMk/>
            <pc:sldMk cId="3677349820" sldId="309"/>
            <ac:spMk id="2" creationId="{ADAE0A9A-0F25-A2F9-1FF0-2AA60137F6EF}"/>
          </ac:spMkLst>
        </pc:spChg>
        <pc:spChg chg="add mod ord">
          <ac:chgData name="Miss McAteer" userId="S::gw21mcateerellis@glowmail.org.uk::f466f663-ce61-458c-9ba1-183fdd4af08a" providerId="AD" clId="Web-{095075C3-A630-042A-5A08-37BD9E4AD12F}" dt="2025-01-20T10:43:47.537" v="313" actId="1076"/>
          <ac:spMkLst>
            <pc:docMk/>
            <pc:sldMk cId="3677349820" sldId="309"/>
            <ac:spMk id="3" creationId="{E1802AE0-5916-9EBA-64A4-ECAE6269C33D}"/>
          </ac:spMkLst>
        </pc:spChg>
        <pc:picChg chg="add mod">
          <ac:chgData name="Miss McAteer" userId="S::gw21mcateerellis@glowmail.org.uk::f466f663-ce61-458c-9ba1-183fdd4af08a" providerId="AD" clId="Web-{095075C3-A630-042A-5A08-37BD9E4AD12F}" dt="2025-01-20T10:41:40.795" v="312"/>
          <ac:picMkLst>
            <pc:docMk/>
            <pc:sldMk cId="3677349820" sldId="309"/>
            <ac:picMk id="4" creationId="{4D5FF86C-899F-2F8E-B2A4-EE277925B1B7}"/>
          </ac:picMkLst>
        </pc:picChg>
        <pc:picChg chg="add mod">
          <ac:chgData name="Miss McAteer" userId="S::gw21mcateerellis@glowmail.org.uk::f466f663-ce61-458c-9ba1-183fdd4af08a" providerId="AD" clId="Web-{095075C3-A630-042A-5A08-37BD9E4AD12F}" dt="2025-01-20T10:41:40.795" v="312"/>
          <ac:picMkLst>
            <pc:docMk/>
            <pc:sldMk cId="3677349820" sldId="309"/>
            <ac:picMk id="5" creationId="{64B181FD-5247-9D12-F499-46C239013398}"/>
          </ac:picMkLst>
        </pc:picChg>
      </pc:sldChg>
      <pc:sldChg chg="addSp modSp new">
        <pc:chgData name="Miss McAteer" userId="S::gw21mcateerellis@glowmail.org.uk::f466f663-ce61-458c-9ba1-183fdd4af08a" providerId="AD" clId="Web-{095075C3-A630-042A-5A08-37BD9E4AD12F}" dt="2025-01-20T10:59:34.438" v="362" actId="14100"/>
        <pc:sldMkLst>
          <pc:docMk/>
          <pc:sldMk cId="2221473717" sldId="310"/>
        </pc:sldMkLst>
        <pc:spChg chg="mod">
          <ac:chgData name="Miss McAteer" userId="S::gw21mcateerellis@glowmail.org.uk::f466f663-ce61-458c-9ba1-183fdd4af08a" providerId="AD" clId="Web-{095075C3-A630-042A-5A08-37BD9E4AD12F}" dt="2025-01-20T10:49:11.104" v="322" actId="20577"/>
          <ac:spMkLst>
            <pc:docMk/>
            <pc:sldMk cId="2221473717" sldId="310"/>
            <ac:spMk id="2" creationId="{248B11A3-8E7B-6DF4-2178-552E7AFD135B}"/>
          </ac:spMkLst>
        </pc:spChg>
      </pc:sldChg>
      <pc:sldChg chg="addSp modSp new">
        <pc:chgData name="Miss McAteer" userId="S::gw21mcateerellis@glowmail.org.uk::f466f663-ce61-458c-9ba1-183fdd4af08a" providerId="AD" clId="Web-{095075C3-A630-042A-5A08-37BD9E4AD12F}" dt="2025-01-20T11:03:16.920" v="366" actId="1076"/>
        <pc:sldMkLst>
          <pc:docMk/>
          <pc:sldMk cId="2773201839" sldId="311"/>
        </pc:sldMkLst>
        <pc:spChg chg="mod">
          <ac:chgData name="Miss McAteer" userId="S::gw21mcateerellis@glowmail.org.uk::f466f663-ce61-458c-9ba1-183fdd4af08a" providerId="AD" clId="Web-{095075C3-A630-042A-5A08-37BD9E4AD12F}" dt="2025-01-20T10:52:26.506" v="350" actId="20577"/>
          <ac:spMkLst>
            <pc:docMk/>
            <pc:sldMk cId="2773201839" sldId="311"/>
            <ac:spMk id="2" creationId="{0493654B-7995-114B-8BA9-2ACA4C241793}"/>
          </ac:spMkLst>
        </pc:spChg>
      </pc:sldChg>
    </pc:docChg>
  </pc:docChgLst>
  <pc:docChgLst>
    <pc:chgData name="Miss McAteer" userId="S::gw21mcateerellis@glowmail.org.uk::f466f663-ce61-458c-9ba1-183fdd4af08a" providerId="AD" clId="Web-{C1512C60-A042-8481-573A-38B43A586206}"/>
    <pc:docChg chg="addSld modSld">
      <pc:chgData name="Miss McAteer" userId="S::gw21mcateerellis@glowmail.org.uk::f466f663-ce61-458c-9ba1-183fdd4af08a" providerId="AD" clId="Web-{C1512C60-A042-8481-573A-38B43A586206}" dt="2025-01-17T15:30:34.548" v="98"/>
      <pc:docMkLst>
        <pc:docMk/>
      </pc:docMkLst>
      <pc:sldChg chg="modSp">
        <pc:chgData name="Miss McAteer" userId="S::gw21mcateerellis@glowmail.org.uk::f466f663-ce61-458c-9ba1-183fdd4af08a" providerId="AD" clId="Web-{C1512C60-A042-8481-573A-38B43A586206}" dt="2025-01-17T15:01:28.544" v="87" actId="1076"/>
        <pc:sldMkLst>
          <pc:docMk/>
          <pc:sldMk cId="0" sldId="257"/>
        </pc:sldMkLst>
        <pc:spChg chg="mod">
          <ac:chgData name="Miss McAteer" userId="S::gw21mcateerellis@glowmail.org.uk::f466f663-ce61-458c-9ba1-183fdd4af08a" providerId="AD" clId="Web-{C1512C60-A042-8481-573A-38B43A586206}" dt="2025-01-17T15:01:28.544" v="87" actId="1076"/>
          <ac:spMkLst>
            <pc:docMk/>
            <pc:sldMk cId="0" sldId="257"/>
            <ac:spMk id="73" creationId="{00000000-0000-0000-0000-000000000000}"/>
          </ac:spMkLst>
        </pc:spChg>
      </pc:sldChg>
      <pc:sldChg chg="modSp">
        <pc:chgData name="Miss McAteer" userId="S::gw21mcateerellis@glowmail.org.uk::f466f663-ce61-458c-9ba1-183fdd4af08a" providerId="AD" clId="Web-{C1512C60-A042-8481-573A-38B43A586206}" dt="2025-01-17T15:00:48.606" v="81" actId="20577"/>
        <pc:sldMkLst>
          <pc:docMk/>
          <pc:sldMk cId="1565752089" sldId="283"/>
        </pc:sldMkLst>
        <pc:spChg chg="mod">
          <ac:chgData name="Miss McAteer" userId="S::gw21mcateerellis@glowmail.org.uk::f466f663-ce61-458c-9ba1-183fdd4af08a" providerId="AD" clId="Web-{C1512C60-A042-8481-573A-38B43A586206}" dt="2025-01-17T15:00:48.606" v="81" actId="20577"/>
          <ac:spMkLst>
            <pc:docMk/>
            <pc:sldMk cId="1565752089" sldId="283"/>
            <ac:spMk id="3" creationId="{8A5C95EB-644D-338B-24C0-EE74F3C49818}"/>
          </ac:spMkLst>
        </pc:spChg>
      </pc:sldChg>
      <pc:sldChg chg="modSp">
        <pc:chgData name="Miss McAteer" userId="S::gw21mcateerellis@glowmail.org.uk::f466f663-ce61-458c-9ba1-183fdd4af08a" providerId="AD" clId="Web-{C1512C60-A042-8481-573A-38B43A586206}" dt="2025-01-17T14:59:53.732" v="74" actId="20577"/>
        <pc:sldMkLst>
          <pc:docMk/>
          <pc:sldMk cId="3858974697" sldId="287"/>
        </pc:sldMkLst>
        <pc:spChg chg="mod">
          <ac:chgData name="Miss McAteer" userId="S::gw21mcateerellis@glowmail.org.uk::f466f663-ce61-458c-9ba1-183fdd4af08a" providerId="AD" clId="Web-{C1512C60-A042-8481-573A-38B43A586206}" dt="2025-01-17T14:59:53.732" v="74" actId="20577"/>
          <ac:spMkLst>
            <pc:docMk/>
            <pc:sldMk cId="3858974697" sldId="287"/>
            <ac:spMk id="91" creationId="{00000000-0000-0000-0000-000000000000}"/>
          </ac:spMkLst>
        </pc:spChg>
      </pc:sldChg>
      <pc:sldChg chg="modSp">
        <pc:chgData name="Miss McAteer" userId="S::gw21mcateerellis@glowmail.org.uk::f466f663-ce61-458c-9ba1-183fdd4af08a" providerId="AD" clId="Web-{C1512C60-A042-8481-573A-38B43A586206}" dt="2025-01-17T15:01:01.216" v="83" actId="20577"/>
        <pc:sldMkLst>
          <pc:docMk/>
          <pc:sldMk cId="1538391246" sldId="290"/>
        </pc:sldMkLst>
        <pc:spChg chg="mod">
          <ac:chgData name="Miss McAteer" userId="S::gw21mcateerellis@glowmail.org.uk::f466f663-ce61-458c-9ba1-183fdd4af08a" providerId="AD" clId="Web-{C1512C60-A042-8481-573A-38B43A586206}" dt="2025-01-17T15:01:01.216" v="83" actId="20577"/>
          <ac:spMkLst>
            <pc:docMk/>
            <pc:sldMk cId="1538391246" sldId="290"/>
            <ac:spMk id="5" creationId="{BB5FED12-71CE-59AB-A826-8E21285205D0}"/>
          </ac:spMkLst>
        </pc:spChg>
      </pc:sldChg>
      <pc:sldChg chg="modSp">
        <pc:chgData name="Miss McAteer" userId="S::gw21mcateerellis@glowmail.org.uk::f466f663-ce61-458c-9ba1-183fdd4af08a" providerId="AD" clId="Web-{C1512C60-A042-8481-573A-38B43A586206}" dt="2025-01-17T14:57:26.483" v="54" actId="20577"/>
        <pc:sldMkLst>
          <pc:docMk/>
          <pc:sldMk cId="1265789280" sldId="293"/>
        </pc:sldMkLst>
        <pc:spChg chg="mod">
          <ac:chgData name="Miss McAteer" userId="S::gw21mcateerellis@glowmail.org.uk::f466f663-ce61-458c-9ba1-183fdd4af08a" providerId="AD" clId="Web-{C1512C60-A042-8481-573A-38B43A586206}" dt="2025-01-17T14:57:26.483" v="54" actId="20577"/>
          <ac:spMkLst>
            <pc:docMk/>
            <pc:sldMk cId="1265789280" sldId="293"/>
            <ac:spMk id="3" creationId="{7CCB7966-68DB-A245-FA74-279100F344E3}"/>
          </ac:spMkLst>
        </pc:spChg>
      </pc:sldChg>
      <pc:sldChg chg="addSp modSp new mod setBg">
        <pc:chgData name="Miss McAteer" userId="S::gw21mcateerellis@glowmail.org.uk::f466f663-ce61-458c-9ba1-183fdd4af08a" providerId="AD" clId="Web-{C1512C60-A042-8481-573A-38B43A586206}" dt="2025-01-17T14:54:59.844" v="22"/>
        <pc:sldMkLst>
          <pc:docMk/>
          <pc:sldMk cId="8587413" sldId="298"/>
        </pc:sldMkLst>
        <pc:picChg chg="add mod">
          <ac:chgData name="Miss McAteer" userId="S::gw21mcateerellis@glowmail.org.uk::f466f663-ce61-458c-9ba1-183fdd4af08a" providerId="AD" clId="Web-{C1512C60-A042-8481-573A-38B43A586206}" dt="2025-01-17T14:54:59.844" v="22"/>
          <ac:picMkLst>
            <pc:docMk/>
            <pc:sldMk cId="8587413" sldId="298"/>
            <ac:picMk id="2" creationId="{8BA249A6-8E08-86AD-FCFE-A89D7236C777}"/>
          </ac:picMkLst>
        </pc:picChg>
      </pc:sldChg>
      <pc:sldChg chg="addSp delSp modSp new mod setBg">
        <pc:chgData name="Miss McAteer" userId="S::gw21mcateerellis@glowmail.org.uk::f466f663-ce61-458c-9ba1-183fdd4af08a" providerId="AD" clId="Web-{C1512C60-A042-8481-573A-38B43A586206}" dt="2025-01-17T14:59:07.451" v="67" actId="14100"/>
        <pc:sldMkLst>
          <pc:docMk/>
          <pc:sldMk cId="2658925481" sldId="299"/>
        </pc:sldMkLst>
        <pc:spChg chg="add">
          <ac:chgData name="Miss McAteer" userId="S::gw21mcateerellis@glowmail.org.uk::f466f663-ce61-458c-9ba1-183fdd4af08a" providerId="AD" clId="Web-{C1512C60-A042-8481-573A-38B43A586206}" dt="2025-01-17T14:56:26.999" v="28"/>
          <ac:spMkLst>
            <pc:docMk/>
            <pc:sldMk cId="2658925481" sldId="299"/>
            <ac:spMk id="14" creationId="{44C5A9E5-0F35-4AA6-AF26-B90A2D47BC43}"/>
          </ac:spMkLst>
        </pc:spChg>
        <pc:spChg chg="add">
          <ac:chgData name="Miss McAteer" userId="S::gw21mcateerellis@glowmail.org.uk::f466f663-ce61-458c-9ba1-183fdd4af08a" providerId="AD" clId="Web-{C1512C60-A042-8481-573A-38B43A586206}" dt="2025-01-17T14:56:26.999" v="28"/>
          <ac:spMkLst>
            <pc:docMk/>
            <pc:sldMk cId="2658925481" sldId="299"/>
            <ac:spMk id="15" creationId="{4D9DB69D-7E48-4FDF-806E-F0B4BF0053DD}"/>
          </ac:spMkLst>
        </pc:spChg>
        <pc:spChg chg="add">
          <ac:chgData name="Miss McAteer" userId="S::gw21mcateerellis@glowmail.org.uk::f466f663-ce61-458c-9ba1-183fdd4af08a" providerId="AD" clId="Web-{C1512C60-A042-8481-573A-38B43A586206}" dt="2025-01-17T14:56:26.999" v="28"/>
          <ac:spMkLst>
            <pc:docMk/>
            <pc:sldMk cId="2658925481" sldId="299"/>
            <ac:spMk id="16" creationId="{846BF69C-4724-4F8D-8EA6-1487E9C9C4FD}"/>
          </ac:spMkLst>
        </pc:spChg>
        <pc:picChg chg="add mod ord modCrop">
          <ac:chgData name="Miss McAteer" userId="S::gw21mcateerellis@glowmail.org.uk::f466f663-ce61-458c-9ba1-183fdd4af08a" providerId="AD" clId="Web-{C1512C60-A042-8481-573A-38B43A586206}" dt="2025-01-17T14:58:25.920" v="65" actId="14100"/>
          <ac:picMkLst>
            <pc:docMk/>
            <pc:sldMk cId="2658925481" sldId="299"/>
            <ac:picMk id="2" creationId="{D40B8BEA-7444-096A-6E35-F6FA76810083}"/>
          </ac:picMkLst>
        </pc:picChg>
        <pc:picChg chg="add mod ord">
          <ac:chgData name="Miss McAteer" userId="S::gw21mcateerellis@glowmail.org.uk::f466f663-ce61-458c-9ba1-183fdd4af08a" providerId="AD" clId="Web-{C1512C60-A042-8481-573A-38B43A586206}" dt="2025-01-17T14:59:07.451" v="67" actId="14100"/>
          <ac:picMkLst>
            <pc:docMk/>
            <pc:sldMk cId="2658925481" sldId="299"/>
            <ac:picMk id="3" creationId="{93A4211F-463D-A68C-B9CE-5C10E66BE400}"/>
          </ac:picMkLst>
        </pc:picChg>
      </pc:sldChg>
      <pc:sldChg chg="addSp modSp new mod setBg">
        <pc:chgData name="Miss McAteer" userId="S::gw21mcateerellis@glowmail.org.uk::f466f663-ce61-458c-9ba1-183fdd4af08a" providerId="AD" clId="Web-{C1512C60-A042-8481-573A-38B43A586206}" dt="2025-01-17T14:59:34.779" v="70" actId="14100"/>
        <pc:sldMkLst>
          <pc:docMk/>
          <pc:sldMk cId="3517221957" sldId="300"/>
        </pc:sldMkLst>
      </pc:sldChg>
      <pc:sldChg chg="addSp modSp new modMedia addAnim">
        <pc:chgData name="Miss McAteer" userId="S::gw21mcateerellis@glowmail.org.uk::f466f663-ce61-458c-9ba1-183fdd4af08a" providerId="AD" clId="Web-{C1512C60-A042-8481-573A-38B43A586206}" dt="2025-01-17T15:21:49.130" v="95" actId="14100"/>
        <pc:sldMkLst>
          <pc:docMk/>
          <pc:sldMk cId="3681694546" sldId="301"/>
        </pc:sldMkLst>
        <pc:picChg chg="add mod">
          <ac:chgData name="Miss McAteer" userId="S::gw21mcateerellis@glowmail.org.uk::f466f663-ce61-458c-9ba1-183fdd4af08a" providerId="AD" clId="Web-{C1512C60-A042-8481-573A-38B43A586206}" dt="2025-01-17T15:21:49.130" v="95" actId="14100"/>
          <ac:picMkLst>
            <pc:docMk/>
            <pc:sldMk cId="3681694546" sldId="301"/>
            <ac:picMk id="2" creationId="{B83358A8-7DDD-68E1-8E13-6FEC9AB1A9AB}"/>
          </ac:picMkLst>
        </pc:picChg>
      </pc:sldChg>
      <pc:sldChg chg="addSp modSp new modMedia addAnim">
        <pc:chgData name="Miss McAteer" userId="S::gw21mcateerellis@glowmail.org.uk::f466f663-ce61-458c-9ba1-183fdd4af08a" providerId="AD" clId="Web-{C1512C60-A042-8481-573A-38B43A586206}" dt="2025-01-17T15:30:34.548" v="98"/>
        <pc:sldMkLst>
          <pc:docMk/>
          <pc:sldMk cId="2922368253" sldId="302"/>
        </pc:sldMkLst>
        <pc:picChg chg="add mod">
          <ac:chgData name="Miss McAteer" userId="S::gw21mcateerellis@glowmail.org.uk::f466f663-ce61-458c-9ba1-183fdd4af08a" providerId="AD" clId="Web-{C1512C60-A042-8481-573A-38B43A586206}" dt="2025-01-17T15:30:34.548" v="98"/>
          <ac:picMkLst>
            <pc:docMk/>
            <pc:sldMk cId="2922368253" sldId="302"/>
            <ac:picMk id="2" creationId="{E6947C81-AFCE-788D-0BB4-0101B7063696}"/>
          </ac:picMkLst>
        </pc:picChg>
      </pc:sldChg>
    </pc:docChg>
  </pc:docChgLst>
  <pc:docChgLst>
    <pc:chgData name="Miss McAteer" userId="S::gw21mcateerellis@glowmail.org.uk::f466f663-ce61-458c-9ba1-183fdd4af08a" providerId="AD" clId="Web-{5D835019-A836-239D-2EB7-A7AAFDEA1981}"/>
    <pc:docChg chg="addSld modSld">
      <pc:chgData name="Miss McAteer" userId="S::gw21mcateerellis@glowmail.org.uk::f466f663-ce61-458c-9ba1-183fdd4af08a" providerId="AD" clId="Web-{5D835019-A836-239D-2EB7-A7AAFDEA1981}" dt="2025-01-19T21:31:37.517" v="721" actId="1076"/>
      <pc:docMkLst>
        <pc:docMk/>
      </pc:docMkLst>
      <pc:sldChg chg="modSp">
        <pc:chgData name="Miss McAteer" userId="S::gw21mcateerellis@glowmail.org.uk::f466f663-ce61-458c-9ba1-183fdd4af08a" providerId="AD" clId="Web-{5D835019-A836-239D-2EB7-A7AAFDEA1981}" dt="2025-01-19T20:42:17.451" v="33" actId="20577"/>
        <pc:sldMkLst>
          <pc:docMk/>
          <pc:sldMk cId="1538391246" sldId="290"/>
        </pc:sldMkLst>
        <pc:spChg chg="mod">
          <ac:chgData name="Miss McAteer" userId="S::gw21mcateerellis@glowmail.org.uk::f466f663-ce61-458c-9ba1-183fdd4af08a" providerId="AD" clId="Web-{5D835019-A836-239D-2EB7-A7AAFDEA1981}" dt="2025-01-19T20:42:17.451" v="33" actId="20577"/>
          <ac:spMkLst>
            <pc:docMk/>
            <pc:sldMk cId="1538391246" sldId="290"/>
            <ac:spMk id="5" creationId="{BB5FED12-71CE-59AB-A826-8E21285205D0}"/>
          </ac:spMkLst>
        </pc:spChg>
      </pc:sldChg>
      <pc:sldChg chg="modSp">
        <pc:chgData name="Miss McAteer" userId="S::gw21mcateerellis@glowmail.org.uk::f466f663-ce61-458c-9ba1-183fdd4af08a" providerId="AD" clId="Web-{5D835019-A836-239D-2EB7-A7AAFDEA1981}" dt="2025-01-19T20:53:18.286" v="253" actId="20577"/>
        <pc:sldMkLst>
          <pc:docMk/>
          <pc:sldMk cId="1265789280" sldId="293"/>
        </pc:sldMkLst>
        <pc:spChg chg="mod">
          <ac:chgData name="Miss McAteer" userId="S::gw21mcateerellis@glowmail.org.uk::f466f663-ce61-458c-9ba1-183fdd4af08a" providerId="AD" clId="Web-{5D835019-A836-239D-2EB7-A7AAFDEA1981}" dt="2025-01-19T20:53:18.286" v="253" actId="20577"/>
          <ac:spMkLst>
            <pc:docMk/>
            <pc:sldMk cId="1265789280" sldId="293"/>
            <ac:spMk id="3" creationId="{7CCB7966-68DB-A245-FA74-279100F344E3}"/>
          </ac:spMkLst>
        </pc:spChg>
      </pc:sldChg>
      <pc:sldChg chg="addSp modSp">
        <pc:chgData name="Miss McAteer" userId="S::gw21mcateerellis@glowmail.org.uk::f466f663-ce61-458c-9ba1-183fdd4af08a" providerId="AD" clId="Web-{5D835019-A836-239D-2EB7-A7AAFDEA1981}" dt="2025-01-19T21:15:42.584" v="667" actId="1076"/>
        <pc:sldMkLst>
          <pc:docMk/>
          <pc:sldMk cId="2990824515" sldId="294"/>
        </pc:sldMkLst>
        <pc:picChg chg="mod">
          <ac:chgData name="Miss McAteer" userId="S::gw21mcateerellis@glowmail.org.uk::f466f663-ce61-458c-9ba1-183fdd4af08a" providerId="AD" clId="Web-{5D835019-A836-239D-2EB7-A7AAFDEA1981}" dt="2025-01-19T21:15:38.958" v="666" actId="1076"/>
          <ac:picMkLst>
            <pc:docMk/>
            <pc:sldMk cId="2990824515" sldId="294"/>
            <ac:picMk id="4" creationId="{EDE35AE1-439A-E6A9-2FE4-F96BC172F794}"/>
          </ac:picMkLst>
        </pc:picChg>
        <pc:picChg chg="add mod modCrop">
          <ac:chgData name="Miss McAteer" userId="S::gw21mcateerellis@glowmail.org.uk::f466f663-ce61-458c-9ba1-183fdd4af08a" providerId="AD" clId="Web-{5D835019-A836-239D-2EB7-A7AAFDEA1981}" dt="2025-01-19T21:15:42.584" v="667" actId="1076"/>
          <ac:picMkLst>
            <pc:docMk/>
            <pc:sldMk cId="2990824515" sldId="294"/>
            <ac:picMk id="5" creationId="{D20914B0-80A3-4836-CA37-8AA5DACEDFFB}"/>
          </ac:picMkLst>
        </pc:picChg>
      </pc:sldChg>
      <pc:sldChg chg="addSp modSp">
        <pc:chgData name="Miss McAteer" userId="S::gw21mcateerellis@glowmail.org.uk::f466f663-ce61-458c-9ba1-183fdd4af08a" providerId="AD" clId="Web-{5D835019-A836-239D-2EB7-A7AAFDEA1981}" dt="2025-01-19T21:14:48.754" v="660" actId="1076"/>
        <pc:sldMkLst>
          <pc:docMk/>
          <pc:sldMk cId="8587413" sldId="298"/>
        </pc:sldMkLst>
        <pc:spChg chg="add mod">
          <ac:chgData name="Miss McAteer" userId="S::gw21mcateerellis@glowmail.org.uk::f466f663-ce61-458c-9ba1-183fdd4af08a" providerId="AD" clId="Web-{5D835019-A836-239D-2EB7-A7AAFDEA1981}" dt="2025-01-19T21:13:46.064" v="656" actId="1076"/>
          <ac:spMkLst>
            <pc:docMk/>
            <pc:sldMk cId="8587413" sldId="298"/>
            <ac:spMk id="3" creationId="{7E472DA0-323F-0E3D-8BDE-011109ABE80C}"/>
          </ac:spMkLst>
        </pc:spChg>
        <pc:picChg chg="mod">
          <ac:chgData name="Miss McAteer" userId="S::gw21mcateerellis@glowmail.org.uk::f466f663-ce61-458c-9ba1-183fdd4af08a" providerId="AD" clId="Web-{5D835019-A836-239D-2EB7-A7AAFDEA1981}" dt="2025-01-19T20:47:51.400" v="118" actId="1076"/>
          <ac:picMkLst>
            <pc:docMk/>
            <pc:sldMk cId="8587413" sldId="298"/>
            <ac:picMk id="2" creationId="{8BA249A6-8E08-86AD-FCFE-A89D7236C777}"/>
          </ac:picMkLst>
        </pc:picChg>
        <pc:picChg chg="add mod">
          <ac:chgData name="Miss McAteer" userId="S::gw21mcateerellis@glowmail.org.uk::f466f663-ce61-458c-9ba1-183fdd4af08a" providerId="AD" clId="Web-{5D835019-A836-239D-2EB7-A7AAFDEA1981}" dt="2025-01-19T21:14:18.315" v="658" actId="1076"/>
          <ac:picMkLst>
            <pc:docMk/>
            <pc:sldMk cId="8587413" sldId="298"/>
            <ac:picMk id="4" creationId="{53E8F96A-D3F5-BCE6-7B05-201B748C5749}"/>
          </ac:picMkLst>
        </pc:picChg>
      </pc:sldChg>
      <pc:sldChg chg="addSp delSp modSp">
        <pc:chgData name="Miss McAteer" userId="S::gw21mcateerellis@glowmail.org.uk::f466f663-ce61-458c-9ba1-183fdd4af08a" providerId="AD" clId="Web-{5D835019-A836-239D-2EB7-A7AAFDEA1981}" dt="2025-01-19T21:31:37.517" v="721" actId="1076"/>
        <pc:sldMkLst>
          <pc:docMk/>
          <pc:sldMk cId="2658925481" sldId="299"/>
        </pc:sldMkLst>
        <pc:spChg chg="add mod">
          <ac:chgData name="Miss McAteer" userId="S::gw21mcateerellis@glowmail.org.uk::f466f663-ce61-458c-9ba1-183fdd4af08a" providerId="AD" clId="Web-{5D835019-A836-239D-2EB7-A7AAFDEA1981}" dt="2025-01-19T21:28:46.584" v="711" actId="20577"/>
          <ac:spMkLst>
            <pc:docMk/>
            <pc:sldMk cId="2658925481" sldId="299"/>
            <ac:spMk id="6" creationId="{5F036A55-E001-C4BF-A57C-A04A9E506656}"/>
          </ac:spMkLst>
        </pc:spChg>
        <pc:picChg chg="add mod modCrop">
          <ac:chgData name="Miss McAteer" userId="S::gw21mcateerellis@glowmail.org.uk::f466f663-ce61-458c-9ba1-183fdd4af08a" providerId="AD" clId="Web-{5D835019-A836-239D-2EB7-A7AAFDEA1981}" dt="2025-01-19T21:31:37.517" v="721" actId="1076"/>
          <ac:picMkLst>
            <pc:docMk/>
            <pc:sldMk cId="2658925481" sldId="299"/>
            <ac:picMk id="7" creationId="{357A101E-DCEC-9E7C-D5F7-B67018AE4723}"/>
          </ac:picMkLst>
        </pc:picChg>
        <pc:picChg chg="add mod">
          <ac:chgData name="Miss McAteer" userId="S::gw21mcateerellis@glowmail.org.uk::f466f663-ce61-458c-9ba1-183fdd4af08a" providerId="AD" clId="Web-{5D835019-A836-239D-2EB7-A7AAFDEA1981}" dt="2025-01-19T21:31:17.376" v="717" actId="1076"/>
          <ac:picMkLst>
            <pc:docMk/>
            <pc:sldMk cId="2658925481" sldId="299"/>
            <ac:picMk id="8" creationId="{F92DEFE5-7991-8BFE-A5A7-9A04F66816A5}"/>
          </ac:picMkLst>
        </pc:picChg>
      </pc:sldChg>
      <pc:sldChg chg="modSp add replId">
        <pc:chgData name="Miss McAteer" userId="S::gw21mcateerellis@glowmail.org.uk::f466f663-ce61-458c-9ba1-183fdd4af08a" providerId="AD" clId="Web-{5D835019-A836-239D-2EB7-A7AAFDEA1981}" dt="2025-01-19T20:48:32.479" v="124" actId="1076"/>
        <pc:sldMkLst>
          <pc:docMk/>
          <pc:sldMk cId="1516086940" sldId="304"/>
        </pc:sldMkLst>
        <pc:spChg chg="mod">
          <ac:chgData name="Miss McAteer" userId="S::gw21mcateerellis@glowmail.org.uk::f466f663-ce61-458c-9ba1-183fdd4af08a" providerId="AD" clId="Web-{5D835019-A836-239D-2EB7-A7AAFDEA1981}" dt="2025-01-19T20:48:32.479" v="124" actId="1076"/>
          <ac:spMkLst>
            <pc:docMk/>
            <pc:sldMk cId="1516086940" sldId="304"/>
            <ac:spMk id="3" creationId="{210C949F-AC96-3EA0-36C7-0E269585EA37}"/>
          </ac:spMkLst>
        </pc:spChg>
      </pc:sldChg>
      <pc:sldChg chg="addSp delSp modSp add replId">
        <pc:chgData name="Miss McAteer" userId="S::gw21mcateerellis@glowmail.org.uk::f466f663-ce61-458c-9ba1-183fdd4af08a" providerId="AD" clId="Web-{5D835019-A836-239D-2EB7-A7AAFDEA1981}" dt="2025-01-19T21:12:36.655" v="645" actId="20577"/>
        <pc:sldMkLst>
          <pc:docMk/>
          <pc:sldMk cId="2041119983" sldId="305"/>
        </pc:sldMkLst>
        <pc:spChg chg="mod">
          <ac:chgData name="Miss McAteer" userId="S::gw21mcateerellis@glowmail.org.uk::f466f663-ce61-458c-9ba1-183fdd4af08a" providerId="AD" clId="Web-{5D835019-A836-239D-2EB7-A7AAFDEA1981}" dt="2025-01-19T21:12:08.811" v="639" actId="1076"/>
          <ac:spMkLst>
            <pc:docMk/>
            <pc:sldMk cId="2041119983" sldId="305"/>
            <ac:spMk id="2" creationId="{F79C543A-7170-3131-B03A-74BC61AC4AE1}"/>
          </ac:spMkLst>
        </pc:spChg>
        <pc:spChg chg="mod">
          <ac:chgData name="Miss McAteer" userId="S::gw21mcateerellis@glowmail.org.uk::f466f663-ce61-458c-9ba1-183fdd4af08a" providerId="AD" clId="Web-{5D835019-A836-239D-2EB7-A7AAFDEA1981}" dt="2025-01-19T21:12:36.655" v="645" actId="20577"/>
          <ac:spMkLst>
            <pc:docMk/>
            <pc:sldMk cId="2041119983" sldId="305"/>
            <ac:spMk id="3" creationId="{7CCB7966-68DB-A245-FA74-279100F344E3}"/>
          </ac:spMkLst>
        </pc:spChg>
        <pc:picChg chg="add mod">
          <ac:chgData name="Miss McAteer" userId="S::gw21mcateerellis@glowmail.org.uk::f466f663-ce61-458c-9ba1-183fdd4af08a" providerId="AD" clId="Web-{5D835019-A836-239D-2EB7-A7AAFDEA1981}" dt="2025-01-19T21:12:26.374" v="641" actId="1076"/>
          <ac:picMkLst>
            <pc:docMk/>
            <pc:sldMk cId="2041119983" sldId="305"/>
            <ac:picMk id="6" creationId="{94A72D30-EFA9-CF8D-597C-9AFA7EC5A0AF}"/>
          </ac:picMkLst>
        </pc:picChg>
      </pc:sldChg>
      <pc:sldChg chg="addSp modSp new">
        <pc:chgData name="Miss McAteer" userId="S::gw21mcateerellis@glowmail.org.uk::f466f663-ce61-458c-9ba1-183fdd4af08a" providerId="AD" clId="Web-{5D835019-A836-239D-2EB7-A7AAFDEA1981}" dt="2025-01-19T21:13:21.860" v="646" actId="20577"/>
        <pc:sldMkLst>
          <pc:docMk/>
          <pc:sldMk cId="3400293706" sldId="306"/>
        </pc:sldMkLst>
        <pc:spChg chg="add mod">
          <ac:chgData name="Miss McAteer" userId="S::gw21mcateerellis@glowmail.org.uk::f466f663-ce61-458c-9ba1-183fdd4af08a" providerId="AD" clId="Web-{5D835019-A836-239D-2EB7-A7AAFDEA1981}" dt="2025-01-19T21:13:21.860" v="646" actId="20577"/>
          <ac:spMkLst>
            <pc:docMk/>
            <pc:sldMk cId="3400293706" sldId="306"/>
            <ac:spMk id="2" creationId="{C2BE485B-63C5-CBC4-7C76-C99573636515}"/>
          </ac:spMkLst>
        </pc:spChg>
        <pc:picChg chg="add mod modCrop">
          <ac:chgData name="Miss McAteer" userId="S::gw21mcateerellis@glowmail.org.uk::f466f663-ce61-458c-9ba1-183fdd4af08a" providerId="AD" clId="Web-{5D835019-A836-239D-2EB7-A7AAFDEA1981}" dt="2025-01-19T21:04:52.780" v="571"/>
          <ac:picMkLst>
            <pc:docMk/>
            <pc:sldMk cId="3400293706" sldId="306"/>
            <ac:picMk id="3" creationId="{DAD9D7D1-D565-2EFE-2E34-3BC2E49D5331}"/>
          </ac:picMkLst>
        </pc:picChg>
        <pc:picChg chg="add mod modCrop">
          <ac:chgData name="Miss McAteer" userId="S::gw21mcateerellis@glowmail.org.uk::f466f663-ce61-458c-9ba1-183fdd4af08a" providerId="AD" clId="Web-{5D835019-A836-239D-2EB7-A7AAFDEA1981}" dt="2025-01-19T21:01:55.556" v="554" actId="1076"/>
          <ac:picMkLst>
            <pc:docMk/>
            <pc:sldMk cId="3400293706" sldId="306"/>
            <ac:picMk id="4" creationId="{A90C862D-8921-02A4-EAEA-9E983DBABBA1}"/>
          </ac:picMkLst>
        </pc:picChg>
        <pc:picChg chg="add mod modCrop">
          <ac:chgData name="Miss McAteer" userId="S::gw21mcateerellis@glowmail.org.uk::f466f663-ce61-458c-9ba1-183fdd4af08a" providerId="AD" clId="Web-{5D835019-A836-239D-2EB7-A7AAFDEA1981}" dt="2025-01-19T21:02:45.292" v="558"/>
          <ac:picMkLst>
            <pc:docMk/>
            <pc:sldMk cId="3400293706" sldId="306"/>
            <ac:picMk id="5" creationId="{7027975C-BAA6-6C08-ED77-336E1FA532DD}"/>
          </ac:picMkLst>
        </pc:picChg>
        <pc:picChg chg="add mod modCrop">
          <ac:chgData name="Miss McAteer" userId="S::gw21mcateerellis@glowmail.org.uk::f466f663-ce61-458c-9ba1-183fdd4af08a" providerId="AD" clId="Web-{5D835019-A836-239D-2EB7-A7AAFDEA1981}" dt="2025-01-19T21:04:15.842" v="564"/>
          <ac:picMkLst>
            <pc:docMk/>
            <pc:sldMk cId="3400293706" sldId="306"/>
            <ac:picMk id="6" creationId="{65CF1800-8028-49ED-5C02-A881A8634704}"/>
          </ac:picMkLst>
        </pc:picChg>
        <pc:picChg chg="add mod modCrop">
          <ac:chgData name="Miss McAteer" userId="S::gw21mcateerellis@glowmail.org.uk::f466f663-ce61-458c-9ba1-183fdd4af08a" providerId="AD" clId="Web-{5D835019-A836-239D-2EB7-A7AAFDEA1981}" dt="2025-01-19T21:05:49.126" v="595" actId="14100"/>
          <ac:picMkLst>
            <pc:docMk/>
            <pc:sldMk cId="3400293706" sldId="306"/>
            <ac:picMk id="7" creationId="{17C0CF89-7D24-2B6D-237F-AF904D86E56C}"/>
          </ac:picMkLst>
        </pc:picChg>
      </pc:sldChg>
    </pc:docChg>
  </pc:docChgLst>
  <pc:docChgLst>
    <pc:chgData name="Miss McAteer" userId="S::gw21mcateerellis@glowmail.org.uk::f466f663-ce61-458c-9ba1-183fdd4af08a" providerId="AD" clId="Web-{0E7D5568-CF5E-3FBF-26E4-86C7A2BA336C}"/>
    <pc:docChg chg="modSld">
      <pc:chgData name="Miss McAteer" userId="S::gw21mcateerellis@glowmail.org.uk::f466f663-ce61-458c-9ba1-183fdd4af08a" providerId="AD" clId="Web-{0E7D5568-CF5E-3FBF-26E4-86C7A2BA336C}" dt="2025-03-20T11:21:33.291" v="1942"/>
      <pc:docMkLst>
        <pc:docMk/>
      </pc:docMkLst>
      <pc:sldChg chg="modNotes">
        <pc:chgData name="Miss McAteer" userId="S::gw21mcateerellis@glowmail.org.uk::f466f663-ce61-458c-9ba1-183fdd4af08a" providerId="AD" clId="Web-{0E7D5568-CF5E-3FBF-26E4-86C7A2BA336C}" dt="2025-03-20T11:21:33.291" v="1942"/>
        <pc:sldMkLst>
          <pc:docMk/>
          <pc:sldMk cId="2042116979" sldId="325"/>
        </pc:sldMkLst>
      </pc:sldChg>
    </pc:docChg>
  </pc:docChgLst>
  <pc:docChgLst>
    <pc:chgData clId="Web-{526D04C3-4AC1-9065-9B71-4CC985AC4A7E}"/>
    <pc:docChg chg="modSld">
      <pc:chgData name="" userId="" providerId="" clId="Web-{526D04C3-4AC1-9065-9B71-4CC985AC4A7E}" dt="2025-02-05T12:04:58.541" v="20" actId="20577"/>
      <pc:docMkLst>
        <pc:docMk/>
      </pc:docMkLst>
      <pc:sldChg chg="modSp">
        <pc:chgData name="" userId="" providerId="" clId="Web-{526D04C3-4AC1-9065-9B71-4CC985AC4A7E}" dt="2025-02-05T12:04:58.541" v="20" actId="20577"/>
        <pc:sldMkLst>
          <pc:docMk/>
          <pc:sldMk cId="0" sldId="256"/>
        </pc:sldMkLst>
        <pc:spChg chg="mod">
          <ac:chgData name="" userId="" providerId="" clId="Web-{526D04C3-4AC1-9065-9B71-4CC985AC4A7E}" dt="2025-02-05T12:04:58.541" v="20" actId="20577"/>
          <ac:spMkLst>
            <pc:docMk/>
            <pc:sldMk cId="0" sldId="256"/>
            <ac:spMk id="65" creationId="{00000000-0000-0000-0000-000000000000}"/>
          </ac:spMkLst>
        </pc:spChg>
      </pc:sldChg>
    </pc:docChg>
  </pc:docChgLst>
  <pc:docChgLst>
    <pc:chgData name="Miss McAteer" userId="S::gw21mcateerellis@glowmail.org.uk::f466f663-ce61-458c-9ba1-183fdd4af08a" providerId="AD" clId="Web-{80F3FCD2-CD1B-D4D8-DDE6-B64778C715DA}"/>
    <pc:docChg chg="modSld sldOrd">
      <pc:chgData name="Miss McAteer" userId="S::gw21mcateerellis@glowmail.org.uk::f466f663-ce61-458c-9ba1-183fdd4af08a" providerId="AD" clId="Web-{80F3FCD2-CD1B-D4D8-DDE6-B64778C715DA}" dt="2025-03-14T12:46:29.742" v="2257" actId="20577"/>
      <pc:docMkLst>
        <pc:docMk/>
      </pc:docMkLst>
      <pc:sldChg chg="modNotes">
        <pc:chgData name="Miss McAteer" userId="S::gw21mcateerellis@glowmail.org.uk::f466f663-ce61-458c-9ba1-183fdd4af08a" providerId="AD" clId="Web-{80F3FCD2-CD1B-D4D8-DDE6-B64778C715DA}" dt="2025-03-14T11:59:09.727" v="500"/>
        <pc:sldMkLst>
          <pc:docMk/>
          <pc:sldMk cId="0" sldId="256"/>
        </pc:sldMkLst>
      </pc:sldChg>
      <pc:sldChg chg="modNotes">
        <pc:chgData name="Miss McAteer" userId="S::gw21mcateerellis@glowmail.org.uk::f466f663-ce61-458c-9ba1-183fdd4af08a" providerId="AD" clId="Web-{80F3FCD2-CD1B-D4D8-DDE6-B64778C715DA}" dt="2025-03-14T12:03:36.004" v="628"/>
        <pc:sldMkLst>
          <pc:docMk/>
          <pc:sldMk cId="1538391246" sldId="290"/>
        </pc:sldMkLst>
      </pc:sldChg>
      <pc:sldChg chg="modSp modNotes">
        <pc:chgData name="Miss McAteer" userId="S::gw21mcateerellis@glowmail.org.uk::f466f663-ce61-458c-9ba1-183fdd4af08a" providerId="AD" clId="Web-{80F3FCD2-CD1B-D4D8-DDE6-B64778C715DA}" dt="2025-03-14T12:46:29.742" v="2257" actId="20577"/>
        <pc:sldMkLst>
          <pc:docMk/>
          <pc:sldMk cId="2270138639" sldId="292"/>
        </pc:sldMkLst>
        <pc:spChg chg="mod">
          <ac:chgData name="Miss McAteer" userId="S::gw21mcateerellis@glowmail.org.uk::f466f663-ce61-458c-9ba1-183fdd4af08a" providerId="AD" clId="Web-{80F3FCD2-CD1B-D4D8-DDE6-B64778C715DA}" dt="2025-03-14T12:46:29.742" v="2257" actId="20577"/>
          <ac:spMkLst>
            <pc:docMk/>
            <pc:sldMk cId="2270138639" sldId="292"/>
            <ac:spMk id="3" creationId="{31B02B45-3C69-E69A-5A85-BC1D5B03B06B}"/>
          </ac:spMkLst>
        </pc:spChg>
      </pc:sldChg>
      <pc:sldChg chg="addSp modSp modNotes">
        <pc:chgData name="Miss McAteer" userId="S::gw21mcateerellis@glowmail.org.uk::f466f663-ce61-458c-9ba1-183fdd4af08a" providerId="AD" clId="Web-{80F3FCD2-CD1B-D4D8-DDE6-B64778C715DA}" dt="2025-03-14T12:42:41.514" v="2193" actId="20577"/>
        <pc:sldMkLst>
          <pc:docMk/>
          <pc:sldMk cId="1265789280" sldId="293"/>
        </pc:sldMkLst>
        <pc:spChg chg="mod">
          <ac:chgData name="Miss McAteer" userId="S::gw21mcateerellis@glowmail.org.uk::f466f663-ce61-458c-9ba1-183fdd4af08a" providerId="AD" clId="Web-{80F3FCD2-CD1B-D4D8-DDE6-B64778C715DA}" dt="2025-03-14T12:42:41.514" v="2193" actId="20577"/>
          <ac:spMkLst>
            <pc:docMk/>
            <pc:sldMk cId="1265789280" sldId="293"/>
            <ac:spMk id="3" creationId="{7CCB7966-68DB-A245-FA74-279100F344E3}"/>
          </ac:spMkLst>
        </pc:spChg>
        <pc:picChg chg="add mod">
          <ac:chgData name="Miss McAteer" userId="S::gw21mcateerellis@glowmail.org.uk::f466f663-ce61-458c-9ba1-183fdd4af08a" providerId="AD" clId="Web-{80F3FCD2-CD1B-D4D8-DDE6-B64778C715DA}" dt="2025-03-14T12:22:19.038" v="1966" actId="1076"/>
          <ac:picMkLst>
            <pc:docMk/>
            <pc:sldMk cId="1265789280" sldId="293"/>
            <ac:picMk id="4" creationId="{40CE496E-BF41-7037-0D8E-1A0067E67D0C}"/>
          </ac:picMkLst>
        </pc:picChg>
        <pc:picChg chg="add mod">
          <ac:chgData name="Miss McAteer" userId="S::gw21mcateerellis@glowmail.org.uk::f466f663-ce61-458c-9ba1-183fdd4af08a" providerId="AD" clId="Web-{80F3FCD2-CD1B-D4D8-DDE6-B64778C715DA}" dt="2025-03-14T12:25:07.874" v="1971" actId="1076"/>
          <ac:picMkLst>
            <pc:docMk/>
            <pc:sldMk cId="1265789280" sldId="293"/>
            <ac:picMk id="5" creationId="{35BD16E6-FE0C-392A-4A01-335734E6C4F9}"/>
          </ac:picMkLst>
        </pc:picChg>
      </pc:sldChg>
      <pc:sldChg chg="addSp delSp modSp mod setBg modNotes">
        <pc:chgData name="Miss McAteer" userId="S::gw21mcateerellis@glowmail.org.uk::f466f663-ce61-458c-9ba1-183fdd4af08a" providerId="AD" clId="Web-{80F3FCD2-CD1B-D4D8-DDE6-B64778C715DA}" dt="2025-03-14T12:41:11.588" v="2192"/>
        <pc:sldMkLst>
          <pc:docMk/>
          <pc:sldMk cId="2041119983" sldId="305"/>
        </pc:sldMkLst>
        <pc:spChg chg="mod">
          <ac:chgData name="Miss McAteer" userId="S::gw21mcateerellis@glowmail.org.uk::f466f663-ce61-458c-9ba1-183fdd4af08a" providerId="AD" clId="Web-{80F3FCD2-CD1B-D4D8-DDE6-B64778C715DA}" dt="2025-03-14T12:41:11.588" v="2192"/>
          <ac:spMkLst>
            <pc:docMk/>
            <pc:sldMk cId="2041119983" sldId="305"/>
            <ac:spMk id="2" creationId="{F79C543A-7170-3131-B03A-74BC61AC4AE1}"/>
          </ac:spMkLst>
        </pc:spChg>
        <pc:spChg chg="mod">
          <ac:chgData name="Miss McAteer" userId="S::gw21mcateerellis@glowmail.org.uk::f466f663-ce61-458c-9ba1-183fdd4af08a" providerId="AD" clId="Web-{80F3FCD2-CD1B-D4D8-DDE6-B64778C715DA}" dt="2025-03-14T12:41:11.588" v="2192"/>
          <ac:spMkLst>
            <pc:docMk/>
            <pc:sldMk cId="2041119983" sldId="305"/>
            <ac:spMk id="3" creationId="{7CCB7966-68DB-A245-FA74-279100F344E3}"/>
          </ac:spMkLst>
        </pc:spChg>
        <pc:spChg chg="add del">
          <ac:chgData name="Miss McAteer" userId="S::gw21mcateerellis@glowmail.org.uk::f466f663-ce61-458c-9ba1-183fdd4af08a" providerId="AD" clId="Web-{80F3FCD2-CD1B-D4D8-DDE6-B64778C715DA}" dt="2025-03-14T12:41:11.588" v="2192"/>
          <ac:spMkLst>
            <pc:docMk/>
            <pc:sldMk cId="2041119983" sldId="305"/>
            <ac:spMk id="9" creationId="{311973C2-EB8B-452A-A698-4A252FD3AE28}"/>
          </ac:spMkLst>
        </pc:spChg>
        <pc:spChg chg="add del">
          <ac:chgData name="Miss McAteer" userId="S::gw21mcateerellis@glowmail.org.uk::f466f663-ce61-458c-9ba1-183fdd4af08a" providerId="AD" clId="Web-{80F3FCD2-CD1B-D4D8-DDE6-B64778C715DA}" dt="2025-03-14T12:41:11.588" v="2192"/>
          <ac:spMkLst>
            <pc:docMk/>
            <pc:sldMk cId="2041119983" sldId="305"/>
            <ac:spMk id="11" creationId="{10162E77-11AD-44A7-84EC-40C59EEFBD2E}"/>
          </ac:spMkLst>
        </pc:spChg>
        <pc:picChg chg="add del">
          <ac:chgData name="Miss McAteer" userId="S::gw21mcateerellis@glowmail.org.uk::f466f663-ce61-458c-9ba1-183fdd4af08a" providerId="AD" clId="Web-{80F3FCD2-CD1B-D4D8-DDE6-B64778C715DA}" dt="2025-03-14T12:41:11.588" v="2192"/>
          <ac:picMkLst>
            <pc:docMk/>
            <pc:sldMk cId="2041119983" sldId="305"/>
            <ac:picMk id="5" creationId="{AA9D7A04-495D-6F83-0D15-D215E7A47E7D}"/>
          </ac:picMkLst>
        </pc:picChg>
        <pc:picChg chg="del">
          <ac:chgData name="Miss McAteer" userId="S::gw21mcateerellis@glowmail.org.uk::f466f663-ce61-458c-9ba1-183fdd4af08a" providerId="AD" clId="Web-{80F3FCD2-CD1B-D4D8-DDE6-B64778C715DA}" dt="2025-03-14T12:22:03.694" v="1963"/>
          <ac:picMkLst>
            <pc:docMk/>
            <pc:sldMk cId="2041119983" sldId="305"/>
            <ac:picMk id="6" creationId="{94A72D30-EFA9-CF8D-597C-9AFA7EC5A0AF}"/>
          </ac:picMkLst>
        </pc:picChg>
        <pc:cxnChg chg="add del">
          <ac:chgData name="Miss McAteer" userId="S::gw21mcateerellis@glowmail.org.uk::f466f663-ce61-458c-9ba1-183fdd4af08a" providerId="AD" clId="Web-{80F3FCD2-CD1B-D4D8-DDE6-B64778C715DA}" dt="2025-03-14T12:41:11.588" v="2192"/>
          <ac:cxnSpMkLst>
            <pc:docMk/>
            <pc:sldMk cId="2041119983" sldId="305"/>
            <ac:cxnSpMk id="13" creationId="{5AB158E9-1B40-4CD6-95F0-95CA11DF7B7A}"/>
          </ac:cxnSpMkLst>
        </pc:cxnChg>
      </pc:sldChg>
      <pc:sldChg chg="modSp modNotes">
        <pc:chgData name="Miss McAteer" userId="S::gw21mcateerellis@glowmail.org.uk::f466f663-ce61-458c-9ba1-183fdd4af08a" providerId="AD" clId="Web-{80F3FCD2-CD1B-D4D8-DDE6-B64778C715DA}" dt="2025-03-14T12:30:13.825" v="2029"/>
        <pc:sldMkLst>
          <pc:docMk/>
          <pc:sldMk cId="3400293706" sldId="306"/>
        </pc:sldMkLst>
        <pc:spChg chg="mod">
          <ac:chgData name="Miss McAteer" userId="S::gw21mcateerellis@glowmail.org.uk::f466f663-ce61-458c-9ba1-183fdd4af08a" providerId="AD" clId="Web-{80F3FCD2-CD1B-D4D8-DDE6-B64778C715DA}" dt="2025-03-14T12:30:00.043" v="2018" actId="20577"/>
          <ac:spMkLst>
            <pc:docMk/>
            <pc:sldMk cId="3400293706" sldId="306"/>
            <ac:spMk id="2" creationId="{C2BE485B-63C5-CBC4-7C76-C99573636515}"/>
          </ac:spMkLst>
        </pc:spChg>
      </pc:sldChg>
      <pc:sldChg chg="modSp modNotes">
        <pc:chgData name="Miss McAteer" userId="S::gw21mcateerellis@glowmail.org.uk::f466f663-ce61-458c-9ba1-183fdd4af08a" providerId="AD" clId="Web-{80F3FCD2-CD1B-D4D8-DDE6-B64778C715DA}" dt="2025-03-14T12:43:37.375" v="2204" actId="20577"/>
        <pc:sldMkLst>
          <pc:docMk/>
          <pc:sldMk cId="4264488348" sldId="323"/>
        </pc:sldMkLst>
        <pc:spChg chg="mod">
          <ac:chgData name="Miss McAteer" userId="S::gw21mcateerellis@glowmail.org.uk::f466f663-ce61-458c-9ba1-183fdd4af08a" providerId="AD" clId="Web-{80F3FCD2-CD1B-D4D8-DDE6-B64778C715DA}" dt="2025-03-14T12:43:37.375" v="2204" actId="20577"/>
          <ac:spMkLst>
            <pc:docMk/>
            <pc:sldMk cId="4264488348" sldId="323"/>
            <ac:spMk id="5" creationId="{3A1D45A9-1571-2B85-A1D8-870FB4640869}"/>
          </ac:spMkLst>
        </pc:spChg>
      </pc:sldChg>
      <pc:sldChg chg="addSp delSp modSp modNotes">
        <pc:chgData name="Miss McAteer" userId="S::gw21mcateerellis@glowmail.org.uk::f466f663-ce61-458c-9ba1-183fdd4af08a" providerId="AD" clId="Web-{80F3FCD2-CD1B-D4D8-DDE6-B64778C715DA}" dt="2025-03-14T12:42:53.624" v="2197" actId="20577"/>
        <pc:sldMkLst>
          <pc:docMk/>
          <pc:sldMk cId="200357655" sldId="324"/>
        </pc:sldMkLst>
        <pc:spChg chg="add mod">
          <ac:chgData name="Miss McAteer" userId="S::gw21mcateerellis@glowmail.org.uk::f466f663-ce61-458c-9ba1-183fdd4af08a" providerId="AD" clId="Web-{80F3FCD2-CD1B-D4D8-DDE6-B64778C715DA}" dt="2025-03-14T12:42:53.624" v="2197" actId="20577"/>
          <ac:spMkLst>
            <pc:docMk/>
            <pc:sldMk cId="200357655" sldId="324"/>
            <ac:spMk id="5" creationId="{A186DA44-C48B-AEB8-2C94-8A277F0773C4}"/>
          </ac:spMkLst>
        </pc:spChg>
        <pc:picChg chg="add del mod">
          <ac:chgData name="Miss McAteer" userId="S::gw21mcateerellis@glowmail.org.uk::f466f663-ce61-458c-9ba1-183fdd4af08a" providerId="AD" clId="Web-{80F3FCD2-CD1B-D4D8-DDE6-B64778C715DA}" dt="2025-03-14T12:27:41.365" v="1988"/>
          <ac:picMkLst>
            <pc:docMk/>
            <pc:sldMk cId="200357655" sldId="324"/>
            <ac:picMk id="4" creationId="{F3B27224-848D-3063-0A34-0D5B944F0FF1}"/>
          </ac:picMkLst>
        </pc:picChg>
        <pc:picChg chg="add mod">
          <ac:chgData name="Miss McAteer" userId="S::gw21mcateerellis@glowmail.org.uk::f466f663-ce61-458c-9ba1-183fdd4af08a" providerId="AD" clId="Web-{80F3FCD2-CD1B-D4D8-DDE6-B64778C715DA}" dt="2025-03-14T12:28:20.601" v="1992" actId="1076"/>
          <ac:picMkLst>
            <pc:docMk/>
            <pc:sldMk cId="200357655" sldId="324"/>
            <ac:picMk id="6" creationId="{589B8B62-E8FC-7C8B-2B4B-5B88FD713154}"/>
          </ac:picMkLst>
        </pc:picChg>
      </pc:sldChg>
      <pc:sldChg chg="addSp modSp ord">
        <pc:chgData name="Miss McAteer" userId="S::gw21mcateerellis@glowmail.org.uk::f466f663-ce61-458c-9ba1-183fdd4af08a" providerId="AD" clId="Web-{80F3FCD2-CD1B-D4D8-DDE6-B64778C715DA}" dt="2025-03-14T12:43:57.579" v="2205" actId="20577"/>
        <pc:sldMkLst>
          <pc:docMk/>
          <pc:sldMk cId="3838306745" sldId="326"/>
        </pc:sldMkLst>
        <pc:spChg chg="mod">
          <ac:chgData name="Miss McAteer" userId="S::gw21mcateerellis@glowmail.org.uk::f466f663-ce61-458c-9ba1-183fdd4af08a" providerId="AD" clId="Web-{80F3FCD2-CD1B-D4D8-DDE6-B64778C715DA}" dt="2025-03-14T12:43:57.579" v="2205" actId="20577"/>
          <ac:spMkLst>
            <pc:docMk/>
            <pc:sldMk cId="3838306745" sldId="326"/>
            <ac:spMk id="7" creationId="{2CA28A61-A46C-B721-0F43-5EBD86C8C066}"/>
          </ac:spMkLst>
        </pc:spChg>
        <pc:picChg chg="add mod">
          <ac:chgData name="Miss McAteer" userId="S::gw21mcateerellis@glowmail.org.uk::f466f663-ce61-458c-9ba1-183fdd4af08a" providerId="AD" clId="Web-{80F3FCD2-CD1B-D4D8-DDE6-B64778C715DA}" dt="2025-03-14T12:40:33.383" v="2188" actId="1076"/>
          <ac:picMkLst>
            <pc:docMk/>
            <pc:sldMk cId="3838306745" sldId="326"/>
            <ac:picMk id="4" creationId="{1F3B567E-E392-3162-D5AF-563126988788}"/>
          </ac:picMkLst>
        </pc:picChg>
        <pc:picChg chg="add mod">
          <ac:chgData name="Miss McAteer" userId="S::gw21mcateerellis@glowmail.org.uk::f466f663-ce61-458c-9ba1-183fdd4af08a" providerId="AD" clId="Web-{80F3FCD2-CD1B-D4D8-DDE6-B64778C715DA}" dt="2025-03-14T12:40:27.992" v="2186" actId="1076"/>
          <ac:picMkLst>
            <pc:docMk/>
            <pc:sldMk cId="3838306745" sldId="326"/>
            <ac:picMk id="5" creationId="{E297B318-2AC7-4ED5-B518-0E665A5A42EB}"/>
          </ac:picMkLst>
        </pc:picChg>
      </pc:sldChg>
    </pc:docChg>
  </pc:docChgLst>
  <pc:docChgLst>
    <pc:chgData name="Miss McAteer" userId="S::gw21mcateerellis@glowmail.org.uk::f466f663-ce61-458c-9ba1-183fdd4af08a" providerId="AD" clId="Web-{8905E0AC-8ACF-5BA6-528B-2BAF8597C7CA}"/>
    <pc:docChg chg="addSld delSld modSld sldOrd addMainMaster delMainMaster">
      <pc:chgData name="Miss McAteer" userId="S::gw21mcateerellis@glowmail.org.uk::f466f663-ce61-458c-9ba1-183fdd4af08a" providerId="AD" clId="Web-{8905E0AC-8ACF-5BA6-528B-2BAF8597C7CA}" dt="2025-01-09T18:21:55.064" v="1832" actId="1076"/>
      <pc:docMkLst>
        <pc:docMk/>
      </pc:docMkLst>
      <pc:sldChg chg="addSp delSp modSp mod modClrScheme chgLayout">
        <pc:chgData name="Miss McAteer" userId="S::gw21mcateerellis@glowmail.org.uk::f466f663-ce61-458c-9ba1-183fdd4af08a" providerId="AD" clId="Web-{8905E0AC-8ACF-5BA6-528B-2BAF8597C7CA}" dt="2025-01-09T15:26:15.902" v="999" actId="20577"/>
        <pc:sldMkLst>
          <pc:docMk/>
          <pc:sldMk cId="0" sldId="256"/>
        </pc:sldMkLst>
        <pc:spChg chg="mod ord">
          <ac:chgData name="Miss McAteer" userId="S::gw21mcateerellis@glowmail.org.uk::f466f663-ce61-458c-9ba1-183fdd4af08a" providerId="AD" clId="Web-{8905E0AC-8ACF-5BA6-528B-2BAF8597C7CA}" dt="2025-01-09T12:20:11.354" v="40" actId="20577"/>
          <ac:spMkLst>
            <pc:docMk/>
            <pc:sldMk cId="0" sldId="256"/>
            <ac:spMk id="65" creationId="{00000000-0000-0000-0000-000000000000}"/>
          </ac:spMkLst>
        </pc:spChg>
        <pc:spChg chg="mod ord">
          <ac:chgData name="Miss McAteer" userId="S::gw21mcateerellis@glowmail.org.uk::f466f663-ce61-458c-9ba1-183fdd4af08a" providerId="AD" clId="Web-{8905E0AC-8ACF-5BA6-528B-2BAF8597C7CA}" dt="2025-01-09T15:26:15.902" v="999" actId="20577"/>
          <ac:spMkLst>
            <pc:docMk/>
            <pc:sldMk cId="0" sldId="256"/>
            <ac:spMk id="66" creationId="{00000000-0000-0000-0000-000000000000}"/>
          </ac:spMkLst>
        </pc:spChg>
        <pc:picChg chg="add mod">
          <ac:chgData name="Miss McAteer" userId="S::gw21mcateerellis@glowmail.org.uk::f466f663-ce61-458c-9ba1-183fdd4af08a" providerId="AD" clId="Web-{8905E0AC-8ACF-5BA6-528B-2BAF8597C7CA}" dt="2025-01-09T15:22:01.816" v="981" actId="1076"/>
          <ac:picMkLst>
            <pc:docMk/>
            <pc:sldMk cId="0" sldId="256"/>
            <ac:picMk id="2" creationId="{90DA90B5-6ABB-E341-BE4B-7BC8E43CD2CF}"/>
          </ac:picMkLst>
        </pc:picChg>
        <pc:picChg chg="add mod modCrop">
          <ac:chgData name="Miss McAteer" userId="S::gw21mcateerellis@glowmail.org.uk::f466f663-ce61-458c-9ba1-183fdd4af08a" providerId="AD" clId="Web-{8905E0AC-8ACF-5BA6-528B-2BAF8597C7CA}" dt="2025-01-09T15:26:02.136" v="998" actId="14100"/>
          <ac:picMkLst>
            <pc:docMk/>
            <pc:sldMk cId="0" sldId="256"/>
            <ac:picMk id="4" creationId="{5747CA5B-9E27-996C-7829-D8D8F0663F38}"/>
          </ac:picMkLst>
        </pc:picChg>
        <pc:picChg chg="add mod">
          <ac:chgData name="Miss McAteer" userId="S::gw21mcateerellis@glowmail.org.uk::f466f663-ce61-458c-9ba1-183fdd4af08a" providerId="AD" clId="Web-{8905E0AC-8ACF-5BA6-528B-2BAF8597C7CA}" dt="2025-01-09T15:23:55.804" v="989" actId="1076"/>
          <ac:picMkLst>
            <pc:docMk/>
            <pc:sldMk cId="0" sldId="256"/>
            <ac:picMk id="5" creationId="{F292B76E-29CB-C76C-44D6-A8FF03410A73}"/>
          </ac:picMkLst>
        </pc:picChg>
        <pc:picChg chg="add mod">
          <ac:chgData name="Miss McAteer" userId="S::gw21mcateerellis@glowmail.org.uk::f466f663-ce61-458c-9ba1-183fdd4af08a" providerId="AD" clId="Web-{8905E0AC-8ACF-5BA6-528B-2BAF8597C7CA}" dt="2025-01-09T15:24:43.993" v="993" actId="1076"/>
          <ac:picMkLst>
            <pc:docMk/>
            <pc:sldMk cId="0" sldId="256"/>
            <ac:picMk id="6" creationId="{508A2713-802D-F156-0382-45DC1B51AED6}"/>
          </ac:picMkLst>
        </pc:picChg>
        <pc:picChg chg="add mod">
          <ac:chgData name="Miss McAteer" userId="S::gw21mcateerellis@glowmail.org.uk::f466f663-ce61-458c-9ba1-183fdd4af08a" providerId="AD" clId="Web-{8905E0AC-8ACF-5BA6-528B-2BAF8597C7CA}" dt="2025-01-09T15:25:55.011" v="997" actId="1076"/>
          <ac:picMkLst>
            <pc:docMk/>
            <pc:sldMk cId="0" sldId="256"/>
            <ac:picMk id="7" creationId="{79A3A8B3-F129-3BC8-CBBC-34D4D4462C22}"/>
          </ac:picMkLst>
        </pc:picChg>
      </pc:sldChg>
      <pc:sldChg chg="modSp mod modClrScheme chgLayout">
        <pc:chgData name="Miss McAteer" userId="S::gw21mcateerellis@glowmail.org.uk::f466f663-ce61-458c-9ba1-183fdd4af08a" providerId="AD" clId="Web-{8905E0AC-8ACF-5BA6-528B-2BAF8597C7CA}" dt="2025-01-09T17:51:14.956" v="1783" actId="20577"/>
        <pc:sldMkLst>
          <pc:docMk/>
          <pc:sldMk cId="0" sldId="257"/>
        </pc:sldMkLst>
        <pc:spChg chg="mod ord">
          <ac:chgData name="Miss McAteer" userId="S::gw21mcateerellis@glowmail.org.uk::f466f663-ce61-458c-9ba1-183fdd4af08a" providerId="AD" clId="Web-{8905E0AC-8ACF-5BA6-528B-2BAF8597C7CA}" dt="2025-01-09T16:40:17.503" v="1233" actId="1076"/>
          <ac:spMkLst>
            <pc:docMk/>
            <pc:sldMk cId="0" sldId="257"/>
            <ac:spMk id="72" creationId="{00000000-0000-0000-0000-000000000000}"/>
          </ac:spMkLst>
        </pc:spChg>
        <pc:spChg chg="mod ord">
          <ac:chgData name="Miss McAteer" userId="S::gw21mcateerellis@glowmail.org.uk::f466f663-ce61-458c-9ba1-183fdd4af08a" providerId="AD" clId="Web-{8905E0AC-8ACF-5BA6-528B-2BAF8597C7CA}" dt="2025-01-09T17:51:14.956" v="1783" actId="20577"/>
          <ac:spMkLst>
            <pc:docMk/>
            <pc:sldMk cId="0" sldId="257"/>
            <ac:spMk id="73" creationId="{00000000-0000-0000-0000-000000000000}"/>
          </ac:spMkLst>
        </pc:spChg>
      </pc:sldChg>
      <pc:sldChg chg="modSp del mod modClrScheme chgLayout">
        <pc:chgData name="Miss McAteer" userId="S::gw21mcateerellis@glowmail.org.uk::f466f663-ce61-458c-9ba1-183fdd4af08a" providerId="AD" clId="Web-{8905E0AC-8ACF-5BA6-528B-2BAF8597C7CA}" dt="2025-01-09T12:19:48.260" v="30"/>
        <pc:sldMkLst>
          <pc:docMk/>
          <pc:sldMk cId="0" sldId="258"/>
        </pc:sldMkLst>
      </pc:sldChg>
      <pc:sldChg chg="addSp delSp modSp mod modClrScheme chgLayout">
        <pc:chgData name="Miss McAteer" userId="S::gw21mcateerellis@glowmail.org.uk::f466f663-ce61-458c-9ba1-183fdd4af08a" providerId="AD" clId="Web-{8905E0AC-8ACF-5BA6-528B-2BAF8597C7CA}" dt="2025-01-09T17:51:01.471" v="1782" actId="20577"/>
        <pc:sldMkLst>
          <pc:docMk/>
          <pc:sldMk cId="0" sldId="259"/>
        </pc:sldMkLst>
        <pc:spChg chg="mod ord">
          <ac:chgData name="Miss McAteer" userId="S::gw21mcateerellis@glowmail.org.uk::f466f663-ce61-458c-9ba1-183fdd4af08a" providerId="AD" clId="Web-{8905E0AC-8ACF-5BA6-528B-2BAF8597C7CA}" dt="2025-01-09T15:46:31.548" v="1138" actId="1076"/>
          <ac:spMkLst>
            <pc:docMk/>
            <pc:sldMk cId="0" sldId="259"/>
            <ac:spMk id="89" creationId="{00000000-0000-0000-0000-000000000000}"/>
          </ac:spMkLst>
        </pc:spChg>
        <pc:picChg chg="add mod">
          <ac:chgData name="Miss McAteer" userId="S::gw21mcateerellis@glowmail.org.uk::f466f663-ce61-458c-9ba1-183fdd4af08a" providerId="AD" clId="Web-{8905E0AC-8ACF-5BA6-528B-2BAF8597C7CA}" dt="2025-01-09T15:31:29.974" v="1043" actId="1076"/>
          <ac:picMkLst>
            <pc:docMk/>
            <pc:sldMk cId="0" sldId="259"/>
            <ac:picMk id="3" creationId="{5ED80E0A-B938-1EF6-75CC-CFCE0A26DBD9}"/>
          </ac:picMkLst>
        </pc:picChg>
      </pc:sldChg>
      <pc:sldChg chg="delSp modSp mod modClrScheme chgLayout">
        <pc:chgData name="Miss McAteer" userId="S::gw21mcateerellis@glowmail.org.uk::f466f663-ce61-458c-9ba1-183fdd4af08a" providerId="AD" clId="Web-{8905E0AC-8ACF-5BA6-528B-2BAF8597C7CA}" dt="2025-01-09T15:46:54.892" v="1146" actId="20577"/>
        <pc:sldMkLst>
          <pc:docMk/>
          <pc:sldMk cId="0" sldId="260"/>
        </pc:sldMkLst>
      </pc:sldChg>
      <pc:sldChg chg="addSp delSp modSp mod modClrScheme chgLayout">
        <pc:chgData name="Miss McAteer" userId="S::gw21mcateerellis@glowmail.org.uk::f466f663-ce61-458c-9ba1-183fdd4af08a" providerId="AD" clId="Web-{8905E0AC-8ACF-5BA6-528B-2BAF8597C7CA}" dt="2025-01-09T17:48:07.887" v="1743" actId="1076"/>
        <pc:sldMkLst>
          <pc:docMk/>
          <pc:sldMk cId="0" sldId="261"/>
        </pc:sldMkLst>
        <pc:spChg chg="mod ord">
          <ac:chgData name="Miss McAteer" userId="S::gw21mcateerellis@glowmail.org.uk::f466f663-ce61-458c-9ba1-183fdd4af08a" providerId="AD" clId="Web-{8905E0AC-8ACF-5BA6-528B-2BAF8597C7CA}" dt="2025-01-09T15:15:46.336" v="883" actId="20577"/>
          <ac:spMkLst>
            <pc:docMk/>
            <pc:sldMk cId="0" sldId="261"/>
            <ac:spMk id="106" creationId="{00000000-0000-0000-0000-000000000000}"/>
          </ac:spMkLst>
        </pc:spChg>
        <pc:spChg chg="mod ord">
          <ac:chgData name="Miss McAteer" userId="S::gw21mcateerellis@glowmail.org.uk::f466f663-ce61-458c-9ba1-183fdd4af08a" providerId="AD" clId="Web-{8905E0AC-8ACF-5BA6-528B-2BAF8597C7CA}" dt="2025-01-09T17:47:02.760" v="1737" actId="20577"/>
          <ac:spMkLst>
            <pc:docMk/>
            <pc:sldMk cId="0" sldId="261"/>
            <ac:spMk id="107" creationId="{00000000-0000-0000-0000-000000000000}"/>
          </ac:spMkLst>
        </pc:spChg>
        <pc:picChg chg="add mod modCrop">
          <ac:chgData name="Miss McAteer" userId="S::gw21mcateerellis@glowmail.org.uk::f466f663-ce61-458c-9ba1-183fdd4af08a" providerId="AD" clId="Web-{8905E0AC-8ACF-5BA6-528B-2BAF8597C7CA}" dt="2025-01-09T17:48:07.887" v="1743" actId="1076"/>
          <ac:picMkLst>
            <pc:docMk/>
            <pc:sldMk cId="0" sldId="261"/>
            <ac:picMk id="2" creationId="{F8B9C894-A711-F7A9-0D27-6611E1F43C54}"/>
          </ac:picMkLst>
        </pc:picChg>
        <pc:picChg chg="add mod">
          <ac:chgData name="Miss McAteer" userId="S::gw21mcateerellis@glowmail.org.uk::f466f663-ce61-458c-9ba1-183fdd4af08a" providerId="AD" clId="Web-{8905E0AC-8ACF-5BA6-528B-2BAF8597C7CA}" dt="2025-01-09T15:31:05.645" v="1040" actId="1076"/>
          <ac:picMkLst>
            <pc:docMk/>
            <pc:sldMk cId="0" sldId="261"/>
            <ac:picMk id="3" creationId="{6DB62E03-71DE-1163-2F19-F30039AD4E8C}"/>
          </ac:picMkLst>
        </pc:picChg>
      </pc:sldChg>
      <pc:sldChg chg="addSp delSp modSp mod ord modClrScheme chgLayout">
        <pc:chgData name="Miss McAteer" userId="S::gw21mcateerellis@glowmail.org.uk::f466f663-ce61-458c-9ba1-183fdd4af08a" providerId="AD" clId="Web-{8905E0AC-8ACF-5BA6-528B-2BAF8597C7CA}" dt="2025-01-09T17:48:29.060" v="1744" actId="1076"/>
        <pc:sldMkLst>
          <pc:docMk/>
          <pc:sldMk cId="0" sldId="262"/>
        </pc:sldMkLst>
        <pc:spChg chg="mod ord">
          <ac:chgData name="Miss McAteer" userId="S::gw21mcateerellis@glowmail.org.uk::f466f663-ce61-458c-9ba1-183fdd4af08a" providerId="AD" clId="Web-{8905E0AC-8ACF-5BA6-528B-2BAF8597C7CA}" dt="2025-01-09T16:33:55.302" v="1172" actId="20577"/>
          <ac:spMkLst>
            <pc:docMk/>
            <pc:sldMk cId="0" sldId="262"/>
            <ac:spMk id="116" creationId="{00000000-0000-0000-0000-000000000000}"/>
          </ac:spMkLst>
        </pc:spChg>
        <pc:spChg chg="mod ord">
          <ac:chgData name="Miss McAteer" userId="S::gw21mcateerellis@glowmail.org.uk::f466f663-ce61-458c-9ba1-183fdd4af08a" providerId="AD" clId="Web-{8905E0AC-8ACF-5BA6-528B-2BAF8597C7CA}" dt="2025-01-09T17:48:29.060" v="1744" actId="1076"/>
          <ac:spMkLst>
            <pc:docMk/>
            <pc:sldMk cId="0" sldId="262"/>
            <ac:spMk id="118" creationId="{00000000-0000-0000-0000-000000000000}"/>
          </ac:spMkLst>
        </pc:spChg>
        <pc:picChg chg="add mod">
          <ac:chgData name="Miss McAteer" userId="S::gw21mcateerellis@glowmail.org.uk::f466f663-ce61-458c-9ba1-183fdd4af08a" providerId="AD" clId="Web-{8905E0AC-8ACF-5BA6-528B-2BAF8597C7CA}" dt="2025-01-09T16:34:33.647" v="1175" actId="14100"/>
          <ac:picMkLst>
            <pc:docMk/>
            <pc:sldMk cId="0" sldId="262"/>
            <ac:picMk id="2" creationId="{C4E958BD-D9CD-48AC-0C8A-6881D2351C49}"/>
          </ac:picMkLst>
        </pc:picChg>
        <pc:picChg chg="add mod">
          <ac:chgData name="Miss McAteer" userId="S::gw21mcateerellis@glowmail.org.uk::f466f663-ce61-458c-9ba1-183fdd4af08a" providerId="AD" clId="Web-{8905E0AC-8ACF-5BA6-528B-2BAF8597C7CA}" dt="2025-01-09T16:35:00.448" v="1179" actId="1076"/>
          <ac:picMkLst>
            <pc:docMk/>
            <pc:sldMk cId="0" sldId="262"/>
            <ac:picMk id="3" creationId="{F5DC5501-0E8F-8ABD-C8D5-BBC2799F1BB8}"/>
          </ac:picMkLst>
        </pc:picChg>
      </pc:sldChg>
      <pc:sldChg chg="addSp delSp modSp mod ord modClrScheme addAnim delAnim chgLayout">
        <pc:chgData name="Miss McAteer" userId="S::gw21mcateerellis@glowmail.org.uk::f466f663-ce61-458c-9ba1-183fdd4af08a" providerId="AD" clId="Web-{8905E0AC-8ACF-5BA6-528B-2BAF8597C7CA}" dt="2025-01-09T17:48:53.467" v="1749" actId="20577"/>
        <pc:sldMkLst>
          <pc:docMk/>
          <pc:sldMk cId="0" sldId="263"/>
        </pc:sldMkLst>
        <pc:spChg chg="add mod">
          <ac:chgData name="Miss McAteer" userId="S::gw21mcateerellis@glowmail.org.uk::f466f663-ce61-458c-9ba1-183fdd4af08a" providerId="AD" clId="Web-{8905E0AC-8ACF-5BA6-528B-2BAF8597C7CA}" dt="2025-01-09T17:48:43.357" v="1746" actId="20577"/>
          <ac:spMkLst>
            <pc:docMk/>
            <pc:sldMk cId="0" sldId="263"/>
            <ac:spMk id="4" creationId="{33C53FE6-F139-2ACE-6095-2E8F298F01AE}"/>
          </ac:spMkLst>
        </pc:spChg>
        <pc:spChg chg="mod">
          <ac:chgData name="Miss McAteer" userId="S::gw21mcateerellis@glowmail.org.uk::f466f663-ce61-458c-9ba1-183fdd4af08a" providerId="AD" clId="Web-{8905E0AC-8ACF-5BA6-528B-2BAF8597C7CA}" dt="2025-01-09T17:48:53.467" v="1749" actId="20577"/>
          <ac:spMkLst>
            <pc:docMk/>
            <pc:sldMk cId="0" sldId="263"/>
            <ac:spMk id="126" creationId="{00000000-0000-0000-0000-000000000000}"/>
          </ac:spMkLst>
        </pc:spChg>
        <pc:picChg chg="add del mod ord">
          <ac:chgData name="Miss McAteer" userId="S::gw21mcateerellis@glowmail.org.uk::f466f663-ce61-458c-9ba1-183fdd4af08a" providerId="AD" clId="Web-{8905E0AC-8ACF-5BA6-528B-2BAF8597C7CA}" dt="2025-01-09T12:24:46.770" v="123"/>
          <ac:picMkLst>
            <pc:docMk/>
            <pc:sldMk cId="0" sldId="263"/>
            <ac:picMk id="127" creationId="{00000000-0000-0000-0000-000000000000}"/>
          </ac:picMkLst>
        </pc:picChg>
      </pc:sldChg>
      <pc:sldChg chg="delSp modSp del mod modClrScheme chgLayout">
        <pc:chgData name="Miss McAteer" userId="S::gw21mcateerellis@glowmail.org.uk::f466f663-ce61-458c-9ba1-183fdd4af08a" providerId="AD" clId="Web-{8905E0AC-8ACF-5BA6-528B-2BAF8597C7CA}" dt="2025-01-09T15:17:26.339" v="911"/>
        <pc:sldMkLst>
          <pc:docMk/>
          <pc:sldMk cId="0" sldId="264"/>
        </pc:sldMkLst>
      </pc:sldChg>
      <pc:sldChg chg="modSp del mod modClrScheme chgLayout">
        <pc:chgData name="Miss McAteer" userId="S::gw21mcateerellis@glowmail.org.uk::f466f663-ce61-458c-9ba1-183fdd4af08a" providerId="AD" clId="Web-{8905E0AC-8ACF-5BA6-528B-2BAF8597C7CA}" dt="2025-01-09T15:18:35.232" v="919"/>
        <pc:sldMkLst>
          <pc:docMk/>
          <pc:sldMk cId="0" sldId="265"/>
        </pc:sldMkLst>
      </pc:sldChg>
      <pc:sldChg chg="delSp modSp del mod ord modClrScheme chgLayout">
        <pc:chgData name="Miss McAteer" userId="S::gw21mcateerellis@glowmail.org.uk::f466f663-ce61-458c-9ba1-183fdd4af08a" providerId="AD" clId="Web-{8905E0AC-8ACF-5BA6-528B-2BAF8597C7CA}" dt="2025-01-09T18:10:22.025" v="1820"/>
        <pc:sldMkLst>
          <pc:docMk/>
          <pc:sldMk cId="0" sldId="266"/>
        </pc:sldMkLst>
      </pc:sldChg>
      <pc:sldChg chg="addSp modSp mod modClrScheme chgLayout">
        <pc:chgData name="Miss McAteer" userId="S::gw21mcateerellis@glowmail.org.uk::f466f663-ce61-458c-9ba1-183fdd4af08a" providerId="AD" clId="Web-{8905E0AC-8ACF-5BA6-528B-2BAF8597C7CA}" dt="2025-01-09T12:28:39.076" v="222" actId="1076"/>
        <pc:sldMkLst>
          <pc:docMk/>
          <pc:sldMk cId="0" sldId="267"/>
        </pc:sldMkLst>
        <pc:spChg chg="add mod">
          <ac:chgData name="Miss McAteer" userId="S::gw21mcateerellis@glowmail.org.uk::f466f663-ce61-458c-9ba1-183fdd4af08a" providerId="AD" clId="Web-{8905E0AC-8ACF-5BA6-528B-2BAF8597C7CA}" dt="2025-01-09T12:28:25.513" v="207" actId="1076"/>
          <ac:spMkLst>
            <pc:docMk/>
            <pc:sldMk cId="0" sldId="267"/>
            <ac:spMk id="2" creationId="{A2751254-DAFD-5EC0-4C39-8081CE8D83BF}"/>
          </ac:spMkLst>
        </pc:spChg>
        <pc:spChg chg="mod">
          <ac:chgData name="Miss McAteer" userId="S::gw21mcateerellis@glowmail.org.uk::f466f663-ce61-458c-9ba1-183fdd4af08a" providerId="AD" clId="Web-{8905E0AC-8ACF-5BA6-528B-2BAF8597C7CA}" dt="2025-01-09T12:28:39.076" v="222" actId="1076"/>
          <ac:spMkLst>
            <pc:docMk/>
            <pc:sldMk cId="0" sldId="267"/>
            <ac:spMk id="165" creationId="{00000000-0000-0000-0000-000000000000}"/>
          </ac:spMkLst>
        </pc:spChg>
      </pc:sldChg>
      <pc:sldChg chg="addSp modSp mod modClrScheme chgLayout">
        <pc:chgData name="Miss McAteer" userId="S::gw21mcateerellis@glowmail.org.uk::f466f663-ce61-458c-9ba1-183fdd4af08a" providerId="AD" clId="Web-{8905E0AC-8ACF-5BA6-528B-2BAF8597C7CA}" dt="2025-01-09T12:30:41.783" v="270" actId="1076"/>
        <pc:sldMkLst>
          <pc:docMk/>
          <pc:sldMk cId="0" sldId="268"/>
        </pc:sldMkLst>
        <pc:spChg chg="add mod">
          <ac:chgData name="Miss McAteer" userId="S::gw21mcateerellis@glowmail.org.uk::f466f663-ce61-458c-9ba1-183fdd4af08a" providerId="AD" clId="Web-{8905E0AC-8ACF-5BA6-528B-2BAF8597C7CA}" dt="2025-01-09T12:30:06.079" v="250" actId="1076"/>
          <ac:spMkLst>
            <pc:docMk/>
            <pc:sldMk cId="0" sldId="268"/>
            <ac:spMk id="2" creationId="{F56DDFDF-59C1-9EB6-9EE7-62D42E3D7D9A}"/>
          </ac:spMkLst>
        </pc:spChg>
        <pc:spChg chg="mod">
          <ac:chgData name="Miss McAteer" userId="S::gw21mcateerellis@glowmail.org.uk::f466f663-ce61-458c-9ba1-183fdd4af08a" providerId="AD" clId="Web-{8905E0AC-8ACF-5BA6-528B-2BAF8597C7CA}" dt="2025-01-09T12:29:23.046" v="236" actId="1076"/>
          <ac:spMkLst>
            <pc:docMk/>
            <pc:sldMk cId="0" sldId="268"/>
            <ac:spMk id="171" creationId="{00000000-0000-0000-0000-000000000000}"/>
          </ac:spMkLst>
        </pc:spChg>
        <pc:spChg chg="mod">
          <ac:chgData name="Miss McAteer" userId="S::gw21mcateerellis@glowmail.org.uk::f466f663-ce61-458c-9ba1-183fdd4af08a" providerId="AD" clId="Web-{8905E0AC-8ACF-5BA6-528B-2BAF8597C7CA}" dt="2025-01-09T12:30:41.783" v="270" actId="1076"/>
          <ac:spMkLst>
            <pc:docMk/>
            <pc:sldMk cId="0" sldId="268"/>
            <ac:spMk id="172" creationId="{00000000-0000-0000-0000-000000000000}"/>
          </ac:spMkLst>
        </pc:spChg>
        <pc:spChg chg="mod">
          <ac:chgData name="Miss McAteer" userId="S::gw21mcateerellis@glowmail.org.uk::f466f663-ce61-458c-9ba1-183fdd4af08a" providerId="AD" clId="Web-{8905E0AC-8ACF-5BA6-528B-2BAF8597C7CA}" dt="2025-01-09T12:29:00.795" v="230" actId="1076"/>
          <ac:spMkLst>
            <pc:docMk/>
            <pc:sldMk cId="0" sldId="268"/>
            <ac:spMk id="173" creationId="{00000000-0000-0000-0000-000000000000}"/>
          </ac:spMkLst>
        </pc:spChg>
        <pc:spChg chg="mod">
          <ac:chgData name="Miss McAteer" userId="S::gw21mcateerellis@glowmail.org.uk::f466f663-ce61-458c-9ba1-183fdd4af08a" providerId="AD" clId="Web-{8905E0AC-8ACF-5BA6-528B-2BAF8597C7CA}" dt="2025-01-09T12:30:38.939" v="269" actId="1076"/>
          <ac:spMkLst>
            <pc:docMk/>
            <pc:sldMk cId="0" sldId="268"/>
            <ac:spMk id="174" creationId="{00000000-0000-0000-0000-000000000000}"/>
          </ac:spMkLst>
        </pc:spChg>
        <pc:spChg chg="mod">
          <ac:chgData name="Miss McAteer" userId="S::gw21mcateerellis@glowmail.org.uk::f466f663-ce61-458c-9ba1-183fdd4af08a" providerId="AD" clId="Web-{8905E0AC-8ACF-5BA6-528B-2BAF8597C7CA}" dt="2025-01-09T12:30:33.798" v="268" actId="1076"/>
          <ac:spMkLst>
            <pc:docMk/>
            <pc:sldMk cId="0" sldId="268"/>
            <ac:spMk id="175" creationId="{00000000-0000-0000-0000-000000000000}"/>
          </ac:spMkLst>
        </pc:spChg>
        <pc:spChg chg="mod">
          <ac:chgData name="Miss McAteer" userId="S::gw21mcateerellis@glowmail.org.uk::f466f663-ce61-458c-9ba1-183fdd4af08a" providerId="AD" clId="Web-{8905E0AC-8ACF-5BA6-528B-2BAF8597C7CA}" dt="2025-01-09T12:30:31.439" v="267" actId="1076"/>
          <ac:spMkLst>
            <pc:docMk/>
            <pc:sldMk cId="0" sldId="268"/>
            <ac:spMk id="176" creationId="{00000000-0000-0000-0000-000000000000}"/>
          </ac:spMkLst>
        </pc:spChg>
      </pc:sldChg>
      <pc:sldChg chg="del mod modClrScheme chgLayout">
        <pc:chgData name="Miss McAteer" userId="S::gw21mcateerellis@glowmail.org.uk::f466f663-ce61-458c-9ba1-183fdd4af08a" providerId="AD" clId="Web-{8905E0AC-8ACF-5BA6-528B-2BAF8597C7CA}" dt="2025-01-09T12:32:25.599" v="297"/>
        <pc:sldMkLst>
          <pc:docMk/>
          <pc:sldMk cId="0" sldId="269"/>
        </pc:sldMkLst>
      </pc:sldChg>
      <pc:sldChg chg="addSp delSp modSp mod modClrScheme chgLayout">
        <pc:chgData name="Miss McAteer" userId="S::gw21mcateerellis@glowmail.org.uk::f466f663-ce61-458c-9ba1-183fdd4af08a" providerId="AD" clId="Web-{8905E0AC-8ACF-5BA6-528B-2BAF8597C7CA}" dt="2025-01-09T15:12:04.720" v="822" actId="14100"/>
        <pc:sldMkLst>
          <pc:docMk/>
          <pc:sldMk cId="0" sldId="270"/>
        </pc:sldMkLst>
        <pc:picChg chg="add mod">
          <ac:chgData name="Miss McAteer" userId="S::gw21mcateerellis@glowmail.org.uk::f466f663-ce61-458c-9ba1-183fdd4af08a" providerId="AD" clId="Web-{8905E0AC-8ACF-5BA6-528B-2BAF8597C7CA}" dt="2025-01-09T15:07:01.570" v="803" actId="1076"/>
          <ac:picMkLst>
            <pc:docMk/>
            <pc:sldMk cId="0" sldId="270"/>
            <ac:picMk id="2" creationId="{2BD2E645-99DA-EB76-D915-AC0742171D63}"/>
          </ac:picMkLst>
        </pc:picChg>
        <pc:picChg chg="add mod">
          <ac:chgData name="Miss McAteer" userId="S::gw21mcateerellis@glowmail.org.uk::f466f663-ce61-458c-9ba1-183fdd4af08a" providerId="AD" clId="Web-{8905E0AC-8ACF-5BA6-528B-2BAF8597C7CA}" dt="2025-01-09T15:07:07.367" v="804" actId="14100"/>
          <ac:picMkLst>
            <pc:docMk/>
            <pc:sldMk cId="0" sldId="270"/>
            <ac:picMk id="3" creationId="{3078F687-A0B3-07CF-38C2-979B181826F4}"/>
          </ac:picMkLst>
        </pc:picChg>
        <pc:picChg chg="add mod modCrop">
          <ac:chgData name="Miss McAteer" userId="S::gw21mcateerellis@glowmail.org.uk::f466f663-ce61-458c-9ba1-183fdd4af08a" providerId="AD" clId="Web-{8905E0AC-8ACF-5BA6-528B-2BAF8597C7CA}" dt="2025-01-09T15:09:28.622" v="811" actId="14100"/>
          <ac:picMkLst>
            <pc:docMk/>
            <pc:sldMk cId="0" sldId="270"/>
            <ac:picMk id="4" creationId="{4A34A9BD-F5B0-F643-77F1-E509AEA6533E}"/>
          </ac:picMkLst>
        </pc:picChg>
        <pc:picChg chg="add mod">
          <ac:chgData name="Miss McAteer" userId="S::gw21mcateerellis@glowmail.org.uk::f466f663-ce61-458c-9ba1-183fdd4af08a" providerId="AD" clId="Web-{8905E0AC-8ACF-5BA6-528B-2BAF8597C7CA}" dt="2025-01-09T15:12:04.720" v="822" actId="14100"/>
          <ac:picMkLst>
            <pc:docMk/>
            <pc:sldMk cId="0" sldId="270"/>
            <ac:picMk id="6" creationId="{6DBC1BA9-4473-D279-8751-EC9E9CD9DE38}"/>
          </ac:picMkLst>
        </pc:picChg>
        <pc:picChg chg="mod">
          <ac:chgData name="Miss McAteer" userId="S::gw21mcateerellis@glowmail.org.uk::f466f663-ce61-458c-9ba1-183fdd4af08a" providerId="AD" clId="Web-{8905E0AC-8ACF-5BA6-528B-2BAF8597C7CA}" dt="2025-01-09T15:09:37.356" v="812" actId="14100"/>
          <ac:picMkLst>
            <pc:docMk/>
            <pc:sldMk cId="0" sldId="270"/>
            <ac:picMk id="196" creationId="{00000000-0000-0000-0000-000000000000}"/>
          </ac:picMkLst>
        </pc:picChg>
      </pc:sldChg>
      <pc:sldChg chg="addSp delSp modSp mod modClrScheme chgLayout">
        <pc:chgData name="Miss McAteer" userId="S::gw21mcateerellis@glowmail.org.uk::f466f663-ce61-458c-9ba1-183fdd4af08a" providerId="AD" clId="Web-{8905E0AC-8ACF-5BA6-528B-2BAF8597C7CA}" dt="2025-01-09T18:21:55.064" v="1832" actId="1076"/>
        <pc:sldMkLst>
          <pc:docMk/>
          <pc:sldMk cId="0" sldId="271"/>
        </pc:sldMkLst>
        <pc:spChg chg="mod ord">
          <ac:chgData name="Miss McAteer" userId="S::gw21mcateerellis@glowmail.org.uk::f466f663-ce61-458c-9ba1-183fdd4af08a" providerId="AD" clId="Web-{8905E0AC-8ACF-5BA6-528B-2BAF8597C7CA}" dt="2025-01-09T12:34:04.650" v="330" actId="1076"/>
          <ac:spMkLst>
            <pc:docMk/>
            <pc:sldMk cId="0" sldId="271"/>
            <ac:spMk id="202" creationId="{00000000-0000-0000-0000-000000000000}"/>
          </ac:spMkLst>
        </pc:spChg>
        <pc:spChg chg="add del mod ord">
          <ac:chgData name="Miss McAteer" userId="S::gw21mcateerellis@glowmail.org.uk::f466f663-ce61-458c-9ba1-183fdd4af08a" providerId="AD" clId="Web-{8905E0AC-8ACF-5BA6-528B-2BAF8597C7CA}" dt="2025-01-09T18:21:55.064" v="1832" actId="1076"/>
          <ac:spMkLst>
            <pc:docMk/>
            <pc:sldMk cId="0" sldId="271"/>
            <ac:spMk id="203" creationId="{00000000-0000-0000-0000-000000000000}"/>
          </ac:spMkLst>
        </pc:spChg>
      </pc:sldChg>
      <pc:sldChg chg="addSp modSp mod modClrScheme chgLayout">
        <pc:chgData name="Miss McAteer" userId="S::gw21mcateerellis@glowmail.org.uk::f466f663-ce61-458c-9ba1-183fdd4af08a" providerId="AD" clId="Web-{8905E0AC-8ACF-5BA6-528B-2BAF8597C7CA}" dt="2025-01-09T12:42:55.169" v="427" actId="1076"/>
        <pc:sldMkLst>
          <pc:docMk/>
          <pc:sldMk cId="0" sldId="272"/>
        </pc:sldMkLst>
        <pc:spChg chg="add mod">
          <ac:chgData name="Miss McAteer" userId="S::gw21mcateerellis@glowmail.org.uk::f466f663-ce61-458c-9ba1-183fdd4af08a" providerId="AD" clId="Web-{8905E0AC-8ACF-5BA6-528B-2BAF8597C7CA}" dt="2025-01-09T12:42:55.169" v="427" actId="1076"/>
          <ac:spMkLst>
            <pc:docMk/>
            <pc:sldMk cId="0" sldId="272"/>
            <ac:spMk id="2" creationId="{07FFBB0E-F8E8-97A9-96FC-5BD7A8691F2D}"/>
          </ac:spMkLst>
        </pc:spChg>
        <pc:spChg chg="mod ord">
          <ac:chgData name="Miss McAteer" userId="S::gw21mcateerellis@glowmail.org.uk::f466f663-ce61-458c-9ba1-183fdd4af08a" providerId="AD" clId="Web-{8905E0AC-8ACF-5BA6-528B-2BAF8597C7CA}" dt="2025-01-09T12:35:38.012" v="359" actId="20577"/>
          <ac:spMkLst>
            <pc:docMk/>
            <pc:sldMk cId="0" sldId="272"/>
            <ac:spMk id="210" creationId="{00000000-0000-0000-0000-000000000000}"/>
          </ac:spMkLst>
        </pc:spChg>
        <pc:spChg chg="mod ord">
          <ac:chgData name="Miss McAteer" userId="S::gw21mcateerellis@glowmail.org.uk::f466f663-ce61-458c-9ba1-183fdd4af08a" providerId="AD" clId="Web-{8905E0AC-8ACF-5BA6-528B-2BAF8597C7CA}" dt="2025-01-09T12:42:42.621" v="419" actId="20577"/>
          <ac:spMkLst>
            <pc:docMk/>
            <pc:sldMk cId="0" sldId="272"/>
            <ac:spMk id="211" creationId="{00000000-0000-0000-0000-000000000000}"/>
          </ac:spMkLst>
        </pc:spChg>
      </pc:sldChg>
      <pc:sldChg chg="addSp modSp mod modClrScheme chgLayout">
        <pc:chgData name="Miss McAteer" userId="S::gw21mcateerellis@glowmail.org.uk::f466f663-ce61-458c-9ba1-183fdd4af08a" providerId="AD" clId="Web-{8905E0AC-8ACF-5BA6-528B-2BAF8597C7CA}" dt="2025-01-09T18:18:47.183" v="1826" actId="1076"/>
        <pc:sldMkLst>
          <pc:docMk/>
          <pc:sldMk cId="0" sldId="273"/>
        </pc:sldMkLst>
        <pc:spChg chg="add mod">
          <ac:chgData name="Miss McAteer" userId="S::gw21mcateerellis@glowmail.org.uk::f466f663-ce61-458c-9ba1-183fdd4af08a" providerId="AD" clId="Web-{8905E0AC-8ACF-5BA6-528B-2BAF8597C7CA}" dt="2025-01-09T18:18:47.183" v="1826" actId="1076"/>
          <ac:spMkLst>
            <pc:docMk/>
            <pc:sldMk cId="0" sldId="273"/>
            <ac:spMk id="2" creationId="{268B2B8D-FF71-0F5C-E442-0CBF8131DF65}"/>
          </ac:spMkLst>
        </pc:spChg>
        <pc:spChg chg="mod ord">
          <ac:chgData name="Miss McAteer" userId="S::gw21mcateerellis@glowmail.org.uk::f466f663-ce61-458c-9ba1-183fdd4af08a" providerId="AD" clId="Web-{8905E0AC-8ACF-5BA6-528B-2BAF8597C7CA}" dt="2025-01-09T12:41:20.853" v="373" actId="20577"/>
          <ac:spMkLst>
            <pc:docMk/>
            <pc:sldMk cId="0" sldId="273"/>
            <ac:spMk id="250" creationId="{00000000-0000-0000-0000-000000000000}"/>
          </ac:spMkLst>
        </pc:spChg>
      </pc:sldChg>
      <pc:sldChg chg="addSp delSp modSp mod modClrScheme delAnim chgLayout">
        <pc:chgData name="Miss McAteer" userId="S::gw21mcateerellis@glowmail.org.uk::f466f663-ce61-458c-9ba1-183fdd4af08a" providerId="AD" clId="Web-{8905E0AC-8ACF-5BA6-528B-2BAF8597C7CA}" dt="2025-01-09T18:18:59.839" v="1827" actId="1076"/>
        <pc:sldMkLst>
          <pc:docMk/>
          <pc:sldMk cId="0" sldId="274"/>
        </pc:sldMkLst>
        <pc:spChg chg="add mod">
          <ac:chgData name="Miss McAteer" userId="S::gw21mcateerellis@glowmail.org.uk::f466f663-ce61-458c-9ba1-183fdd4af08a" providerId="AD" clId="Web-{8905E0AC-8ACF-5BA6-528B-2BAF8597C7CA}" dt="2025-01-09T14:54:27.548" v="630" actId="1076"/>
          <ac:spMkLst>
            <pc:docMk/>
            <pc:sldMk cId="0" sldId="274"/>
            <ac:spMk id="27" creationId="{2079E8F9-1F1F-6CCA-5639-4C18CDE776EA}"/>
          </ac:spMkLst>
        </pc:spChg>
        <pc:spChg chg="add mod">
          <ac:chgData name="Miss McAteer" userId="S::gw21mcateerellis@glowmail.org.uk::f466f663-ce61-458c-9ba1-183fdd4af08a" providerId="AD" clId="Web-{8905E0AC-8ACF-5BA6-528B-2BAF8597C7CA}" dt="2025-01-09T14:53:59.047" v="626" actId="1076"/>
          <ac:spMkLst>
            <pc:docMk/>
            <pc:sldMk cId="0" sldId="274"/>
            <ac:spMk id="28" creationId="{E189FF0D-80DC-92CB-1AEB-19824FC365B8}"/>
          </ac:spMkLst>
        </pc:spChg>
        <pc:spChg chg="add mod">
          <ac:chgData name="Miss McAteer" userId="S::gw21mcateerellis@glowmail.org.uk::f466f663-ce61-458c-9ba1-183fdd4af08a" providerId="AD" clId="Web-{8905E0AC-8ACF-5BA6-528B-2BAF8597C7CA}" dt="2025-01-09T14:54:04.156" v="627" actId="1076"/>
          <ac:spMkLst>
            <pc:docMk/>
            <pc:sldMk cId="0" sldId="274"/>
            <ac:spMk id="29" creationId="{FD9EDA83-7DC4-9A59-8E46-6D327BE69FE7}"/>
          </ac:spMkLst>
        </pc:spChg>
        <pc:spChg chg="add mod">
          <ac:chgData name="Miss McAteer" userId="S::gw21mcateerellis@glowmail.org.uk::f466f663-ce61-458c-9ba1-183fdd4af08a" providerId="AD" clId="Web-{8905E0AC-8ACF-5BA6-528B-2BAF8597C7CA}" dt="2025-01-09T14:53:50.031" v="624" actId="1076"/>
          <ac:spMkLst>
            <pc:docMk/>
            <pc:sldMk cId="0" sldId="274"/>
            <ac:spMk id="30" creationId="{10AB96F1-D97F-8460-4173-C81853C2F481}"/>
          </ac:spMkLst>
        </pc:spChg>
        <pc:spChg chg="add mod">
          <ac:chgData name="Miss McAteer" userId="S::gw21mcateerellis@glowmail.org.uk::f466f663-ce61-458c-9ba1-183fdd4af08a" providerId="AD" clId="Web-{8905E0AC-8ACF-5BA6-528B-2BAF8597C7CA}" dt="2025-01-09T14:54:35.970" v="632" actId="1076"/>
          <ac:spMkLst>
            <pc:docMk/>
            <pc:sldMk cId="0" sldId="274"/>
            <ac:spMk id="31" creationId="{101EDC28-3F6F-A9CB-CDDA-24FF1B7619BC}"/>
          </ac:spMkLst>
        </pc:spChg>
        <pc:spChg chg="add mod">
          <ac:chgData name="Miss McAteer" userId="S::gw21mcateerellis@glowmail.org.uk::f466f663-ce61-458c-9ba1-183fdd4af08a" providerId="AD" clId="Web-{8905E0AC-8ACF-5BA6-528B-2BAF8597C7CA}" dt="2025-01-09T14:54:15.672" v="628" actId="1076"/>
          <ac:spMkLst>
            <pc:docMk/>
            <pc:sldMk cId="0" sldId="274"/>
            <ac:spMk id="33" creationId="{EF63A0B7-42C0-F617-ADEE-A4379892E5DB}"/>
          </ac:spMkLst>
        </pc:spChg>
        <pc:spChg chg="add mod">
          <ac:chgData name="Miss McAteer" userId="S::gw21mcateerellis@glowmail.org.uk::f466f663-ce61-458c-9ba1-183fdd4af08a" providerId="AD" clId="Web-{8905E0AC-8ACF-5BA6-528B-2BAF8597C7CA}" dt="2025-01-09T14:54:45.033" v="633" actId="1076"/>
          <ac:spMkLst>
            <pc:docMk/>
            <pc:sldMk cId="0" sldId="274"/>
            <ac:spMk id="34" creationId="{EDCC3FBD-7704-D83C-6677-C9AFE0168F03}"/>
          </ac:spMkLst>
        </pc:spChg>
        <pc:spChg chg="add mod">
          <ac:chgData name="Miss McAteer" userId="S::gw21mcateerellis@glowmail.org.uk::f466f663-ce61-458c-9ba1-183fdd4af08a" providerId="AD" clId="Web-{8905E0AC-8ACF-5BA6-528B-2BAF8597C7CA}" dt="2025-01-09T14:54:22.876" v="629" actId="1076"/>
          <ac:spMkLst>
            <pc:docMk/>
            <pc:sldMk cId="0" sldId="274"/>
            <ac:spMk id="35" creationId="{06F4D55E-B938-9FC3-FFFB-E2A4F71DF665}"/>
          </ac:spMkLst>
        </pc:spChg>
        <pc:spChg chg="add mod">
          <ac:chgData name="Miss McAteer" userId="S::gw21mcateerellis@glowmail.org.uk::f466f663-ce61-458c-9ba1-183fdd4af08a" providerId="AD" clId="Web-{8905E0AC-8ACF-5BA6-528B-2BAF8597C7CA}" dt="2025-01-09T14:53:37.609" v="622" actId="1076"/>
          <ac:spMkLst>
            <pc:docMk/>
            <pc:sldMk cId="0" sldId="274"/>
            <ac:spMk id="36" creationId="{0DAF2305-9BDC-2658-1276-8F0F8A83A894}"/>
          </ac:spMkLst>
        </pc:spChg>
        <pc:spChg chg="add">
          <ac:chgData name="Miss McAteer" userId="S::gw21mcateerellis@glowmail.org.uk::f466f663-ce61-458c-9ba1-183fdd4af08a" providerId="AD" clId="Web-{8905E0AC-8ACF-5BA6-528B-2BAF8597C7CA}" dt="2025-01-09T14:53:01.170" v="614"/>
          <ac:spMkLst>
            <pc:docMk/>
            <pc:sldMk cId="0" sldId="274"/>
            <ac:spMk id="38" creationId="{09CE67CB-35B5-C9EB-BDB1-017584092197}"/>
          </ac:spMkLst>
        </pc:spChg>
        <pc:spChg chg="add mod">
          <ac:chgData name="Miss McAteer" userId="S::gw21mcateerellis@glowmail.org.uk::f466f663-ce61-458c-9ba1-183fdd4af08a" providerId="AD" clId="Web-{8905E0AC-8ACF-5BA6-528B-2BAF8597C7CA}" dt="2025-01-09T14:53:53.375" v="625" actId="1076"/>
          <ac:spMkLst>
            <pc:docMk/>
            <pc:sldMk cId="0" sldId="274"/>
            <ac:spMk id="39" creationId="{9680A131-68DE-A27F-1922-853FA4474B19}"/>
          </ac:spMkLst>
        </pc:spChg>
        <pc:spChg chg="add">
          <ac:chgData name="Miss McAteer" userId="S::gw21mcateerellis@glowmail.org.uk::f466f663-ce61-458c-9ba1-183fdd4af08a" providerId="AD" clId="Web-{8905E0AC-8ACF-5BA6-528B-2BAF8597C7CA}" dt="2025-01-09T14:53:01.170" v="614"/>
          <ac:spMkLst>
            <pc:docMk/>
            <pc:sldMk cId="0" sldId="274"/>
            <ac:spMk id="40" creationId="{E4E813BF-ABCF-2204-55E5-5D078C9CBDEF}"/>
          </ac:spMkLst>
        </pc:spChg>
        <pc:spChg chg="add mod">
          <ac:chgData name="Miss McAteer" userId="S::gw21mcateerellis@glowmail.org.uk::f466f663-ce61-458c-9ba1-183fdd4af08a" providerId="AD" clId="Web-{8905E0AC-8ACF-5BA6-528B-2BAF8597C7CA}" dt="2025-01-09T14:53:44.781" v="623" actId="1076"/>
          <ac:spMkLst>
            <pc:docMk/>
            <pc:sldMk cId="0" sldId="274"/>
            <ac:spMk id="41" creationId="{629F1045-9CDC-E2A7-5C46-B3B6AC6430D1}"/>
          </ac:spMkLst>
        </pc:spChg>
        <pc:spChg chg="add">
          <ac:chgData name="Miss McAteer" userId="S::gw21mcateerellis@glowmail.org.uk::f466f663-ce61-458c-9ba1-183fdd4af08a" providerId="AD" clId="Web-{8905E0AC-8ACF-5BA6-528B-2BAF8597C7CA}" dt="2025-01-09T14:53:01.170" v="614"/>
          <ac:spMkLst>
            <pc:docMk/>
            <pc:sldMk cId="0" sldId="274"/>
            <ac:spMk id="42" creationId="{BB8D6F82-6A71-78D0-15FE-A648D2764EB9}"/>
          </ac:spMkLst>
        </pc:spChg>
        <pc:spChg chg="add">
          <ac:chgData name="Miss McAteer" userId="S::gw21mcateerellis@glowmail.org.uk::f466f663-ce61-458c-9ba1-183fdd4af08a" providerId="AD" clId="Web-{8905E0AC-8ACF-5BA6-528B-2BAF8597C7CA}" dt="2025-01-09T14:53:01.170" v="614"/>
          <ac:spMkLst>
            <pc:docMk/>
            <pc:sldMk cId="0" sldId="274"/>
            <ac:spMk id="43" creationId="{1BAA6B4C-A22A-60B9-5D0B-B308BD9E480D}"/>
          </ac:spMkLst>
        </pc:spChg>
        <pc:spChg chg="add">
          <ac:chgData name="Miss McAteer" userId="S::gw21mcateerellis@glowmail.org.uk::f466f663-ce61-458c-9ba1-183fdd4af08a" providerId="AD" clId="Web-{8905E0AC-8ACF-5BA6-528B-2BAF8597C7CA}" dt="2025-01-09T14:53:01.170" v="614"/>
          <ac:spMkLst>
            <pc:docMk/>
            <pc:sldMk cId="0" sldId="274"/>
            <ac:spMk id="44" creationId="{1F7594EF-C8A8-A379-13DF-7E055B2F307F}"/>
          </ac:spMkLst>
        </pc:spChg>
        <pc:spChg chg="add">
          <ac:chgData name="Miss McAteer" userId="S::gw21mcateerellis@glowmail.org.uk::f466f663-ce61-458c-9ba1-183fdd4af08a" providerId="AD" clId="Web-{8905E0AC-8ACF-5BA6-528B-2BAF8597C7CA}" dt="2025-01-09T14:53:01.170" v="614"/>
          <ac:spMkLst>
            <pc:docMk/>
            <pc:sldMk cId="0" sldId="274"/>
            <ac:spMk id="45" creationId="{725C1518-8601-5ABF-47F0-E9260EB912FB}"/>
          </ac:spMkLst>
        </pc:spChg>
        <pc:spChg chg="add mod">
          <ac:chgData name="Miss McAteer" userId="S::gw21mcateerellis@glowmail.org.uk::f466f663-ce61-458c-9ba1-183fdd4af08a" providerId="AD" clId="Web-{8905E0AC-8ACF-5BA6-528B-2BAF8597C7CA}" dt="2025-01-09T14:53:33.765" v="621" actId="1076"/>
          <ac:spMkLst>
            <pc:docMk/>
            <pc:sldMk cId="0" sldId="274"/>
            <ac:spMk id="47" creationId="{276E29B8-D6F0-5B54-E9DE-112FD649C95B}"/>
          </ac:spMkLst>
        </pc:spChg>
        <pc:spChg chg="mod ord">
          <ac:chgData name="Miss McAteer" userId="S::gw21mcateerellis@glowmail.org.uk::f466f663-ce61-458c-9ba1-183fdd4af08a" providerId="AD" clId="Web-{8905E0AC-8ACF-5BA6-528B-2BAF8597C7CA}" dt="2025-01-09T18:18:59.839" v="1827" actId="1076"/>
          <ac:spMkLst>
            <pc:docMk/>
            <pc:sldMk cId="0" sldId="274"/>
            <ac:spMk id="288" creationId="{00000000-0000-0000-0000-000000000000}"/>
          </ac:spMkLst>
        </pc:spChg>
        <pc:spChg chg="mod">
          <ac:chgData name="Miss McAteer" userId="S::gw21mcateerellis@glowmail.org.uk::f466f663-ce61-458c-9ba1-183fdd4af08a" providerId="AD" clId="Web-{8905E0AC-8ACF-5BA6-528B-2BAF8597C7CA}" dt="2025-01-09T12:47:22.507" v="509" actId="1076"/>
          <ac:spMkLst>
            <pc:docMk/>
            <pc:sldMk cId="0" sldId="274"/>
            <ac:spMk id="292" creationId="{00000000-0000-0000-0000-000000000000}"/>
          </ac:spMkLst>
        </pc:spChg>
        <pc:spChg chg="mod">
          <ac:chgData name="Miss McAteer" userId="S::gw21mcateerellis@glowmail.org.uk::f466f663-ce61-458c-9ba1-183fdd4af08a" providerId="AD" clId="Web-{8905E0AC-8ACF-5BA6-528B-2BAF8597C7CA}" dt="2025-01-09T14:49:25.429" v="515" actId="1076"/>
          <ac:spMkLst>
            <pc:docMk/>
            <pc:sldMk cId="0" sldId="274"/>
            <ac:spMk id="293" creationId="{00000000-0000-0000-0000-000000000000}"/>
          </ac:spMkLst>
        </pc:spChg>
        <pc:spChg chg="mod">
          <ac:chgData name="Miss McAteer" userId="S::gw21mcateerellis@glowmail.org.uk::f466f663-ce61-458c-9ba1-183fdd4af08a" providerId="AD" clId="Web-{8905E0AC-8ACF-5BA6-528B-2BAF8597C7CA}" dt="2025-01-09T14:50:24.369" v="534" actId="1076"/>
          <ac:spMkLst>
            <pc:docMk/>
            <pc:sldMk cId="0" sldId="274"/>
            <ac:spMk id="294" creationId="{00000000-0000-0000-0000-000000000000}"/>
          </ac:spMkLst>
        </pc:spChg>
        <pc:spChg chg="mod">
          <ac:chgData name="Miss McAteer" userId="S::gw21mcateerellis@glowmail.org.uk::f466f663-ce61-458c-9ba1-183fdd4af08a" providerId="AD" clId="Web-{8905E0AC-8ACF-5BA6-528B-2BAF8597C7CA}" dt="2025-01-09T14:50:02.946" v="523" actId="1076"/>
          <ac:spMkLst>
            <pc:docMk/>
            <pc:sldMk cId="0" sldId="274"/>
            <ac:spMk id="296" creationId="{00000000-0000-0000-0000-000000000000}"/>
          </ac:spMkLst>
        </pc:spChg>
        <pc:spChg chg="mod">
          <ac:chgData name="Miss McAteer" userId="S::gw21mcateerellis@glowmail.org.uk::f466f663-ce61-458c-9ba1-183fdd4af08a" providerId="AD" clId="Web-{8905E0AC-8ACF-5BA6-528B-2BAF8597C7CA}" dt="2025-01-09T14:50:09.977" v="524" actId="1076"/>
          <ac:spMkLst>
            <pc:docMk/>
            <pc:sldMk cId="0" sldId="274"/>
            <ac:spMk id="298" creationId="{00000000-0000-0000-0000-000000000000}"/>
          </ac:spMkLst>
        </pc:spChg>
        <pc:spChg chg="mod">
          <ac:chgData name="Miss McAteer" userId="S::gw21mcateerellis@glowmail.org.uk::f466f663-ce61-458c-9ba1-183fdd4af08a" providerId="AD" clId="Web-{8905E0AC-8ACF-5BA6-528B-2BAF8597C7CA}" dt="2025-01-09T14:49:59.508" v="522" actId="1076"/>
          <ac:spMkLst>
            <pc:docMk/>
            <pc:sldMk cId="0" sldId="274"/>
            <ac:spMk id="299" creationId="{00000000-0000-0000-0000-000000000000}"/>
          </ac:spMkLst>
        </pc:spChg>
        <pc:spChg chg="mod">
          <ac:chgData name="Miss McAteer" userId="S::gw21mcateerellis@glowmail.org.uk::f466f663-ce61-458c-9ba1-183fdd4af08a" providerId="AD" clId="Web-{8905E0AC-8ACF-5BA6-528B-2BAF8597C7CA}" dt="2025-01-09T14:51:09.479" v="539" actId="20577"/>
          <ac:spMkLst>
            <pc:docMk/>
            <pc:sldMk cId="0" sldId="274"/>
            <ac:spMk id="300" creationId="{00000000-0000-0000-0000-000000000000}"/>
          </ac:spMkLst>
        </pc:spChg>
        <pc:spChg chg="mod">
          <ac:chgData name="Miss McAteer" userId="S::gw21mcateerellis@glowmail.org.uk::f466f663-ce61-458c-9ba1-183fdd4af08a" providerId="AD" clId="Web-{8905E0AC-8ACF-5BA6-528B-2BAF8597C7CA}" dt="2025-01-09T14:49:25.523" v="516" actId="1076"/>
          <ac:spMkLst>
            <pc:docMk/>
            <pc:sldMk cId="0" sldId="274"/>
            <ac:spMk id="301" creationId="{00000000-0000-0000-0000-000000000000}"/>
          </ac:spMkLst>
        </pc:spChg>
        <pc:spChg chg="mod">
          <ac:chgData name="Miss McAteer" userId="S::gw21mcateerellis@glowmail.org.uk::f466f663-ce61-458c-9ba1-183fdd4af08a" providerId="AD" clId="Web-{8905E0AC-8ACF-5BA6-528B-2BAF8597C7CA}" dt="2025-01-09T14:49:35.117" v="518" actId="1076"/>
          <ac:spMkLst>
            <pc:docMk/>
            <pc:sldMk cId="0" sldId="274"/>
            <ac:spMk id="302" creationId="{00000000-0000-0000-0000-000000000000}"/>
          </ac:spMkLst>
        </pc:spChg>
        <pc:spChg chg="mod">
          <ac:chgData name="Miss McAteer" userId="S::gw21mcateerellis@glowmail.org.uk::f466f663-ce61-458c-9ba1-183fdd4af08a" providerId="AD" clId="Web-{8905E0AC-8ACF-5BA6-528B-2BAF8597C7CA}" dt="2025-01-09T12:47:31.616" v="511" actId="1076"/>
          <ac:spMkLst>
            <pc:docMk/>
            <pc:sldMk cId="0" sldId="274"/>
            <ac:spMk id="310" creationId="{00000000-0000-0000-0000-000000000000}"/>
          </ac:spMkLst>
        </pc:spChg>
        <pc:spChg chg="mod">
          <ac:chgData name="Miss McAteer" userId="S::gw21mcateerellis@glowmail.org.uk::f466f663-ce61-458c-9ba1-183fdd4af08a" providerId="AD" clId="Web-{8905E0AC-8ACF-5BA6-528B-2BAF8597C7CA}" dt="2025-01-09T14:50:36.541" v="536" actId="1076"/>
          <ac:spMkLst>
            <pc:docMk/>
            <pc:sldMk cId="0" sldId="274"/>
            <ac:spMk id="312" creationId="{00000000-0000-0000-0000-000000000000}"/>
          </ac:spMkLst>
        </pc:spChg>
        <pc:spChg chg="mod">
          <ac:chgData name="Miss McAteer" userId="S::gw21mcateerellis@glowmail.org.uk::f466f663-ce61-458c-9ba1-183fdd4af08a" providerId="AD" clId="Web-{8905E0AC-8ACF-5BA6-528B-2BAF8597C7CA}" dt="2025-01-09T14:50:21.493" v="533" actId="1076"/>
          <ac:spMkLst>
            <pc:docMk/>
            <pc:sldMk cId="0" sldId="274"/>
            <ac:spMk id="313" creationId="{00000000-0000-0000-0000-000000000000}"/>
          </ac:spMkLst>
        </pc:spChg>
        <pc:spChg chg="mod">
          <ac:chgData name="Miss McAteer" userId="S::gw21mcateerellis@glowmail.org.uk::f466f663-ce61-458c-9ba1-183fdd4af08a" providerId="AD" clId="Web-{8905E0AC-8ACF-5BA6-528B-2BAF8597C7CA}" dt="2025-01-09T14:50:29.025" v="535" actId="1076"/>
          <ac:spMkLst>
            <pc:docMk/>
            <pc:sldMk cId="0" sldId="274"/>
            <ac:spMk id="316" creationId="{00000000-0000-0000-0000-000000000000}"/>
          </ac:spMkLst>
        </pc:spChg>
        <pc:spChg chg="mod">
          <ac:chgData name="Miss McAteer" userId="S::gw21mcateerellis@glowmail.org.uk::f466f663-ce61-458c-9ba1-183fdd4af08a" providerId="AD" clId="Web-{8905E0AC-8ACF-5BA6-528B-2BAF8597C7CA}" dt="2025-01-09T12:47:25.913" v="510" actId="1076"/>
          <ac:spMkLst>
            <pc:docMk/>
            <pc:sldMk cId="0" sldId="274"/>
            <ac:spMk id="317" creationId="{00000000-0000-0000-0000-000000000000}"/>
          </ac:spMkLst>
        </pc:spChg>
        <pc:spChg chg="mod">
          <ac:chgData name="Miss McAteer" userId="S::gw21mcateerellis@glowmail.org.uk::f466f663-ce61-458c-9ba1-183fdd4af08a" providerId="AD" clId="Web-{8905E0AC-8ACF-5BA6-528B-2BAF8597C7CA}" dt="2025-01-09T12:47:17.709" v="508" actId="1076"/>
          <ac:spMkLst>
            <pc:docMk/>
            <pc:sldMk cId="0" sldId="274"/>
            <ac:spMk id="318" creationId="{00000000-0000-0000-0000-000000000000}"/>
          </ac:spMkLst>
        </pc:spChg>
        <pc:spChg chg="mod">
          <ac:chgData name="Miss McAteer" userId="S::gw21mcateerellis@glowmail.org.uk::f466f663-ce61-458c-9ba1-183fdd4af08a" providerId="AD" clId="Web-{8905E0AC-8ACF-5BA6-528B-2BAF8597C7CA}" dt="2025-01-09T14:50:15.571" v="525" actId="1076"/>
          <ac:spMkLst>
            <pc:docMk/>
            <pc:sldMk cId="0" sldId="274"/>
            <ac:spMk id="319" creationId="{00000000-0000-0000-0000-000000000000}"/>
          </ac:spMkLst>
        </pc:spChg>
        <pc:spChg chg="mod">
          <ac:chgData name="Miss McAteer" userId="S::gw21mcateerellis@glowmail.org.uk::f466f663-ce61-458c-9ba1-183fdd4af08a" providerId="AD" clId="Web-{8905E0AC-8ACF-5BA6-528B-2BAF8597C7CA}" dt="2025-01-09T14:49:54.274" v="521" actId="1076"/>
          <ac:spMkLst>
            <pc:docMk/>
            <pc:sldMk cId="0" sldId="274"/>
            <ac:spMk id="320" creationId="{00000000-0000-0000-0000-000000000000}"/>
          </ac:spMkLst>
        </pc:spChg>
        <pc:spChg chg="mod">
          <ac:chgData name="Miss McAteer" userId="S::gw21mcateerellis@glowmail.org.uk::f466f663-ce61-458c-9ba1-183fdd4af08a" providerId="AD" clId="Web-{8905E0AC-8ACF-5BA6-528B-2BAF8597C7CA}" dt="2025-01-09T14:49:29.523" v="517" actId="1076"/>
          <ac:spMkLst>
            <pc:docMk/>
            <pc:sldMk cId="0" sldId="274"/>
            <ac:spMk id="323" creationId="{00000000-0000-0000-0000-000000000000}"/>
          </ac:spMkLst>
        </pc:spChg>
        <pc:spChg chg="mod">
          <ac:chgData name="Miss McAteer" userId="S::gw21mcateerellis@glowmail.org.uk::f466f663-ce61-458c-9ba1-183fdd4af08a" providerId="AD" clId="Web-{8905E0AC-8ACF-5BA6-528B-2BAF8597C7CA}" dt="2025-01-09T17:03:18.504" v="1491" actId="20577"/>
          <ac:spMkLst>
            <pc:docMk/>
            <pc:sldMk cId="0" sldId="274"/>
            <ac:spMk id="325" creationId="{00000000-0000-0000-0000-000000000000}"/>
          </ac:spMkLst>
        </pc:spChg>
        <pc:graphicFrameChg chg="add mod">
          <ac:chgData name="Miss McAteer" userId="S::gw21mcateerellis@glowmail.org.uk::f466f663-ce61-458c-9ba1-183fdd4af08a" providerId="AD" clId="Web-{8905E0AC-8ACF-5BA6-528B-2BAF8597C7CA}" dt="2025-01-09T14:52:58.795" v="613" actId="1076"/>
          <ac:graphicFrameMkLst>
            <pc:docMk/>
            <pc:sldMk cId="0" sldId="274"/>
            <ac:graphicFrameMk id="26" creationId="{0AFD4088-0215-2DC1-75C3-CF8838F062CA}"/>
          </ac:graphicFrameMkLst>
        </pc:graphicFrameChg>
        <pc:graphicFrameChg chg="add mod">
          <ac:chgData name="Miss McAteer" userId="S::gw21mcateerellis@glowmail.org.uk::f466f663-ce61-458c-9ba1-183fdd4af08a" providerId="AD" clId="Web-{8905E0AC-8ACF-5BA6-528B-2BAF8597C7CA}" dt="2025-01-09T14:53:25.874" v="619" actId="1076"/>
          <ac:graphicFrameMkLst>
            <pc:docMk/>
            <pc:sldMk cId="0" sldId="274"/>
            <ac:graphicFrameMk id="48" creationId="{17DA1EE7-E42C-7482-2DC3-0190E1BB0017}"/>
          </ac:graphicFrameMkLst>
        </pc:graphicFrameChg>
        <pc:graphicFrameChg chg="mod modGraphic">
          <ac:chgData name="Miss McAteer" userId="S::gw21mcateerellis@glowmail.org.uk::f466f663-ce61-458c-9ba1-183fdd4af08a" providerId="AD" clId="Web-{8905E0AC-8ACF-5BA6-528B-2BAF8597C7CA}" dt="2025-01-09T12:46:56.443" v="504"/>
          <ac:graphicFrameMkLst>
            <pc:docMk/>
            <pc:sldMk cId="0" sldId="274"/>
            <ac:graphicFrameMk id="289" creationId="{00000000-0000-0000-0000-000000000000}"/>
          </ac:graphicFrameMkLst>
        </pc:graphicFrameChg>
        <pc:graphicFrameChg chg="mod modGraphic">
          <ac:chgData name="Miss McAteer" userId="S::gw21mcateerellis@glowmail.org.uk::f466f663-ce61-458c-9ba1-183fdd4af08a" providerId="AD" clId="Web-{8905E0AC-8ACF-5BA6-528B-2BAF8597C7CA}" dt="2025-01-09T12:47:01.381" v="505"/>
          <ac:graphicFrameMkLst>
            <pc:docMk/>
            <pc:sldMk cId="0" sldId="274"/>
            <ac:graphicFrameMk id="290" creationId="{00000000-0000-0000-0000-000000000000}"/>
          </ac:graphicFrameMkLst>
        </pc:graphicFrameChg>
      </pc:sldChg>
      <pc:sldChg chg="delSp modSp mod modClrScheme chgLayout">
        <pc:chgData name="Miss McAteer" userId="S::gw21mcateerellis@glowmail.org.uk::f466f663-ce61-458c-9ba1-183fdd4af08a" providerId="AD" clId="Web-{8905E0AC-8ACF-5BA6-528B-2BAF8597C7CA}" dt="2025-01-09T14:56:35.098" v="674" actId="20577"/>
        <pc:sldMkLst>
          <pc:docMk/>
          <pc:sldMk cId="0" sldId="275"/>
        </pc:sldMkLst>
        <pc:spChg chg="mod ord">
          <ac:chgData name="Miss McAteer" userId="S::gw21mcateerellis@glowmail.org.uk::f466f663-ce61-458c-9ba1-183fdd4af08a" providerId="AD" clId="Web-{8905E0AC-8ACF-5BA6-528B-2BAF8597C7CA}" dt="2025-01-09T14:56:35.098" v="674" actId="20577"/>
          <ac:spMkLst>
            <pc:docMk/>
            <pc:sldMk cId="0" sldId="275"/>
            <ac:spMk id="332" creationId="{00000000-0000-0000-0000-000000000000}"/>
          </ac:spMkLst>
        </pc:spChg>
      </pc:sldChg>
      <pc:sldChg chg="addSp delSp modSp del mod modClrScheme chgLayout">
        <pc:chgData name="Miss McAteer" userId="S::gw21mcateerellis@glowmail.org.uk::f466f663-ce61-458c-9ba1-183fdd4af08a" providerId="AD" clId="Web-{8905E0AC-8ACF-5BA6-528B-2BAF8597C7CA}" dt="2025-01-09T14:59:42.557" v="723"/>
        <pc:sldMkLst>
          <pc:docMk/>
          <pc:sldMk cId="0" sldId="276"/>
        </pc:sldMkLst>
      </pc:sldChg>
      <pc:sldChg chg="modSp mod modClrScheme chgLayout">
        <pc:chgData name="Miss McAteer" userId="S::gw21mcateerellis@glowmail.org.uk::f466f663-ce61-458c-9ba1-183fdd4af08a" providerId="AD" clId="Web-{8905E0AC-8ACF-5BA6-528B-2BAF8597C7CA}" dt="2025-01-09T12:18:09.600" v="13" actId="1076"/>
        <pc:sldMkLst>
          <pc:docMk/>
          <pc:sldMk cId="0" sldId="277"/>
        </pc:sldMkLst>
        <pc:spChg chg="mod">
          <ac:chgData name="Miss McAteer" userId="S::gw21mcateerellis@glowmail.org.uk::f466f663-ce61-458c-9ba1-183fdd4af08a" providerId="AD" clId="Web-{8905E0AC-8ACF-5BA6-528B-2BAF8597C7CA}" dt="2025-01-09T12:16:53.691" v="1" actId="1076"/>
          <ac:spMkLst>
            <pc:docMk/>
            <pc:sldMk cId="0" sldId="277"/>
            <ac:spMk id="352" creationId="{00000000-0000-0000-0000-000000000000}"/>
          </ac:spMkLst>
        </pc:spChg>
        <pc:spChg chg="mod">
          <ac:chgData name="Miss McAteer" userId="S::gw21mcateerellis@glowmail.org.uk::f466f663-ce61-458c-9ba1-183fdd4af08a" providerId="AD" clId="Web-{8905E0AC-8ACF-5BA6-528B-2BAF8597C7CA}" dt="2025-01-09T12:17:45.037" v="9" actId="1076"/>
          <ac:spMkLst>
            <pc:docMk/>
            <pc:sldMk cId="0" sldId="277"/>
            <ac:spMk id="353" creationId="{00000000-0000-0000-0000-000000000000}"/>
          </ac:spMkLst>
        </pc:spChg>
        <pc:picChg chg="mod">
          <ac:chgData name="Miss McAteer" userId="S::gw21mcateerellis@glowmail.org.uk::f466f663-ce61-458c-9ba1-183fdd4af08a" providerId="AD" clId="Web-{8905E0AC-8ACF-5BA6-528B-2BAF8597C7CA}" dt="2025-01-09T12:18:09.600" v="13" actId="1076"/>
          <ac:picMkLst>
            <pc:docMk/>
            <pc:sldMk cId="0" sldId="277"/>
            <ac:picMk id="355" creationId="{00000000-0000-0000-0000-000000000000}"/>
          </ac:picMkLst>
        </pc:picChg>
        <pc:picChg chg="mod">
          <ac:chgData name="Miss McAteer" userId="S::gw21mcateerellis@glowmail.org.uk::f466f663-ce61-458c-9ba1-183fdd4af08a" providerId="AD" clId="Web-{8905E0AC-8ACF-5BA6-528B-2BAF8597C7CA}" dt="2025-01-09T12:18:06.084" v="12" actId="1076"/>
          <ac:picMkLst>
            <pc:docMk/>
            <pc:sldMk cId="0" sldId="277"/>
            <ac:picMk id="356" creationId="{00000000-0000-0000-0000-000000000000}"/>
          </ac:picMkLst>
        </pc:picChg>
        <pc:picChg chg="mod">
          <ac:chgData name="Miss McAteer" userId="S::gw21mcateerellis@glowmail.org.uk::f466f663-ce61-458c-9ba1-183fdd4af08a" providerId="AD" clId="Web-{8905E0AC-8ACF-5BA6-528B-2BAF8597C7CA}" dt="2025-01-09T12:17:57.131" v="11" actId="1076"/>
          <ac:picMkLst>
            <pc:docMk/>
            <pc:sldMk cId="0" sldId="277"/>
            <ac:picMk id="358" creationId="{00000000-0000-0000-0000-000000000000}"/>
          </ac:picMkLst>
        </pc:picChg>
      </pc:sldChg>
      <pc:sldChg chg="addSp delSp modSp add mod replId setBg">
        <pc:chgData name="Miss McAteer" userId="S::gw21mcateerellis@glowmail.org.uk::f466f663-ce61-458c-9ba1-183fdd4af08a" providerId="AD" clId="Web-{8905E0AC-8ACF-5BA6-528B-2BAF8597C7CA}" dt="2025-01-09T17:46:31.571" v="1736" actId="1076"/>
        <pc:sldMkLst>
          <pc:docMk/>
          <pc:sldMk cId="504721973" sldId="278"/>
        </pc:sldMkLst>
      </pc:sldChg>
      <pc:sldChg chg="addSp modSp add replId">
        <pc:chgData name="Miss McAteer" userId="S::gw21mcateerellis@glowmail.org.uk::f466f663-ce61-458c-9ba1-183fdd4af08a" providerId="AD" clId="Web-{8905E0AC-8ACF-5BA6-528B-2BAF8597C7CA}" dt="2025-01-09T12:33:02.554" v="311" actId="1076"/>
        <pc:sldMkLst>
          <pc:docMk/>
          <pc:sldMk cId="3781728424" sldId="279"/>
        </pc:sldMkLst>
        <pc:spChg chg="mod">
          <ac:chgData name="Miss McAteer" userId="S::gw21mcateerellis@glowmail.org.uk::f466f663-ce61-458c-9ba1-183fdd4af08a" providerId="AD" clId="Web-{8905E0AC-8ACF-5BA6-528B-2BAF8597C7CA}" dt="2025-01-09T12:31:55.036" v="295" actId="1076"/>
          <ac:spMkLst>
            <pc:docMk/>
            <pc:sldMk cId="3781728424" sldId="279"/>
            <ac:spMk id="2" creationId="{A2751254-DAFD-5EC0-4C39-8081CE8D83BF}"/>
          </ac:spMkLst>
        </pc:spChg>
        <pc:spChg chg="add mod">
          <ac:chgData name="Miss McAteer" userId="S::gw21mcateerellis@glowmail.org.uk::f466f663-ce61-458c-9ba1-183fdd4af08a" providerId="AD" clId="Web-{8905E0AC-8ACF-5BA6-528B-2BAF8597C7CA}" dt="2025-01-09T12:32:56.710" v="308" actId="1076"/>
          <ac:spMkLst>
            <pc:docMk/>
            <pc:sldMk cId="3781728424" sldId="279"/>
            <ac:spMk id="3" creationId="{336FAA64-2EA6-870F-4C5F-7EE78B8A8FAF}"/>
          </ac:spMkLst>
        </pc:spChg>
        <pc:spChg chg="add mod">
          <ac:chgData name="Miss McAteer" userId="S::gw21mcateerellis@glowmail.org.uk::f466f663-ce61-458c-9ba1-183fdd4af08a" providerId="AD" clId="Web-{8905E0AC-8ACF-5BA6-528B-2BAF8597C7CA}" dt="2025-01-09T12:32:53.022" v="307" actId="1076"/>
          <ac:spMkLst>
            <pc:docMk/>
            <pc:sldMk cId="3781728424" sldId="279"/>
            <ac:spMk id="4" creationId="{C509E0CD-C8A3-E33C-BBB3-5EBC57FEEA76}"/>
          </ac:spMkLst>
        </pc:spChg>
        <pc:spChg chg="add mod">
          <ac:chgData name="Miss McAteer" userId="S::gw21mcateerellis@glowmail.org.uk::f466f663-ce61-458c-9ba1-183fdd4af08a" providerId="AD" clId="Web-{8905E0AC-8ACF-5BA6-528B-2BAF8597C7CA}" dt="2025-01-09T12:33:02.554" v="311" actId="1076"/>
          <ac:spMkLst>
            <pc:docMk/>
            <pc:sldMk cId="3781728424" sldId="279"/>
            <ac:spMk id="5" creationId="{A44A6838-8F88-17DA-034B-A1E5B05B1E23}"/>
          </ac:spMkLst>
        </pc:spChg>
        <pc:spChg chg="add mod">
          <ac:chgData name="Miss McAteer" userId="S::gw21mcateerellis@glowmail.org.uk::f466f663-ce61-458c-9ba1-183fdd4af08a" providerId="AD" clId="Web-{8905E0AC-8ACF-5BA6-528B-2BAF8597C7CA}" dt="2025-01-09T12:32:45.991" v="305" actId="1076"/>
          <ac:spMkLst>
            <pc:docMk/>
            <pc:sldMk cId="3781728424" sldId="279"/>
            <ac:spMk id="6" creationId="{FE273FB8-1BDF-78C6-8FB9-817931A61DF0}"/>
          </ac:spMkLst>
        </pc:spChg>
        <pc:spChg chg="add mod">
          <ac:chgData name="Miss McAteer" userId="S::gw21mcateerellis@glowmail.org.uk::f466f663-ce61-458c-9ba1-183fdd4af08a" providerId="AD" clId="Web-{8905E0AC-8ACF-5BA6-528B-2BAF8597C7CA}" dt="2025-01-09T12:33:00.600" v="310" actId="1076"/>
          <ac:spMkLst>
            <pc:docMk/>
            <pc:sldMk cId="3781728424" sldId="279"/>
            <ac:spMk id="7" creationId="{153E3C4E-B4AE-8C8E-A1E3-8F7A7D0441A9}"/>
          </ac:spMkLst>
        </pc:spChg>
        <pc:spChg chg="mod">
          <ac:chgData name="Miss McAteer" userId="S::gw21mcateerellis@glowmail.org.uk::f466f663-ce61-458c-9ba1-183fdd4af08a" providerId="AD" clId="Web-{8905E0AC-8ACF-5BA6-528B-2BAF8597C7CA}" dt="2025-01-09T12:32:34.600" v="299" actId="1076"/>
          <ac:spMkLst>
            <pc:docMk/>
            <pc:sldMk cId="3781728424" sldId="279"/>
            <ac:spMk id="162" creationId="{00000000-0000-0000-0000-000000000000}"/>
          </ac:spMkLst>
        </pc:spChg>
        <pc:spChg chg="mod">
          <ac:chgData name="Miss McAteer" userId="S::gw21mcateerellis@glowmail.org.uk::f466f663-ce61-458c-9ba1-183fdd4af08a" providerId="AD" clId="Web-{8905E0AC-8ACF-5BA6-528B-2BAF8597C7CA}" dt="2025-01-09T12:32:31.256" v="298" actId="1076"/>
          <ac:spMkLst>
            <pc:docMk/>
            <pc:sldMk cId="3781728424" sldId="279"/>
            <ac:spMk id="163" creationId="{00000000-0000-0000-0000-000000000000}"/>
          </ac:spMkLst>
        </pc:spChg>
        <pc:spChg chg="mod">
          <ac:chgData name="Miss McAteer" userId="S::gw21mcateerellis@glowmail.org.uk::f466f663-ce61-458c-9ba1-183fdd4af08a" providerId="AD" clId="Web-{8905E0AC-8ACF-5BA6-528B-2BAF8597C7CA}" dt="2025-01-09T12:32:37.412" v="300" actId="1076"/>
          <ac:spMkLst>
            <pc:docMk/>
            <pc:sldMk cId="3781728424" sldId="279"/>
            <ac:spMk id="164" creationId="{00000000-0000-0000-0000-000000000000}"/>
          </ac:spMkLst>
        </pc:spChg>
        <pc:spChg chg="mod">
          <ac:chgData name="Miss McAteer" userId="S::gw21mcateerellis@glowmail.org.uk::f466f663-ce61-458c-9ba1-183fdd4af08a" providerId="AD" clId="Web-{8905E0AC-8ACF-5BA6-528B-2BAF8597C7CA}" dt="2025-01-09T12:31:02.831" v="272" actId="20577"/>
          <ac:spMkLst>
            <pc:docMk/>
            <pc:sldMk cId="3781728424" sldId="279"/>
            <ac:spMk id="165" creationId="{00000000-0000-0000-0000-000000000000}"/>
          </ac:spMkLst>
        </pc:spChg>
      </pc:sldChg>
      <pc:sldChg chg="modSp add replId">
        <pc:chgData name="Miss McAteer" userId="S::gw21mcateerellis@glowmail.org.uk::f466f663-ce61-458c-9ba1-183fdd4af08a" providerId="AD" clId="Web-{8905E0AC-8ACF-5BA6-528B-2BAF8597C7CA}" dt="2025-01-09T12:33:23.445" v="316" actId="1076"/>
        <pc:sldMkLst>
          <pc:docMk/>
          <pc:sldMk cId="4201777796" sldId="280"/>
        </pc:sldMkLst>
        <pc:spChg chg="mod">
          <ac:chgData name="Miss McAteer" userId="S::gw21mcateerellis@glowmail.org.uk::f466f663-ce61-458c-9ba1-183fdd4af08a" providerId="AD" clId="Web-{8905E0AC-8ACF-5BA6-528B-2BAF8597C7CA}" dt="2025-01-09T12:33:18.554" v="314" actId="1076"/>
          <ac:spMkLst>
            <pc:docMk/>
            <pc:sldMk cId="4201777796" sldId="280"/>
            <ac:spMk id="171" creationId="{00000000-0000-0000-0000-000000000000}"/>
          </ac:spMkLst>
        </pc:spChg>
        <pc:spChg chg="mod">
          <ac:chgData name="Miss McAteer" userId="S::gw21mcateerellis@glowmail.org.uk::f466f663-ce61-458c-9ba1-183fdd4af08a" providerId="AD" clId="Web-{8905E0AC-8ACF-5BA6-528B-2BAF8597C7CA}" dt="2025-01-09T12:33:20.820" v="315" actId="1076"/>
          <ac:spMkLst>
            <pc:docMk/>
            <pc:sldMk cId="4201777796" sldId="280"/>
            <ac:spMk id="172" creationId="{00000000-0000-0000-0000-000000000000}"/>
          </ac:spMkLst>
        </pc:spChg>
        <pc:spChg chg="mod">
          <ac:chgData name="Miss McAteer" userId="S::gw21mcateerellis@glowmail.org.uk::f466f663-ce61-458c-9ba1-183fdd4af08a" providerId="AD" clId="Web-{8905E0AC-8ACF-5BA6-528B-2BAF8597C7CA}" dt="2025-01-09T12:33:09.757" v="312" actId="1076"/>
          <ac:spMkLst>
            <pc:docMk/>
            <pc:sldMk cId="4201777796" sldId="280"/>
            <ac:spMk id="173" creationId="{00000000-0000-0000-0000-000000000000}"/>
          </ac:spMkLst>
        </pc:spChg>
        <pc:spChg chg="mod">
          <ac:chgData name="Miss McAteer" userId="S::gw21mcateerellis@glowmail.org.uk::f466f663-ce61-458c-9ba1-183fdd4af08a" providerId="AD" clId="Web-{8905E0AC-8ACF-5BA6-528B-2BAF8597C7CA}" dt="2025-01-09T12:33:16.320" v="313" actId="1076"/>
          <ac:spMkLst>
            <pc:docMk/>
            <pc:sldMk cId="4201777796" sldId="280"/>
            <ac:spMk id="174" creationId="{00000000-0000-0000-0000-000000000000}"/>
          </ac:spMkLst>
        </pc:spChg>
        <pc:spChg chg="mod">
          <ac:chgData name="Miss McAteer" userId="S::gw21mcateerellis@glowmail.org.uk::f466f663-ce61-458c-9ba1-183fdd4af08a" providerId="AD" clId="Web-{8905E0AC-8ACF-5BA6-528B-2BAF8597C7CA}" dt="2025-01-09T12:33:23.445" v="316" actId="1076"/>
          <ac:spMkLst>
            <pc:docMk/>
            <pc:sldMk cId="4201777796" sldId="280"/>
            <ac:spMk id="175" creationId="{00000000-0000-0000-0000-000000000000}"/>
          </ac:spMkLst>
        </pc:spChg>
      </pc:sldChg>
      <pc:sldChg chg="addSp delSp modSp add replId">
        <pc:chgData name="Miss McAteer" userId="S::gw21mcateerellis@glowmail.org.uk::f466f663-ce61-458c-9ba1-183fdd4af08a" providerId="AD" clId="Web-{8905E0AC-8ACF-5BA6-528B-2BAF8597C7CA}" dt="2025-01-09T15:00:23.918" v="731" actId="1076"/>
        <pc:sldMkLst>
          <pc:docMk/>
          <pc:sldMk cId="3128813261" sldId="281"/>
        </pc:sldMkLst>
        <pc:spChg chg="add del mod">
          <ac:chgData name="Miss McAteer" userId="S::gw21mcateerellis@glowmail.org.uk::f466f663-ce61-458c-9ba1-183fdd4af08a" providerId="AD" clId="Web-{8905E0AC-8ACF-5BA6-528B-2BAF8597C7CA}" dt="2025-01-09T14:59:16.072" v="719" actId="14100"/>
          <ac:spMkLst>
            <pc:docMk/>
            <pc:sldMk cId="3128813261" sldId="281"/>
            <ac:spMk id="3" creationId="{F448F3B9-EA21-3B5E-AB0D-E7030F504EA4}"/>
          </ac:spMkLst>
        </pc:spChg>
        <pc:spChg chg="mod">
          <ac:chgData name="Miss McAteer" userId="S::gw21mcateerellis@glowmail.org.uk::f466f663-ce61-458c-9ba1-183fdd4af08a" providerId="AD" clId="Web-{8905E0AC-8ACF-5BA6-528B-2BAF8597C7CA}" dt="2025-01-09T14:59:07.228" v="716" actId="1076"/>
          <ac:spMkLst>
            <pc:docMk/>
            <pc:sldMk cId="3128813261" sldId="281"/>
            <ac:spMk id="332" creationId="{00000000-0000-0000-0000-000000000000}"/>
          </ac:spMkLst>
        </pc:spChg>
        <pc:picChg chg="add mod">
          <ac:chgData name="Miss McAteer" userId="S::gw21mcateerellis@glowmail.org.uk::f466f663-ce61-458c-9ba1-183fdd4af08a" providerId="AD" clId="Web-{8905E0AC-8ACF-5BA6-528B-2BAF8597C7CA}" dt="2025-01-09T15:00:23.918" v="731" actId="1076"/>
          <ac:picMkLst>
            <pc:docMk/>
            <pc:sldMk cId="3128813261" sldId="281"/>
            <ac:picMk id="9" creationId="{47DC2DDD-D734-D76E-2B04-9A12DB923EC0}"/>
          </ac:picMkLst>
        </pc:picChg>
      </pc:sldChg>
      <pc:sldChg chg="delSp modSp add replId delAnim">
        <pc:chgData name="Miss McAteer" userId="S::gw21mcateerellis@glowmail.org.uk::f466f663-ce61-458c-9ba1-183fdd4af08a" providerId="AD" clId="Web-{8905E0AC-8ACF-5BA6-528B-2BAF8597C7CA}" dt="2025-01-09T15:06:38.695" v="799"/>
        <pc:sldMkLst>
          <pc:docMk/>
          <pc:sldMk cId="623691293" sldId="282"/>
        </pc:sldMkLst>
        <pc:spChg chg="mod">
          <ac:chgData name="Miss McAteer" userId="S::gw21mcateerellis@glowmail.org.uk::f466f663-ce61-458c-9ba1-183fdd4af08a" providerId="AD" clId="Web-{8905E0AC-8ACF-5BA6-528B-2BAF8597C7CA}" dt="2025-01-09T15:04:50.176" v="755" actId="20577"/>
          <ac:spMkLst>
            <pc:docMk/>
            <pc:sldMk cId="623691293" sldId="282"/>
            <ac:spMk id="288" creationId="{00000000-0000-0000-0000-000000000000}"/>
          </ac:spMkLst>
        </pc:spChg>
      </pc:sldChg>
      <pc:sldChg chg="add del replId">
        <pc:chgData name="Miss McAteer" userId="S::gw21mcateerellis@glowmail.org.uk::f466f663-ce61-458c-9ba1-183fdd4af08a" providerId="AD" clId="Web-{8905E0AC-8ACF-5BA6-528B-2BAF8597C7CA}" dt="2025-01-09T14:58:20.430" v="706"/>
        <pc:sldMkLst>
          <pc:docMk/>
          <pc:sldMk cId="2255339249" sldId="282"/>
        </pc:sldMkLst>
      </pc:sldChg>
      <pc:sldChg chg="addSp delSp modSp add replId">
        <pc:chgData name="Miss McAteer" userId="S::gw21mcateerellis@glowmail.org.uk::f466f663-ce61-458c-9ba1-183fdd4af08a" providerId="AD" clId="Web-{8905E0AC-8ACF-5BA6-528B-2BAF8597C7CA}" dt="2025-01-09T18:09:12.382" v="1810" actId="20577"/>
        <pc:sldMkLst>
          <pc:docMk/>
          <pc:sldMk cId="1565752089" sldId="283"/>
        </pc:sldMkLst>
        <pc:spChg chg="add mod">
          <ac:chgData name="Miss McAteer" userId="S::gw21mcateerellis@glowmail.org.uk::f466f663-ce61-458c-9ba1-183fdd4af08a" providerId="AD" clId="Web-{8905E0AC-8ACF-5BA6-528B-2BAF8597C7CA}" dt="2025-01-09T18:09:12.382" v="1810" actId="20577"/>
          <ac:spMkLst>
            <pc:docMk/>
            <pc:sldMk cId="1565752089" sldId="283"/>
            <ac:spMk id="3" creationId="{8A5C95EB-644D-338B-24C0-EE74F3C49818}"/>
          </ac:spMkLst>
        </pc:spChg>
        <pc:spChg chg="mod">
          <ac:chgData name="Miss McAteer" userId="S::gw21mcateerellis@glowmail.org.uk::f466f663-ce61-458c-9ba1-183fdd4af08a" providerId="AD" clId="Web-{8905E0AC-8ACF-5BA6-528B-2BAF8597C7CA}" dt="2025-01-09T15:34:13.385" v="1045" actId="20577"/>
          <ac:spMkLst>
            <pc:docMk/>
            <pc:sldMk cId="1565752089" sldId="283"/>
            <ac:spMk id="106" creationId="{00000000-0000-0000-0000-000000000000}"/>
          </ac:spMkLst>
        </pc:spChg>
      </pc:sldChg>
      <pc:sldChg chg="add del replId">
        <pc:chgData name="Miss McAteer" userId="S::gw21mcateerellis@glowmail.org.uk::f466f663-ce61-458c-9ba1-183fdd4af08a" providerId="AD" clId="Web-{8905E0AC-8ACF-5BA6-528B-2BAF8597C7CA}" dt="2025-01-09T17:49:03.576" v="1750"/>
        <pc:sldMkLst>
          <pc:docMk/>
          <pc:sldMk cId="2093674525" sldId="284"/>
        </pc:sldMkLst>
      </pc:sldChg>
      <pc:sldChg chg="addSp modSp add replId">
        <pc:chgData name="Miss McAteer" userId="S::gw21mcateerellis@glowmail.org.uk::f466f663-ce61-458c-9ba1-183fdd4af08a" providerId="AD" clId="Web-{8905E0AC-8ACF-5BA6-528B-2BAF8597C7CA}" dt="2025-01-09T15:21:07.112" v="977" actId="1076"/>
        <pc:sldMkLst>
          <pc:docMk/>
          <pc:sldMk cId="671048593" sldId="285"/>
        </pc:sldMkLst>
        <pc:spChg chg="mod">
          <ac:chgData name="Miss McAteer" userId="S::gw21mcateerellis@glowmail.org.uk::f466f663-ce61-458c-9ba1-183fdd4af08a" providerId="AD" clId="Web-{8905E0AC-8ACF-5BA6-528B-2BAF8597C7CA}" dt="2025-01-09T15:18:18.747" v="916" actId="20577"/>
          <ac:spMkLst>
            <pc:docMk/>
            <pc:sldMk cId="671048593" sldId="285"/>
            <ac:spMk id="106" creationId="{00000000-0000-0000-0000-000000000000}"/>
          </ac:spMkLst>
        </pc:spChg>
        <pc:spChg chg="mod">
          <ac:chgData name="Miss McAteer" userId="S::gw21mcateerellis@glowmail.org.uk::f466f663-ce61-458c-9ba1-183fdd4af08a" providerId="AD" clId="Web-{8905E0AC-8ACF-5BA6-528B-2BAF8597C7CA}" dt="2025-01-09T15:19:53.047" v="968" actId="20577"/>
          <ac:spMkLst>
            <pc:docMk/>
            <pc:sldMk cId="671048593" sldId="285"/>
            <ac:spMk id="107" creationId="{00000000-0000-0000-0000-000000000000}"/>
          </ac:spMkLst>
        </pc:spChg>
        <pc:picChg chg="add mod">
          <ac:chgData name="Miss McAteer" userId="S::gw21mcateerellis@glowmail.org.uk::f466f663-ce61-458c-9ba1-183fdd4af08a" providerId="AD" clId="Web-{8905E0AC-8ACF-5BA6-528B-2BAF8597C7CA}" dt="2025-01-09T15:21:07.112" v="977" actId="1076"/>
          <ac:picMkLst>
            <pc:docMk/>
            <pc:sldMk cId="671048593" sldId="285"/>
            <ac:picMk id="2" creationId="{6E17CAAD-ADCA-3888-00B2-5F0234D15204}"/>
          </ac:picMkLst>
        </pc:picChg>
        <pc:picChg chg="add mod">
          <ac:chgData name="Miss McAteer" userId="S::gw21mcateerellis@glowmail.org.uk::f466f663-ce61-458c-9ba1-183fdd4af08a" providerId="AD" clId="Web-{8905E0AC-8ACF-5BA6-528B-2BAF8597C7CA}" dt="2025-01-09T15:20:58.908" v="975" actId="1076"/>
          <ac:picMkLst>
            <pc:docMk/>
            <pc:sldMk cId="671048593" sldId="285"/>
            <ac:picMk id="3" creationId="{39D7E598-A3F1-736B-00DA-FB32BE894B3F}"/>
          </ac:picMkLst>
        </pc:picChg>
      </pc:sldChg>
      <pc:sldChg chg="addSp delSp modSp add replId">
        <pc:chgData name="Miss McAteer" userId="S::gw21mcateerellis@glowmail.org.uk::f466f663-ce61-458c-9ba1-183fdd4af08a" providerId="AD" clId="Web-{8905E0AC-8ACF-5BA6-528B-2BAF8597C7CA}" dt="2025-01-09T18:17:58.603" v="1824"/>
        <pc:sldMkLst>
          <pc:docMk/>
          <pc:sldMk cId="1270574445" sldId="286"/>
        </pc:sldMkLst>
        <pc:spChg chg="mod">
          <ac:chgData name="Miss McAteer" userId="S::gw21mcateerellis@glowmail.org.uk::f466f663-ce61-458c-9ba1-183fdd4af08a" providerId="AD" clId="Web-{8905E0AC-8ACF-5BA6-528B-2BAF8597C7CA}" dt="2025-01-09T15:42:02.555" v="1052" actId="20577"/>
          <ac:spMkLst>
            <pc:docMk/>
            <pc:sldMk cId="1270574445" sldId="286"/>
            <ac:spMk id="153" creationId="{00000000-0000-0000-0000-000000000000}"/>
          </ac:spMkLst>
        </pc:spChg>
        <pc:spChg chg="mod">
          <ac:chgData name="Miss McAteer" userId="S::gw21mcateerellis@glowmail.org.uk::f466f663-ce61-458c-9ba1-183fdd4af08a" providerId="AD" clId="Web-{8905E0AC-8ACF-5BA6-528B-2BAF8597C7CA}" dt="2025-01-09T15:43:26.542" v="1073" actId="20577"/>
          <ac:spMkLst>
            <pc:docMk/>
            <pc:sldMk cId="1270574445" sldId="286"/>
            <ac:spMk id="154" creationId="{00000000-0000-0000-0000-000000000000}"/>
          </ac:spMkLst>
        </pc:spChg>
      </pc:sldChg>
      <pc:sldChg chg="addSp delSp modSp add replId">
        <pc:chgData name="Miss McAteer" userId="S::gw21mcateerellis@glowmail.org.uk::f466f663-ce61-458c-9ba1-183fdd4af08a" providerId="AD" clId="Web-{8905E0AC-8ACF-5BA6-528B-2BAF8597C7CA}" dt="2025-01-09T17:52:16.958" v="1788" actId="1076"/>
        <pc:sldMkLst>
          <pc:docMk/>
          <pc:sldMk cId="3858974697" sldId="287"/>
        </pc:sldMkLst>
        <pc:spChg chg="mod">
          <ac:chgData name="Miss McAteer" userId="S::gw21mcateerellis@glowmail.org.uk::f466f663-ce61-458c-9ba1-183fdd4af08a" providerId="AD" clId="Web-{8905E0AC-8ACF-5BA6-528B-2BAF8597C7CA}" dt="2025-01-09T17:52:08.411" v="1786" actId="1076"/>
          <ac:spMkLst>
            <pc:docMk/>
            <pc:sldMk cId="3858974697" sldId="287"/>
            <ac:spMk id="89" creationId="{00000000-0000-0000-0000-000000000000}"/>
          </ac:spMkLst>
        </pc:spChg>
        <pc:spChg chg="mod">
          <ac:chgData name="Miss McAteer" userId="S::gw21mcateerellis@glowmail.org.uk::f466f663-ce61-458c-9ba1-183fdd4af08a" providerId="AD" clId="Web-{8905E0AC-8ACF-5BA6-528B-2BAF8597C7CA}" dt="2025-01-09T17:52:16.958" v="1788" actId="1076"/>
          <ac:spMkLst>
            <pc:docMk/>
            <pc:sldMk cId="3858974697" sldId="287"/>
            <ac:spMk id="91" creationId="{00000000-0000-0000-0000-000000000000}"/>
          </ac:spMkLst>
        </pc:spChg>
        <pc:picChg chg="add mod">
          <ac:chgData name="Miss McAteer" userId="S::gw21mcateerellis@glowmail.org.uk::f466f663-ce61-458c-9ba1-183fdd4af08a" providerId="AD" clId="Web-{8905E0AC-8ACF-5BA6-528B-2BAF8597C7CA}" dt="2025-01-09T17:52:12.239" v="1787" actId="1076"/>
          <ac:picMkLst>
            <pc:docMk/>
            <pc:sldMk cId="3858974697" sldId="287"/>
            <ac:picMk id="2" creationId="{7CC3BE70-3A32-D309-6463-30119A2DE3DB}"/>
          </ac:picMkLst>
        </pc:picChg>
      </pc:sldChg>
      <pc:sldChg chg="add del replId">
        <pc:chgData name="Miss McAteer" userId="S::gw21mcateerellis@glowmail.org.uk::f466f663-ce61-458c-9ba1-183fdd4af08a" providerId="AD" clId="Web-{8905E0AC-8ACF-5BA6-528B-2BAF8597C7CA}" dt="2025-01-09T16:08:07.354" v="1163"/>
        <pc:sldMkLst>
          <pc:docMk/>
          <pc:sldMk cId="4061406651" sldId="288"/>
        </pc:sldMkLst>
      </pc:sldChg>
      <pc:sldChg chg="addSp delSp modSp add replId">
        <pc:chgData name="Miss McAteer" userId="S::gw21mcateerellis@glowmail.org.uk::f466f663-ce61-458c-9ba1-183fdd4af08a" providerId="AD" clId="Web-{8905E0AC-8ACF-5BA6-528B-2BAF8597C7CA}" dt="2025-01-09T16:59:27.824" v="1371" actId="1076"/>
        <pc:sldMkLst>
          <pc:docMk/>
          <pc:sldMk cId="4218078994" sldId="288"/>
        </pc:sldMkLst>
        <pc:spChg chg="mod">
          <ac:chgData name="Miss McAteer" userId="S::gw21mcateerellis@glowmail.org.uk::f466f663-ce61-458c-9ba1-183fdd4af08a" providerId="AD" clId="Web-{8905E0AC-8ACF-5BA6-528B-2BAF8597C7CA}" dt="2025-01-09T16:45:49.811" v="1337" actId="1076"/>
          <ac:spMkLst>
            <pc:docMk/>
            <pc:sldMk cId="4218078994" sldId="288"/>
            <ac:spMk id="153" creationId="{00000000-0000-0000-0000-000000000000}"/>
          </ac:spMkLst>
        </pc:spChg>
        <pc:picChg chg="add mod">
          <ac:chgData name="Miss McAteer" userId="S::gw21mcateerellis@glowmail.org.uk::f466f663-ce61-458c-9ba1-183fdd4af08a" providerId="AD" clId="Web-{8905E0AC-8ACF-5BA6-528B-2BAF8597C7CA}" dt="2025-01-09T16:59:08.527" v="1366" actId="14100"/>
          <ac:picMkLst>
            <pc:docMk/>
            <pc:sldMk cId="4218078994" sldId="288"/>
            <ac:picMk id="6" creationId="{8A892841-83F4-38B3-749F-2A1C4BD92F9D}"/>
          </ac:picMkLst>
        </pc:picChg>
        <pc:picChg chg="add mod">
          <ac:chgData name="Miss McAteer" userId="S::gw21mcateerellis@glowmail.org.uk::f466f663-ce61-458c-9ba1-183fdd4af08a" providerId="AD" clId="Web-{8905E0AC-8ACF-5BA6-528B-2BAF8597C7CA}" dt="2025-01-09T16:59:17.214" v="1368" actId="1076"/>
          <ac:picMkLst>
            <pc:docMk/>
            <pc:sldMk cId="4218078994" sldId="288"/>
            <ac:picMk id="8" creationId="{47EC2A6F-55B2-3EE4-17E5-6E000DA46CE1}"/>
          </ac:picMkLst>
        </pc:picChg>
      </pc:sldChg>
      <pc:sldChg chg="addSp delSp modSp add replId delAnim">
        <pc:chgData name="Miss McAteer" userId="S::gw21mcateerellis@glowmail.org.uk::f466f663-ce61-458c-9ba1-183fdd4af08a" providerId="AD" clId="Web-{8905E0AC-8ACF-5BA6-528B-2BAF8597C7CA}" dt="2025-01-09T17:30:35.540" v="1560" actId="1076"/>
        <pc:sldMkLst>
          <pc:docMk/>
          <pc:sldMk cId="4182590665" sldId="289"/>
        </pc:sldMkLst>
        <pc:spChg chg="add mod">
          <ac:chgData name="Miss McAteer" userId="S::gw21mcateerellis@glowmail.org.uk::f466f663-ce61-458c-9ba1-183fdd4af08a" providerId="AD" clId="Web-{8905E0AC-8ACF-5BA6-528B-2BAF8597C7CA}" dt="2025-01-09T17:30:18.695" v="1558" actId="1076"/>
          <ac:spMkLst>
            <pc:docMk/>
            <pc:sldMk cId="4182590665" sldId="289"/>
            <ac:spMk id="2" creationId="{7F1EE1B4-F398-2F54-51A4-34ED33715637}"/>
          </ac:spMkLst>
        </pc:spChg>
        <pc:spChg chg="mod">
          <ac:chgData name="Miss McAteer" userId="S::gw21mcateerellis@glowmail.org.uk::f466f663-ce61-458c-9ba1-183fdd4af08a" providerId="AD" clId="Web-{8905E0AC-8ACF-5BA6-528B-2BAF8597C7CA}" dt="2025-01-09T17:03:55.818" v="1520" actId="20577"/>
          <ac:spMkLst>
            <pc:docMk/>
            <pc:sldMk cId="4182590665" sldId="289"/>
            <ac:spMk id="288" creationId="{00000000-0000-0000-0000-000000000000}"/>
          </ac:spMkLst>
        </pc:spChg>
        <pc:picChg chg="add mod">
          <ac:chgData name="Miss McAteer" userId="S::gw21mcateerellis@glowmail.org.uk::f466f663-ce61-458c-9ba1-183fdd4af08a" providerId="AD" clId="Web-{8905E0AC-8ACF-5BA6-528B-2BAF8597C7CA}" dt="2025-01-09T17:05:14.664" v="1537" actId="1076"/>
          <ac:picMkLst>
            <pc:docMk/>
            <pc:sldMk cId="4182590665" sldId="289"/>
            <ac:picMk id="3" creationId="{A1FE9A2D-3CD4-DB57-871E-FE445A57134E}"/>
          </ac:picMkLst>
        </pc:picChg>
        <pc:picChg chg="add mod">
          <ac:chgData name="Miss McAteer" userId="S::gw21mcateerellis@glowmail.org.uk::f466f663-ce61-458c-9ba1-183fdd4af08a" providerId="AD" clId="Web-{8905E0AC-8ACF-5BA6-528B-2BAF8597C7CA}" dt="2025-01-09T17:30:35.540" v="1560" actId="1076"/>
          <ac:picMkLst>
            <pc:docMk/>
            <pc:sldMk cId="4182590665" sldId="289"/>
            <ac:picMk id="4" creationId="{4427FF24-9DC6-8BA5-BE0E-8875B970B892}"/>
          </ac:picMkLst>
        </pc:picChg>
      </pc:sldChg>
      <pc:sldMasterChg chg="del delSldLayout">
        <pc:chgData name="Miss McAteer" userId="S::gw21mcateerellis@glowmail.org.uk::f466f663-ce61-458c-9ba1-183fdd4af08a" providerId="AD" clId="Web-{8905E0AC-8ACF-5BA6-528B-2BAF8597C7CA}" dt="2025-01-09T12:16:34.456" v="0"/>
        <pc:sldMasterMkLst>
          <pc:docMk/>
          <pc:sldMasterMk cId="0" sldId="2147483660"/>
        </pc:sldMasterMkLst>
        <pc:sldLayoutChg chg="del">
          <pc:chgData name="Miss McAteer" userId="S::gw21mcateerellis@glowmail.org.uk::f466f663-ce61-458c-9ba1-183fdd4af08a" providerId="AD" clId="Web-{8905E0AC-8ACF-5BA6-528B-2BAF8597C7CA}" dt="2025-01-09T12:16:34.456" v="0"/>
          <pc:sldLayoutMkLst>
            <pc:docMk/>
            <pc:sldMasterMk cId="0" sldId="2147483660"/>
            <pc:sldLayoutMk cId="0" sldId="2147483648"/>
          </pc:sldLayoutMkLst>
        </pc:sldLayoutChg>
        <pc:sldLayoutChg chg="del">
          <pc:chgData name="Miss McAteer" userId="S::gw21mcateerellis@glowmail.org.uk::f466f663-ce61-458c-9ba1-183fdd4af08a" providerId="AD" clId="Web-{8905E0AC-8ACF-5BA6-528B-2BAF8597C7CA}" dt="2025-01-09T12:16:34.456" v="0"/>
          <pc:sldLayoutMkLst>
            <pc:docMk/>
            <pc:sldMasterMk cId="0" sldId="2147483660"/>
            <pc:sldLayoutMk cId="0" sldId="2147483649"/>
          </pc:sldLayoutMkLst>
        </pc:sldLayoutChg>
        <pc:sldLayoutChg chg="del">
          <pc:chgData name="Miss McAteer" userId="S::gw21mcateerellis@glowmail.org.uk::f466f663-ce61-458c-9ba1-183fdd4af08a" providerId="AD" clId="Web-{8905E0AC-8ACF-5BA6-528B-2BAF8597C7CA}" dt="2025-01-09T12:16:34.456" v="0"/>
          <pc:sldLayoutMkLst>
            <pc:docMk/>
            <pc:sldMasterMk cId="0" sldId="2147483660"/>
            <pc:sldLayoutMk cId="0" sldId="2147483650"/>
          </pc:sldLayoutMkLst>
        </pc:sldLayoutChg>
        <pc:sldLayoutChg chg="del">
          <pc:chgData name="Miss McAteer" userId="S::gw21mcateerellis@glowmail.org.uk::f466f663-ce61-458c-9ba1-183fdd4af08a" providerId="AD" clId="Web-{8905E0AC-8ACF-5BA6-528B-2BAF8597C7CA}" dt="2025-01-09T12:16:34.456" v="0"/>
          <pc:sldLayoutMkLst>
            <pc:docMk/>
            <pc:sldMasterMk cId="0" sldId="2147483660"/>
            <pc:sldLayoutMk cId="0" sldId="2147483651"/>
          </pc:sldLayoutMkLst>
        </pc:sldLayoutChg>
        <pc:sldLayoutChg chg="del">
          <pc:chgData name="Miss McAteer" userId="S::gw21mcateerellis@glowmail.org.uk::f466f663-ce61-458c-9ba1-183fdd4af08a" providerId="AD" clId="Web-{8905E0AC-8ACF-5BA6-528B-2BAF8597C7CA}" dt="2025-01-09T12:16:34.456" v="0"/>
          <pc:sldLayoutMkLst>
            <pc:docMk/>
            <pc:sldMasterMk cId="0" sldId="2147483660"/>
            <pc:sldLayoutMk cId="0" sldId="2147483652"/>
          </pc:sldLayoutMkLst>
        </pc:sldLayoutChg>
        <pc:sldLayoutChg chg="del">
          <pc:chgData name="Miss McAteer" userId="S::gw21mcateerellis@glowmail.org.uk::f466f663-ce61-458c-9ba1-183fdd4af08a" providerId="AD" clId="Web-{8905E0AC-8ACF-5BA6-528B-2BAF8597C7CA}" dt="2025-01-09T12:16:34.456" v="0"/>
          <pc:sldLayoutMkLst>
            <pc:docMk/>
            <pc:sldMasterMk cId="0" sldId="2147483660"/>
            <pc:sldLayoutMk cId="0" sldId="2147483653"/>
          </pc:sldLayoutMkLst>
        </pc:sldLayoutChg>
        <pc:sldLayoutChg chg="del">
          <pc:chgData name="Miss McAteer" userId="S::gw21mcateerellis@glowmail.org.uk::f466f663-ce61-458c-9ba1-183fdd4af08a" providerId="AD" clId="Web-{8905E0AC-8ACF-5BA6-528B-2BAF8597C7CA}" dt="2025-01-09T12:16:34.456" v="0"/>
          <pc:sldLayoutMkLst>
            <pc:docMk/>
            <pc:sldMasterMk cId="0" sldId="2147483660"/>
            <pc:sldLayoutMk cId="0" sldId="2147483654"/>
          </pc:sldLayoutMkLst>
        </pc:sldLayoutChg>
        <pc:sldLayoutChg chg="del">
          <pc:chgData name="Miss McAteer" userId="S::gw21mcateerellis@glowmail.org.uk::f466f663-ce61-458c-9ba1-183fdd4af08a" providerId="AD" clId="Web-{8905E0AC-8ACF-5BA6-528B-2BAF8597C7CA}" dt="2025-01-09T12:16:34.456" v="0"/>
          <pc:sldLayoutMkLst>
            <pc:docMk/>
            <pc:sldMasterMk cId="0" sldId="2147483660"/>
            <pc:sldLayoutMk cId="0" sldId="2147483655"/>
          </pc:sldLayoutMkLst>
        </pc:sldLayoutChg>
        <pc:sldLayoutChg chg="del">
          <pc:chgData name="Miss McAteer" userId="S::gw21mcateerellis@glowmail.org.uk::f466f663-ce61-458c-9ba1-183fdd4af08a" providerId="AD" clId="Web-{8905E0AC-8ACF-5BA6-528B-2BAF8597C7CA}" dt="2025-01-09T12:16:34.456" v="0"/>
          <pc:sldLayoutMkLst>
            <pc:docMk/>
            <pc:sldMasterMk cId="0" sldId="2147483660"/>
            <pc:sldLayoutMk cId="0" sldId="2147483656"/>
          </pc:sldLayoutMkLst>
        </pc:sldLayoutChg>
        <pc:sldLayoutChg chg="del">
          <pc:chgData name="Miss McAteer" userId="S::gw21mcateerellis@glowmail.org.uk::f466f663-ce61-458c-9ba1-183fdd4af08a" providerId="AD" clId="Web-{8905E0AC-8ACF-5BA6-528B-2BAF8597C7CA}" dt="2025-01-09T12:16:34.456" v="0"/>
          <pc:sldLayoutMkLst>
            <pc:docMk/>
            <pc:sldMasterMk cId="0" sldId="2147483660"/>
            <pc:sldLayoutMk cId="0" sldId="2147483657"/>
          </pc:sldLayoutMkLst>
        </pc:sldLayoutChg>
        <pc:sldLayoutChg chg="del">
          <pc:chgData name="Miss McAteer" userId="S::gw21mcateerellis@glowmail.org.uk::f466f663-ce61-458c-9ba1-183fdd4af08a" providerId="AD" clId="Web-{8905E0AC-8ACF-5BA6-528B-2BAF8597C7CA}" dt="2025-01-09T12:16:34.456" v="0"/>
          <pc:sldLayoutMkLst>
            <pc:docMk/>
            <pc:sldMasterMk cId="0" sldId="2147483660"/>
            <pc:sldLayoutMk cId="0" sldId="2147483658"/>
          </pc:sldLayoutMkLst>
        </pc:sldLayoutChg>
        <pc:sldLayoutChg chg="del">
          <pc:chgData name="Miss McAteer" userId="S::gw21mcateerellis@glowmail.org.uk::f466f663-ce61-458c-9ba1-183fdd4af08a" providerId="AD" clId="Web-{8905E0AC-8ACF-5BA6-528B-2BAF8597C7CA}" dt="2025-01-09T12:16:34.456" v="0"/>
          <pc:sldLayoutMkLst>
            <pc:docMk/>
            <pc:sldMasterMk cId="0" sldId="2147483660"/>
            <pc:sldLayoutMk cId="0" sldId="2147483659"/>
          </pc:sldLayoutMkLst>
        </pc:sldLayoutChg>
      </pc:sldMasterChg>
      <pc:sldMasterChg chg="add addSldLayout modSldLayout">
        <pc:chgData name="Miss McAteer" userId="S::gw21mcateerellis@glowmail.org.uk::f466f663-ce61-458c-9ba1-183fdd4af08a" providerId="AD" clId="Web-{8905E0AC-8ACF-5BA6-528B-2BAF8597C7CA}" dt="2025-01-09T12:16:34.456" v="0"/>
        <pc:sldMasterMkLst>
          <pc:docMk/>
          <pc:sldMasterMk cId="3764729078" sldId="2147483661"/>
        </pc:sldMasterMkLst>
        <pc:sldLayoutChg chg="add mod replId">
          <pc:chgData name="Miss McAteer" userId="S::gw21mcateerellis@glowmail.org.uk::f466f663-ce61-458c-9ba1-183fdd4af08a" providerId="AD" clId="Web-{8905E0AC-8ACF-5BA6-528B-2BAF8597C7CA}" dt="2025-01-09T12:16:34.456" v="0"/>
          <pc:sldLayoutMkLst>
            <pc:docMk/>
            <pc:sldMasterMk cId="3764729078" sldId="2147483661"/>
            <pc:sldLayoutMk cId="547478495" sldId="2147483662"/>
          </pc:sldLayoutMkLst>
        </pc:sldLayoutChg>
        <pc:sldLayoutChg chg="add mod replId">
          <pc:chgData name="Miss McAteer" userId="S::gw21mcateerellis@glowmail.org.uk::f466f663-ce61-458c-9ba1-183fdd4af08a" providerId="AD" clId="Web-{8905E0AC-8ACF-5BA6-528B-2BAF8597C7CA}" dt="2025-01-09T12:16:34.456" v="0"/>
          <pc:sldLayoutMkLst>
            <pc:docMk/>
            <pc:sldMasterMk cId="3764729078" sldId="2147483661"/>
            <pc:sldLayoutMk cId="2300331075" sldId="2147483663"/>
          </pc:sldLayoutMkLst>
        </pc:sldLayoutChg>
        <pc:sldLayoutChg chg="add mod replId">
          <pc:chgData name="Miss McAteer" userId="S::gw21mcateerellis@glowmail.org.uk::f466f663-ce61-458c-9ba1-183fdd4af08a" providerId="AD" clId="Web-{8905E0AC-8ACF-5BA6-528B-2BAF8597C7CA}" dt="2025-01-09T12:16:34.456" v="0"/>
          <pc:sldLayoutMkLst>
            <pc:docMk/>
            <pc:sldMasterMk cId="3764729078" sldId="2147483661"/>
            <pc:sldLayoutMk cId="1314422048" sldId="2147483664"/>
          </pc:sldLayoutMkLst>
        </pc:sldLayoutChg>
        <pc:sldLayoutChg chg="add mod replId">
          <pc:chgData name="Miss McAteer" userId="S::gw21mcateerellis@glowmail.org.uk::f466f663-ce61-458c-9ba1-183fdd4af08a" providerId="AD" clId="Web-{8905E0AC-8ACF-5BA6-528B-2BAF8597C7CA}" dt="2025-01-09T12:16:34.456" v="0"/>
          <pc:sldLayoutMkLst>
            <pc:docMk/>
            <pc:sldMasterMk cId="3764729078" sldId="2147483661"/>
            <pc:sldLayoutMk cId="2962170723" sldId="2147483665"/>
          </pc:sldLayoutMkLst>
        </pc:sldLayoutChg>
        <pc:sldLayoutChg chg="add mod replId">
          <pc:chgData name="Miss McAteer" userId="S::gw21mcateerellis@glowmail.org.uk::f466f663-ce61-458c-9ba1-183fdd4af08a" providerId="AD" clId="Web-{8905E0AC-8ACF-5BA6-528B-2BAF8597C7CA}" dt="2025-01-09T12:16:34.456" v="0"/>
          <pc:sldLayoutMkLst>
            <pc:docMk/>
            <pc:sldMasterMk cId="3764729078" sldId="2147483661"/>
            <pc:sldLayoutMk cId="2032978756" sldId="2147483666"/>
          </pc:sldLayoutMkLst>
        </pc:sldLayoutChg>
        <pc:sldLayoutChg chg="add mod replId">
          <pc:chgData name="Miss McAteer" userId="S::gw21mcateerellis@glowmail.org.uk::f466f663-ce61-458c-9ba1-183fdd4af08a" providerId="AD" clId="Web-{8905E0AC-8ACF-5BA6-528B-2BAF8597C7CA}" dt="2025-01-09T12:16:34.456" v="0"/>
          <pc:sldLayoutMkLst>
            <pc:docMk/>
            <pc:sldMasterMk cId="3764729078" sldId="2147483661"/>
            <pc:sldLayoutMk cId="72072191" sldId="2147483667"/>
          </pc:sldLayoutMkLst>
        </pc:sldLayoutChg>
        <pc:sldLayoutChg chg="add mod replId">
          <pc:chgData name="Miss McAteer" userId="S::gw21mcateerellis@glowmail.org.uk::f466f663-ce61-458c-9ba1-183fdd4af08a" providerId="AD" clId="Web-{8905E0AC-8ACF-5BA6-528B-2BAF8597C7CA}" dt="2025-01-09T12:16:34.456" v="0"/>
          <pc:sldLayoutMkLst>
            <pc:docMk/>
            <pc:sldMasterMk cId="3764729078" sldId="2147483661"/>
            <pc:sldLayoutMk cId="1475671634" sldId="2147483668"/>
          </pc:sldLayoutMkLst>
        </pc:sldLayoutChg>
        <pc:sldLayoutChg chg="add mod replId">
          <pc:chgData name="Miss McAteer" userId="S::gw21mcateerellis@glowmail.org.uk::f466f663-ce61-458c-9ba1-183fdd4af08a" providerId="AD" clId="Web-{8905E0AC-8ACF-5BA6-528B-2BAF8597C7CA}" dt="2025-01-09T12:16:34.456" v="0"/>
          <pc:sldLayoutMkLst>
            <pc:docMk/>
            <pc:sldMasterMk cId="3764729078" sldId="2147483661"/>
            <pc:sldLayoutMk cId="2039464456" sldId="2147483669"/>
          </pc:sldLayoutMkLst>
        </pc:sldLayoutChg>
        <pc:sldLayoutChg chg="add mod replId">
          <pc:chgData name="Miss McAteer" userId="S::gw21mcateerellis@glowmail.org.uk::f466f663-ce61-458c-9ba1-183fdd4af08a" providerId="AD" clId="Web-{8905E0AC-8ACF-5BA6-528B-2BAF8597C7CA}" dt="2025-01-09T12:16:34.456" v="0"/>
          <pc:sldLayoutMkLst>
            <pc:docMk/>
            <pc:sldMasterMk cId="3764729078" sldId="2147483661"/>
            <pc:sldLayoutMk cId="3806650580" sldId="2147483670"/>
          </pc:sldLayoutMkLst>
        </pc:sldLayoutChg>
        <pc:sldLayoutChg chg="add mod replId">
          <pc:chgData name="Miss McAteer" userId="S::gw21mcateerellis@glowmail.org.uk::f466f663-ce61-458c-9ba1-183fdd4af08a" providerId="AD" clId="Web-{8905E0AC-8ACF-5BA6-528B-2BAF8597C7CA}" dt="2025-01-09T12:16:34.456" v="0"/>
          <pc:sldLayoutMkLst>
            <pc:docMk/>
            <pc:sldMasterMk cId="3764729078" sldId="2147483661"/>
            <pc:sldLayoutMk cId="1714176596" sldId="2147483671"/>
          </pc:sldLayoutMkLst>
        </pc:sldLayoutChg>
        <pc:sldLayoutChg chg="add mod replId">
          <pc:chgData name="Miss McAteer" userId="S::gw21mcateerellis@glowmail.org.uk::f466f663-ce61-458c-9ba1-183fdd4af08a" providerId="AD" clId="Web-{8905E0AC-8ACF-5BA6-528B-2BAF8597C7CA}" dt="2025-01-09T12:16:34.456" v="0"/>
          <pc:sldLayoutMkLst>
            <pc:docMk/>
            <pc:sldMasterMk cId="3764729078" sldId="2147483661"/>
            <pc:sldLayoutMk cId="4119993669" sldId="2147483672"/>
          </pc:sldLayoutMkLst>
        </pc:sldLayoutChg>
      </pc:sldMasterChg>
    </pc:docChg>
  </pc:docChgLst>
  <pc:docChgLst>
    <pc:chgData clId="Web-{FB6E375F-FAD8-A68D-FE7E-D19988C02F19}"/>
    <pc:docChg chg="modSld">
      <pc:chgData name="" userId="" providerId="" clId="Web-{FB6E375F-FAD8-A68D-FE7E-D19988C02F19}" dt="2025-01-19T21:33:13.612" v="2" actId="1076"/>
      <pc:docMkLst>
        <pc:docMk/>
      </pc:docMkLst>
      <pc:sldChg chg="modSp">
        <pc:chgData name="" userId="" providerId="" clId="Web-{FB6E375F-FAD8-A68D-FE7E-D19988C02F19}" dt="2025-01-19T21:33:13.612" v="2" actId="1076"/>
        <pc:sldMkLst>
          <pc:docMk/>
          <pc:sldMk cId="2658925481" sldId="299"/>
        </pc:sldMkLst>
        <pc:picChg chg="mod modCrop">
          <ac:chgData name="" userId="" providerId="" clId="Web-{FB6E375F-FAD8-A68D-FE7E-D19988C02F19}" dt="2025-01-19T21:33:13.612" v="2" actId="1076"/>
          <ac:picMkLst>
            <pc:docMk/>
            <pc:sldMk cId="2658925481" sldId="299"/>
            <ac:picMk id="8" creationId="{F92DEFE5-7991-8BFE-A5A7-9A04F66816A5}"/>
          </ac:picMkLst>
        </pc:picChg>
      </pc:sldChg>
    </pc:docChg>
  </pc:docChgLst>
  <pc:docChgLst>
    <pc:chgData name="Miss McAteer" userId="S::gw21mcateerellis@glowmail.org.uk::f466f663-ce61-458c-9ba1-183fdd4af08a" providerId="AD" clId="Web-{4EA57476-48D5-3B53-90F6-F0F8A1FFDC8E}"/>
    <pc:docChg chg="addSld delSld modSld sldOrd">
      <pc:chgData name="Miss McAteer" userId="S::gw21mcateerellis@glowmail.org.uk::f466f663-ce61-458c-9ba1-183fdd4af08a" providerId="AD" clId="Web-{4EA57476-48D5-3B53-90F6-F0F8A1FFDC8E}" dt="2025-01-21T15:41:56.393" v="184"/>
      <pc:docMkLst>
        <pc:docMk/>
      </pc:docMkLst>
      <pc:sldChg chg="modSp">
        <pc:chgData name="Miss McAteer" userId="S::gw21mcateerellis@glowmail.org.uk::f466f663-ce61-458c-9ba1-183fdd4af08a" providerId="AD" clId="Web-{4EA57476-48D5-3B53-90F6-F0F8A1FFDC8E}" dt="2025-01-21T15:09:13.729" v="136" actId="20577"/>
        <pc:sldMkLst>
          <pc:docMk/>
          <pc:sldMk cId="0" sldId="257"/>
        </pc:sldMkLst>
        <pc:spChg chg="mod">
          <ac:chgData name="Miss McAteer" userId="S::gw21mcateerellis@glowmail.org.uk::f466f663-ce61-458c-9ba1-183fdd4af08a" providerId="AD" clId="Web-{4EA57476-48D5-3B53-90F6-F0F8A1FFDC8E}" dt="2025-01-21T15:09:13.729" v="136" actId="20577"/>
          <ac:spMkLst>
            <pc:docMk/>
            <pc:sldMk cId="0" sldId="257"/>
            <ac:spMk id="73" creationId="{00000000-0000-0000-0000-000000000000}"/>
          </ac:spMkLst>
        </pc:spChg>
      </pc:sldChg>
      <pc:sldChg chg="addSp delSp modSp">
        <pc:chgData name="Miss McAteer" userId="S::gw21mcateerellis@glowmail.org.uk::f466f663-ce61-458c-9ba1-183fdd4af08a" providerId="AD" clId="Web-{4EA57476-48D5-3B53-90F6-F0F8A1FFDC8E}" dt="2025-01-21T15:10:59.232" v="152" actId="1076"/>
        <pc:sldMkLst>
          <pc:docMk/>
          <pc:sldMk cId="1442191438" sldId="295"/>
        </pc:sldMkLst>
        <pc:spChg chg="mod">
          <ac:chgData name="Miss McAteer" userId="S::gw21mcateerellis@glowmail.org.uk::f466f663-ce61-458c-9ba1-183fdd4af08a" providerId="AD" clId="Web-{4EA57476-48D5-3B53-90F6-F0F8A1FFDC8E}" dt="2025-01-21T15:10:59.232" v="152" actId="1076"/>
          <ac:spMkLst>
            <pc:docMk/>
            <pc:sldMk cId="1442191438" sldId="295"/>
            <ac:spMk id="3" creationId="{7CCB7966-68DB-A245-FA74-279100F344E3}"/>
          </ac:spMkLst>
        </pc:spChg>
        <pc:picChg chg="del">
          <ac:chgData name="Miss McAteer" userId="S::gw21mcateerellis@glowmail.org.uk::f466f663-ce61-458c-9ba1-183fdd4af08a" providerId="AD" clId="Web-{4EA57476-48D5-3B53-90F6-F0F8A1FFDC8E}" dt="2025-01-21T15:02:57.590" v="62"/>
          <ac:picMkLst>
            <pc:docMk/>
            <pc:sldMk cId="1442191438" sldId="295"/>
            <ac:picMk id="4" creationId="{1777B607-F73D-5C52-8E70-7488E7AFA5ED}"/>
          </ac:picMkLst>
        </pc:picChg>
        <pc:picChg chg="del">
          <ac:chgData name="Miss McAteer" userId="S::gw21mcateerellis@glowmail.org.uk::f466f663-ce61-458c-9ba1-183fdd4af08a" providerId="AD" clId="Web-{4EA57476-48D5-3B53-90F6-F0F8A1FFDC8E}" dt="2025-01-21T15:02:52.621" v="61"/>
          <ac:picMkLst>
            <pc:docMk/>
            <pc:sldMk cId="1442191438" sldId="295"/>
            <ac:picMk id="5" creationId="{37070D3B-F854-EDF7-CC24-EC4B65F6CED7}"/>
          </ac:picMkLst>
        </pc:picChg>
        <pc:picChg chg="mod">
          <ac:chgData name="Miss McAteer" userId="S::gw21mcateerellis@glowmail.org.uk::f466f663-ce61-458c-9ba1-183fdd4af08a" providerId="AD" clId="Web-{4EA57476-48D5-3B53-90F6-F0F8A1FFDC8E}" dt="2025-01-21T15:10:51.154" v="151" actId="1076"/>
          <ac:picMkLst>
            <pc:docMk/>
            <pc:sldMk cId="1442191438" sldId="295"/>
            <ac:picMk id="6" creationId="{46925A9B-BF1C-0189-99B8-39FB3C20ADE7}"/>
          </ac:picMkLst>
        </pc:picChg>
        <pc:picChg chg="add del mod">
          <ac:chgData name="Miss McAteer" userId="S::gw21mcateerellis@glowmail.org.uk::f466f663-ce61-458c-9ba1-183fdd4af08a" providerId="AD" clId="Web-{4EA57476-48D5-3B53-90F6-F0F8A1FFDC8E}" dt="2025-01-21T15:03:04.372" v="65"/>
          <ac:picMkLst>
            <pc:docMk/>
            <pc:sldMk cId="1442191438" sldId="295"/>
            <ac:picMk id="7" creationId="{DB915716-015B-8A31-60D2-90CC2E868D12}"/>
          </ac:picMkLst>
        </pc:picChg>
      </pc:sldChg>
      <pc:sldChg chg="modSp">
        <pc:chgData name="Miss McAteer" userId="S::gw21mcateerellis@glowmail.org.uk::f466f663-ce61-458c-9ba1-183fdd4af08a" providerId="AD" clId="Web-{4EA57476-48D5-3B53-90F6-F0F8A1FFDC8E}" dt="2025-01-21T15:18:53.014" v="159" actId="20577"/>
        <pc:sldMkLst>
          <pc:docMk/>
          <pc:sldMk cId="3336549004" sldId="303"/>
        </pc:sldMkLst>
        <pc:spChg chg="mod">
          <ac:chgData name="Miss McAteer" userId="S::gw21mcateerellis@glowmail.org.uk::f466f663-ce61-458c-9ba1-183fdd4af08a" providerId="AD" clId="Web-{4EA57476-48D5-3B53-90F6-F0F8A1FFDC8E}" dt="2025-01-21T15:18:53.014" v="159" actId="20577"/>
          <ac:spMkLst>
            <pc:docMk/>
            <pc:sldMk cId="3336549004" sldId="303"/>
            <ac:spMk id="3" creationId="{210C949F-AC96-3EA0-36C7-0E269585EA37}"/>
          </ac:spMkLst>
        </pc:spChg>
      </pc:sldChg>
      <pc:sldChg chg="modSp">
        <pc:chgData name="Miss McAteer" userId="S::gw21mcateerellis@glowmail.org.uk::f466f663-ce61-458c-9ba1-183fdd4af08a" providerId="AD" clId="Web-{4EA57476-48D5-3B53-90F6-F0F8A1FFDC8E}" dt="2025-01-21T15:10:35.466" v="150" actId="20577"/>
        <pc:sldMkLst>
          <pc:docMk/>
          <pc:sldMk cId="3400293706" sldId="306"/>
        </pc:sldMkLst>
        <pc:spChg chg="mod">
          <ac:chgData name="Miss McAteer" userId="S::gw21mcateerellis@glowmail.org.uk::f466f663-ce61-458c-9ba1-183fdd4af08a" providerId="AD" clId="Web-{4EA57476-48D5-3B53-90F6-F0F8A1FFDC8E}" dt="2025-01-21T15:10:35.466" v="150" actId="20577"/>
          <ac:spMkLst>
            <pc:docMk/>
            <pc:sldMk cId="3400293706" sldId="306"/>
            <ac:spMk id="2" creationId="{C2BE485B-63C5-CBC4-7C76-C99573636515}"/>
          </ac:spMkLst>
        </pc:spChg>
      </pc:sldChg>
      <pc:sldChg chg="modSp">
        <pc:chgData name="Miss McAteer" userId="S::gw21mcateerellis@glowmail.org.uk::f466f663-ce61-458c-9ba1-183fdd4af08a" providerId="AD" clId="Web-{4EA57476-48D5-3B53-90F6-F0F8A1FFDC8E}" dt="2025-01-21T14:45:15.881" v="25" actId="1076"/>
        <pc:sldMkLst>
          <pc:docMk/>
          <pc:sldMk cId="1166030958" sldId="308"/>
        </pc:sldMkLst>
        <pc:spChg chg="mod">
          <ac:chgData name="Miss McAteer" userId="S::gw21mcateerellis@glowmail.org.uk::f466f663-ce61-458c-9ba1-183fdd4af08a" providerId="AD" clId="Web-{4EA57476-48D5-3B53-90F6-F0F8A1FFDC8E}" dt="2025-01-21T14:45:15.881" v="25" actId="1076"/>
          <ac:spMkLst>
            <pc:docMk/>
            <pc:sldMk cId="1166030958" sldId="308"/>
            <ac:spMk id="3" creationId="{7CCB7966-68DB-A245-FA74-279100F344E3}"/>
          </ac:spMkLst>
        </pc:spChg>
      </pc:sldChg>
      <pc:sldChg chg="del">
        <pc:chgData name="Miss McAteer" userId="S::gw21mcateerellis@glowmail.org.uk::f466f663-ce61-458c-9ba1-183fdd4af08a" providerId="AD" clId="Web-{4EA57476-48D5-3B53-90F6-F0F8A1FFDC8E}" dt="2025-01-21T15:41:14.735" v="168"/>
        <pc:sldMkLst>
          <pc:docMk/>
          <pc:sldMk cId="4040310178" sldId="312"/>
        </pc:sldMkLst>
      </pc:sldChg>
      <pc:sldChg chg="ord">
        <pc:chgData name="Miss McAteer" userId="S::gw21mcateerellis@glowmail.org.uk::f466f663-ce61-458c-9ba1-183fdd4af08a" providerId="AD" clId="Web-{4EA57476-48D5-3B53-90F6-F0F8A1FFDC8E}" dt="2025-01-21T15:41:56.393" v="184"/>
        <pc:sldMkLst>
          <pc:docMk/>
          <pc:sldMk cId="2343736374" sldId="314"/>
        </pc:sldMkLst>
      </pc:sldChg>
      <pc:sldChg chg="addSp delSp modSp">
        <pc:chgData name="Miss McAteer" userId="S::gw21mcateerellis@glowmail.org.uk::f466f663-ce61-458c-9ba1-183fdd4af08a" providerId="AD" clId="Web-{4EA57476-48D5-3B53-90F6-F0F8A1FFDC8E}" dt="2025-01-21T15:04:20.171" v="75" actId="20577"/>
        <pc:sldMkLst>
          <pc:docMk/>
          <pc:sldMk cId="2176718818" sldId="316"/>
        </pc:sldMkLst>
        <pc:spChg chg="mod">
          <ac:chgData name="Miss McAteer" userId="S::gw21mcateerellis@glowmail.org.uk::f466f663-ce61-458c-9ba1-183fdd4af08a" providerId="AD" clId="Web-{4EA57476-48D5-3B53-90F6-F0F8A1FFDC8E}" dt="2025-01-21T15:04:20.171" v="75" actId="20577"/>
          <ac:spMkLst>
            <pc:docMk/>
            <pc:sldMk cId="2176718818" sldId="316"/>
            <ac:spMk id="2" creationId="{ADAE0A9A-0F25-A2F9-1FF0-2AA60137F6EF}"/>
          </ac:spMkLst>
        </pc:spChg>
        <pc:spChg chg="mod">
          <ac:chgData name="Miss McAteer" userId="S::gw21mcateerellis@glowmail.org.uk::f466f663-ce61-458c-9ba1-183fdd4af08a" providerId="AD" clId="Web-{4EA57476-48D5-3B53-90F6-F0F8A1FFDC8E}" dt="2025-01-21T15:03:52.374" v="72" actId="1076"/>
          <ac:spMkLst>
            <pc:docMk/>
            <pc:sldMk cId="2176718818" sldId="316"/>
            <ac:spMk id="3" creationId="{E1802AE0-5916-9EBA-64A4-ECAE6269C33D}"/>
          </ac:spMkLst>
        </pc:spChg>
        <pc:picChg chg="del">
          <ac:chgData name="Miss McAteer" userId="S::gw21mcateerellis@glowmail.org.uk::f466f663-ce61-458c-9ba1-183fdd4af08a" providerId="AD" clId="Web-{4EA57476-48D5-3B53-90F6-F0F8A1FFDC8E}" dt="2025-01-21T14:52:59.116" v="29"/>
          <ac:picMkLst>
            <pc:docMk/>
            <pc:sldMk cId="2176718818" sldId="316"/>
            <ac:picMk id="4" creationId="{4D5FF86C-899F-2F8E-B2A4-EE277925B1B7}"/>
          </ac:picMkLst>
        </pc:picChg>
        <pc:picChg chg="del">
          <ac:chgData name="Miss McAteer" userId="S::gw21mcateerellis@glowmail.org.uk::f466f663-ce61-458c-9ba1-183fdd4af08a" providerId="AD" clId="Web-{4EA57476-48D5-3B53-90F6-F0F8A1FFDC8E}" dt="2025-01-21T14:53:00.304" v="30"/>
          <ac:picMkLst>
            <pc:docMk/>
            <pc:sldMk cId="2176718818" sldId="316"/>
            <ac:picMk id="5" creationId="{64B181FD-5247-9D12-F499-46C239013398}"/>
          </ac:picMkLst>
        </pc:picChg>
        <pc:picChg chg="add mod">
          <ac:chgData name="Miss McAteer" userId="S::gw21mcateerellis@glowmail.org.uk::f466f663-ce61-458c-9ba1-183fdd4af08a" providerId="AD" clId="Web-{4EA57476-48D5-3B53-90F6-F0F8A1FFDC8E}" dt="2025-01-21T15:03:58.671" v="73" actId="1076"/>
          <ac:picMkLst>
            <pc:docMk/>
            <pc:sldMk cId="2176718818" sldId="316"/>
            <ac:picMk id="6" creationId="{F0A7F679-334A-A191-F2A9-564C716386BC}"/>
          </ac:picMkLst>
        </pc:picChg>
        <pc:picChg chg="add mod">
          <ac:chgData name="Miss McAteer" userId="S::gw21mcateerellis@glowmail.org.uk::f466f663-ce61-458c-9ba1-183fdd4af08a" providerId="AD" clId="Web-{4EA57476-48D5-3B53-90F6-F0F8A1FFDC8E}" dt="2025-01-21T15:04:02.624" v="74" actId="1076"/>
          <ac:picMkLst>
            <pc:docMk/>
            <pc:sldMk cId="2176718818" sldId="316"/>
            <ac:picMk id="7" creationId="{3B8773E0-6007-3DE7-C071-CE88DD77A3A6}"/>
          </ac:picMkLst>
        </pc:picChg>
      </pc:sldChg>
      <pc:sldChg chg="modSp">
        <pc:chgData name="Miss McAteer" userId="S::gw21mcateerellis@glowmail.org.uk::f466f663-ce61-458c-9ba1-183fdd4af08a" providerId="AD" clId="Web-{4EA57476-48D5-3B53-90F6-F0F8A1FFDC8E}" dt="2025-01-21T15:07:29.709" v="118" actId="20577"/>
        <pc:sldMkLst>
          <pc:docMk/>
          <pc:sldMk cId="1088811998" sldId="317"/>
        </pc:sldMkLst>
        <pc:spChg chg="mod">
          <ac:chgData name="Miss McAteer" userId="S::gw21mcateerellis@glowmail.org.uk::f466f663-ce61-458c-9ba1-183fdd4af08a" providerId="AD" clId="Web-{4EA57476-48D5-3B53-90F6-F0F8A1FFDC8E}" dt="2025-01-21T15:07:15.881" v="112" actId="14100"/>
          <ac:spMkLst>
            <pc:docMk/>
            <pc:sldMk cId="1088811998" sldId="317"/>
            <ac:spMk id="3" creationId="{7CCB7966-68DB-A245-FA74-279100F344E3}"/>
          </ac:spMkLst>
        </pc:spChg>
        <pc:spChg chg="mod">
          <ac:chgData name="Miss McAteer" userId="S::gw21mcateerellis@glowmail.org.uk::f466f663-ce61-458c-9ba1-183fdd4af08a" providerId="AD" clId="Web-{4EA57476-48D5-3B53-90F6-F0F8A1FFDC8E}" dt="2025-01-21T15:07:29.709" v="118" actId="20577"/>
          <ac:spMkLst>
            <pc:docMk/>
            <pc:sldMk cId="1088811998" sldId="317"/>
            <ac:spMk id="8" creationId="{3A3E7932-1D9A-9EA2-249F-E0B22912A6DC}"/>
          </ac:spMkLst>
        </pc:spChg>
      </pc:sldChg>
      <pc:sldChg chg="add replId">
        <pc:chgData name="Miss McAteer" userId="S::gw21mcateerellis@glowmail.org.uk::f466f663-ce61-458c-9ba1-183fdd4af08a" providerId="AD" clId="Web-{4EA57476-48D5-3B53-90F6-F0F8A1FFDC8E}" dt="2025-01-21T15:07:51.710" v="119"/>
        <pc:sldMkLst>
          <pc:docMk/>
          <pc:sldMk cId="3931938836" sldId="319"/>
        </pc:sldMkLst>
      </pc:sldChg>
      <pc:sldChg chg="delSp modSp add">
        <pc:chgData name="Miss McAteer" userId="S::gw21mcateerellis@glowmail.org.uk::f466f663-ce61-458c-9ba1-183fdd4af08a" providerId="AD" clId="Web-{4EA57476-48D5-3B53-90F6-F0F8A1FFDC8E}" dt="2025-01-21T15:39:54.294" v="166" actId="14100"/>
        <pc:sldMkLst>
          <pc:docMk/>
          <pc:sldMk cId="2352977132" sldId="320"/>
        </pc:sldMkLst>
        <pc:spChg chg="mod">
          <ac:chgData name="Miss McAteer" userId="S::gw21mcateerellis@glowmail.org.uk::f466f663-ce61-458c-9ba1-183fdd4af08a" providerId="AD" clId="Web-{4EA57476-48D5-3B53-90F6-F0F8A1FFDC8E}" dt="2025-01-21T15:39:49.466" v="164" actId="20577"/>
          <ac:spMkLst>
            <pc:docMk/>
            <pc:sldMk cId="2352977132" sldId="320"/>
            <ac:spMk id="2" creationId="{D21E9651-E219-438E-17F4-71E2F1862268}"/>
          </ac:spMkLst>
        </pc:spChg>
        <pc:picChg chg="del">
          <ac:chgData name="Miss McAteer" userId="S::gw21mcateerellis@glowmail.org.uk::f466f663-ce61-458c-9ba1-183fdd4af08a" providerId="AD" clId="Web-{4EA57476-48D5-3B53-90F6-F0F8A1FFDC8E}" dt="2025-01-21T15:39:41.778" v="161"/>
          <ac:picMkLst>
            <pc:docMk/>
            <pc:sldMk cId="2352977132" sldId="320"/>
            <ac:picMk id="5" creationId="{50B11398-5734-97E0-F7B9-85DD03E6FF97}"/>
          </ac:picMkLst>
        </pc:picChg>
        <pc:picChg chg="mod">
          <ac:chgData name="Miss McAteer" userId="S::gw21mcateerellis@glowmail.org.uk::f466f663-ce61-458c-9ba1-183fdd4af08a" providerId="AD" clId="Web-{4EA57476-48D5-3B53-90F6-F0F8A1FFDC8E}" dt="2025-01-21T15:39:54.294" v="166" actId="14100"/>
          <ac:picMkLst>
            <pc:docMk/>
            <pc:sldMk cId="2352977132" sldId="320"/>
            <ac:picMk id="1026" creationId="{95F150F1-2DA5-39E6-2CC4-56926C3DB956}"/>
          </ac:picMkLst>
        </pc:picChg>
      </pc:sldChg>
      <pc:sldChg chg="modSp add replId">
        <pc:chgData name="Miss McAteer" userId="S::gw21mcateerellis@glowmail.org.uk::f466f663-ce61-458c-9ba1-183fdd4af08a" providerId="AD" clId="Web-{4EA57476-48D5-3B53-90F6-F0F8A1FFDC8E}" dt="2025-01-21T15:41:30.564" v="183" actId="20577"/>
        <pc:sldMkLst>
          <pc:docMk/>
          <pc:sldMk cId="4050317812" sldId="321"/>
        </pc:sldMkLst>
        <pc:spChg chg="mod">
          <ac:chgData name="Miss McAteer" userId="S::gw21mcateerellis@glowmail.org.uk::f466f663-ce61-458c-9ba1-183fdd4af08a" providerId="AD" clId="Web-{4EA57476-48D5-3B53-90F6-F0F8A1FFDC8E}" dt="2025-01-21T15:41:30.564" v="183" actId="20577"/>
          <ac:spMkLst>
            <pc:docMk/>
            <pc:sldMk cId="4050317812" sldId="321"/>
            <ac:spMk id="3" creationId="{210C949F-AC96-3EA0-36C7-0E269585EA37}"/>
          </ac:spMkLst>
        </pc:spChg>
      </pc:sldChg>
    </pc:docChg>
  </pc:docChgLst>
  <pc:docChgLst>
    <pc:chgData name="Miss McAteer" userId="S::gw21mcateerellis@glowmail.org.uk::f466f663-ce61-458c-9ba1-183fdd4af08a" providerId="AD" clId="Web-{C9BAD4C2-2737-34A5-67EA-6EB6E6901438}"/>
    <pc:docChg chg="addSld delSld modSld">
      <pc:chgData name="Miss McAteer" userId="S::gw21mcateerellis@glowmail.org.uk::f466f663-ce61-458c-9ba1-183fdd4af08a" providerId="AD" clId="Web-{C9BAD4C2-2737-34A5-67EA-6EB6E6901438}" dt="2025-01-20T20:49:27.854" v="164" actId="1076"/>
      <pc:docMkLst>
        <pc:docMk/>
      </pc:docMkLst>
      <pc:sldChg chg="del">
        <pc:chgData name="Miss McAteer" userId="S::gw21mcateerellis@glowmail.org.uk::f466f663-ce61-458c-9ba1-183fdd4af08a" providerId="AD" clId="Web-{C9BAD4C2-2737-34A5-67EA-6EB6E6901438}" dt="2025-01-20T20:35:11.029" v="2"/>
        <pc:sldMkLst>
          <pc:docMk/>
          <pc:sldMk cId="0" sldId="260"/>
        </pc:sldMkLst>
      </pc:sldChg>
      <pc:sldChg chg="modSp">
        <pc:chgData name="Miss McAteer" userId="S::gw21mcateerellis@glowmail.org.uk::f466f663-ce61-458c-9ba1-183fdd4af08a" providerId="AD" clId="Web-{C9BAD4C2-2737-34A5-67EA-6EB6E6901438}" dt="2025-01-20T20:34:50.029" v="1" actId="20577"/>
        <pc:sldMkLst>
          <pc:docMk/>
          <pc:sldMk cId="3858974697" sldId="287"/>
        </pc:sldMkLst>
        <pc:spChg chg="mod">
          <ac:chgData name="Miss McAteer" userId="S::gw21mcateerellis@glowmail.org.uk::f466f663-ce61-458c-9ba1-183fdd4af08a" providerId="AD" clId="Web-{C9BAD4C2-2737-34A5-67EA-6EB6E6901438}" dt="2025-01-20T20:34:50.029" v="1" actId="20577"/>
          <ac:spMkLst>
            <pc:docMk/>
            <pc:sldMk cId="3858974697" sldId="287"/>
            <ac:spMk id="91" creationId="{00000000-0000-0000-0000-000000000000}"/>
          </ac:spMkLst>
        </pc:spChg>
      </pc:sldChg>
      <pc:sldChg chg="add del replId">
        <pc:chgData name="Miss McAteer" userId="S::gw21mcateerellis@glowmail.org.uk::f466f663-ce61-458c-9ba1-183fdd4af08a" providerId="AD" clId="Web-{C9BAD4C2-2737-34A5-67EA-6EB6E6901438}" dt="2025-01-20T20:36:18.594" v="4"/>
        <pc:sldMkLst>
          <pc:docMk/>
          <pc:sldMk cId="3065756957" sldId="312"/>
        </pc:sldMkLst>
      </pc:sldChg>
      <pc:sldChg chg="modSp add replId">
        <pc:chgData name="Miss McAteer" userId="S::gw21mcateerellis@glowmail.org.uk::f466f663-ce61-458c-9ba1-183fdd4af08a" providerId="AD" clId="Web-{C9BAD4C2-2737-34A5-67EA-6EB6E6901438}" dt="2025-01-20T20:37:28.409" v="70" actId="20577"/>
        <pc:sldMkLst>
          <pc:docMk/>
          <pc:sldMk cId="4040310178" sldId="312"/>
        </pc:sldMkLst>
      </pc:sldChg>
      <pc:sldChg chg="new">
        <pc:chgData name="Miss McAteer" userId="S::gw21mcateerellis@glowmail.org.uk::f466f663-ce61-458c-9ba1-183fdd4af08a" providerId="AD" clId="Web-{C9BAD4C2-2737-34A5-67EA-6EB6E6901438}" dt="2025-01-20T20:39:39.663" v="71"/>
        <pc:sldMkLst>
          <pc:docMk/>
          <pc:sldMk cId="767766428" sldId="313"/>
        </pc:sldMkLst>
      </pc:sldChg>
      <pc:sldChg chg="addSp delSp modSp new mod setBg">
        <pc:chgData name="Miss McAteer" userId="S::gw21mcateerellis@glowmail.org.uk::f466f663-ce61-458c-9ba1-183fdd4af08a" providerId="AD" clId="Web-{C9BAD4C2-2737-34A5-67EA-6EB6E6901438}" dt="2025-01-20T20:49:27.854" v="164" actId="1076"/>
        <pc:sldMkLst>
          <pc:docMk/>
          <pc:sldMk cId="2343736374" sldId="314"/>
        </pc:sldMkLst>
        <pc:spChg chg="mod">
          <ac:chgData name="Miss McAteer" userId="S::gw21mcateerellis@glowmail.org.uk::f466f663-ce61-458c-9ba1-183fdd4af08a" providerId="AD" clId="Web-{C9BAD4C2-2737-34A5-67EA-6EB6E6901438}" dt="2025-01-20T20:49:27.854" v="164" actId="1076"/>
          <ac:spMkLst>
            <pc:docMk/>
            <pc:sldMk cId="2343736374" sldId="314"/>
            <ac:spMk id="2" creationId="{1D3E3832-E2FE-B63D-64B5-365BF2AFC3BE}"/>
          </ac:spMkLst>
        </pc:spChg>
        <pc:spChg chg="add mod ord">
          <ac:chgData name="Miss McAteer" userId="S::gw21mcateerellis@glowmail.org.uk::f466f663-ce61-458c-9ba1-183fdd4af08a" providerId="AD" clId="Web-{C9BAD4C2-2737-34A5-67EA-6EB6E6901438}" dt="2025-01-20T20:49:14.650" v="161" actId="20577"/>
          <ac:spMkLst>
            <pc:docMk/>
            <pc:sldMk cId="2343736374" sldId="314"/>
            <ac:spMk id="3" creationId="{F84D5ECE-243E-A705-F59D-ACA548367C26}"/>
          </ac:spMkLst>
        </pc:spChg>
        <pc:spChg chg="add">
          <ac:chgData name="Miss McAteer" userId="S::gw21mcateerellis@glowmail.org.uk::f466f663-ce61-458c-9ba1-183fdd4af08a" providerId="AD" clId="Web-{C9BAD4C2-2737-34A5-67EA-6EB6E6901438}" dt="2025-01-20T20:48:45.290" v="152"/>
          <ac:spMkLst>
            <pc:docMk/>
            <pc:sldMk cId="2343736374" sldId="314"/>
            <ac:spMk id="24" creationId="{7C2DC10F-CD76-43DC-9E0B-CB291F740C0F}"/>
          </ac:spMkLst>
        </pc:spChg>
        <pc:spChg chg="add">
          <ac:chgData name="Miss McAteer" userId="S::gw21mcateerellis@glowmail.org.uk::f466f663-ce61-458c-9ba1-183fdd4af08a" providerId="AD" clId="Web-{C9BAD4C2-2737-34A5-67EA-6EB6E6901438}" dt="2025-01-20T20:48:45.290" v="152"/>
          <ac:spMkLst>
            <pc:docMk/>
            <pc:sldMk cId="2343736374" sldId="314"/>
            <ac:spMk id="25" creationId="{1C18170A-08B7-4230-A012-B24C20E39391}"/>
          </ac:spMkLst>
        </pc:spChg>
        <pc:spChg chg="add">
          <ac:chgData name="Miss McAteer" userId="S::gw21mcateerellis@glowmail.org.uk::f466f663-ce61-458c-9ba1-183fdd4af08a" providerId="AD" clId="Web-{C9BAD4C2-2737-34A5-67EA-6EB6E6901438}" dt="2025-01-20T20:48:45.290" v="152"/>
          <ac:spMkLst>
            <pc:docMk/>
            <pc:sldMk cId="2343736374" sldId="314"/>
            <ac:spMk id="27" creationId="{E5958DBC-F4DA-42A8-8C52-860179790ECD}"/>
          </ac:spMkLst>
        </pc:spChg>
        <pc:spChg chg="add">
          <ac:chgData name="Miss McAteer" userId="S::gw21mcateerellis@glowmail.org.uk::f466f663-ce61-458c-9ba1-183fdd4af08a" providerId="AD" clId="Web-{C9BAD4C2-2737-34A5-67EA-6EB6E6901438}" dt="2025-01-20T20:48:45.290" v="152"/>
          <ac:spMkLst>
            <pc:docMk/>
            <pc:sldMk cId="2343736374" sldId="314"/>
            <ac:spMk id="29" creationId="{51DDD252-D7C8-4CE5-9C61-D60D722BC217}"/>
          </ac:spMkLst>
        </pc:spChg>
        <pc:spChg chg="add">
          <ac:chgData name="Miss McAteer" userId="S::gw21mcateerellis@glowmail.org.uk::f466f663-ce61-458c-9ba1-183fdd4af08a" providerId="AD" clId="Web-{C9BAD4C2-2737-34A5-67EA-6EB6E6901438}" dt="2025-01-20T20:48:45.290" v="152"/>
          <ac:spMkLst>
            <pc:docMk/>
            <pc:sldMk cId="2343736374" sldId="314"/>
            <ac:spMk id="30" creationId="{2FBD75F5-C49C-4F6A-8D43-7A5939C23307}"/>
          </ac:spMkLst>
        </pc:spChg>
        <pc:picChg chg="add mod ord">
          <ac:chgData name="Miss McAteer" userId="S::gw21mcateerellis@glowmail.org.uk::f466f663-ce61-458c-9ba1-183fdd4af08a" providerId="AD" clId="Web-{C9BAD4C2-2737-34A5-67EA-6EB6E6901438}" dt="2025-01-20T20:48:57.837" v="155" actId="14100"/>
          <ac:picMkLst>
            <pc:docMk/>
            <pc:sldMk cId="2343736374" sldId="314"/>
            <ac:picMk id="4" creationId="{006ED308-C7F6-6DFF-E035-ABDE2ADFC0EF}"/>
          </ac:picMkLst>
        </pc:picChg>
        <pc:picChg chg="add mod">
          <ac:chgData name="Miss McAteer" userId="S::gw21mcateerellis@glowmail.org.uk::f466f663-ce61-458c-9ba1-183fdd4af08a" providerId="AD" clId="Web-{C9BAD4C2-2737-34A5-67EA-6EB6E6901438}" dt="2025-01-20T20:48:45.290" v="152"/>
          <ac:picMkLst>
            <pc:docMk/>
            <pc:sldMk cId="2343736374" sldId="314"/>
            <ac:picMk id="5" creationId="{94460EEF-CD2A-790B-78BF-771E059A3DC0}"/>
          </ac:picMkLst>
        </pc:picChg>
        <pc:cxnChg chg="add">
          <ac:chgData name="Miss McAteer" userId="S::gw21mcateerellis@glowmail.org.uk::f466f663-ce61-458c-9ba1-183fdd4af08a" providerId="AD" clId="Web-{C9BAD4C2-2737-34A5-67EA-6EB6E6901438}" dt="2025-01-20T20:48:45.290" v="152"/>
          <ac:cxnSpMkLst>
            <pc:docMk/>
            <pc:sldMk cId="2343736374" sldId="314"/>
            <ac:cxnSpMk id="28" creationId="{79FCC9A9-2031-4283-9B27-34B62BB7F305}"/>
          </ac:cxnSpMkLst>
        </pc:cxnChg>
      </pc:sldChg>
      <pc:sldChg chg="add del replId">
        <pc:chgData name="Miss McAteer" userId="S::gw21mcateerellis@glowmail.org.uk::f466f663-ce61-458c-9ba1-183fdd4af08a" providerId="AD" clId="Web-{C9BAD4C2-2737-34A5-67EA-6EB6E6901438}" dt="2025-01-20T20:47:37.288" v="141"/>
        <pc:sldMkLst>
          <pc:docMk/>
          <pc:sldMk cId="4124865647" sldId="315"/>
        </pc:sldMkLst>
      </pc:sldChg>
    </pc:docChg>
  </pc:docChgLst>
  <pc:docChgLst>
    <pc:chgData name="Miss McAteer" userId="S::gw21mcateerellis@glowmail.org.uk::f466f663-ce61-458c-9ba1-183fdd4af08a" providerId="AD" clId="Web-{3EB6CD73-0774-A2DD-E2D9-2F6853F0BDC1}"/>
    <pc:docChg chg="modSld">
      <pc:chgData name="Miss McAteer" userId="S::gw21mcateerellis@glowmail.org.uk::f466f663-ce61-458c-9ba1-183fdd4af08a" providerId="AD" clId="Web-{3EB6CD73-0774-A2DD-E2D9-2F6853F0BDC1}" dt="2025-02-05T12:26:27.021" v="1" actId="1076"/>
      <pc:docMkLst>
        <pc:docMk/>
      </pc:docMkLst>
      <pc:sldChg chg="modSp">
        <pc:chgData name="Miss McAteer" userId="S::gw21mcateerellis@glowmail.org.uk::f466f663-ce61-458c-9ba1-183fdd4af08a" providerId="AD" clId="Web-{3EB6CD73-0774-A2DD-E2D9-2F6853F0BDC1}" dt="2025-02-05T12:26:27.021" v="1" actId="1076"/>
        <pc:sldMkLst>
          <pc:docMk/>
          <pc:sldMk cId="0" sldId="277"/>
        </pc:sldMkLst>
        <pc:spChg chg="mod">
          <ac:chgData name="Miss McAteer" userId="S::gw21mcateerellis@glowmail.org.uk::f466f663-ce61-458c-9ba1-183fdd4af08a" providerId="AD" clId="Web-{3EB6CD73-0774-A2DD-E2D9-2F6853F0BDC1}" dt="2025-02-05T12:26:27.021" v="1" actId="1076"/>
          <ac:spMkLst>
            <pc:docMk/>
            <pc:sldMk cId="0" sldId="277"/>
            <ac:spMk id="353" creationId="{00000000-0000-0000-0000-000000000000}"/>
          </ac:spMkLst>
        </pc:spChg>
      </pc:sldChg>
    </pc:docChg>
  </pc:docChgLst>
  <pc:docChgLst>
    <pc:chgData name="Miss McAteer" userId="S::gw21mcateerellis@glowmail.org.uk::f466f663-ce61-458c-9ba1-183fdd4af08a" providerId="AD" clId="Web-{20CBB439-0E7F-6FD7-2E2E-43335879F3B7}"/>
    <pc:docChg chg="addSld modSld">
      <pc:chgData name="Miss McAteer" userId="S::gw21mcateerellis@glowmail.org.uk::f466f663-ce61-458c-9ba1-183fdd4af08a" providerId="AD" clId="Web-{20CBB439-0E7F-6FD7-2E2E-43335879F3B7}" dt="2025-04-02T13:39:29.814" v="2247" actId="1076"/>
      <pc:docMkLst>
        <pc:docMk/>
      </pc:docMkLst>
      <pc:sldChg chg="modNotes">
        <pc:chgData name="Miss McAteer" userId="S::gw21mcateerellis@glowmail.org.uk::f466f663-ce61-458c-9ba1-183fdd4af08a" providerId="AD" clId="Web-{20CBB439-0E7F-6FD7-2E2E-43335879F3B7}" dt="2025-04-02T09:54:51.964" v="128"/>
        <pc:sldMkLst>
          <pc:docMk/>
          <pc:sldMk cId="0" sldId="256"/>
        </pc:sldMkLst>
      </pc:sldChg>
      <pc:sldChg chg="modNotes">
        <pc:chgData name="Miss McAteer" userId="S::gw21mcateerellis@glowmail.org.uk::f466f663-ce61-458c-9ba1-183fdd4af08a" providerId="AD" clId="Web-{20CBB439-0E7F-6FD7-2E2E-43335879F3B7}" dt="2025-04-02T10:42:40.690" v="2233"/>
        <pc:sldMkLst>
          <pc:docMk/>
          <pc:sldMk cId="0" sldId="275"/>
        </pc:sldMkLst>
      </pc:sldChg>
      <pc:sldChg chg="modNotes">
        <pc:chgData name="Miss McAteer" userId="S::gw21mcateerellis@glowmail.org.uk::f466f663-ce61-458c-9ba1-183fdd4af08a" providerId="AD" clId="Web-{20CBB439-0E7F-6FD7-2E2E-43335879F3B7}" dt="2025-04-02T09:55:50.935" v="190"/>
        <pc:sldMkLst>
          <pc:docMk/>
          <pc:sldMk cId="1538391246" sldId="290"/>
        </pc:sldMkLst>
      </pc:sldChg>
      <pc:sldChg chg="modSp modNotes">
        <pc:chgData name="Miss McAteer" userId="S::gw21mcateerellis@glowmail.org.uk::f466f663-ce61-458c-9ba1-183fdd4af08a" providerId="AD" clId="Web-{20CBB439-0E7F-6FD7-2E2E-43335879F3B7}" dt="2025-04-02T10:31:32.698" v="1263"/>
        <pc:sldMkLst>
          <pc:docMk/>
          <pc:sldMk cId="2270138639" sldId="292"/>
        </pc:sldMkLst>
        <pc:spChg chg="mod">
          <ac:chgData name="Miss McAteer" userId="S::gw21mcateerellis@glowmail.org.uk::f466f663-ce61-458c-9ba1-183fdd4af08a" providerId="AD" clId="Web-{20CBB439-0E7F-6FD7-2E2E-43335879F3B7}" dt="2025-04-02T10:19:31.501" v="900" actId="1076"/>
          <ac:spMkLst>
            <pc:docMk/>
            <pc:sldMk cId="2270138639" sldId="292"/>
            <ac:spMk id="3" creationId="{31B02B45-3C69-E69A-5A85-BC1D5B03B06B}"/>
          </ac:spMkLst>
        </pc:spChg>
      </pc:sldChg>
      <pc:sldChg chg="modNotes">
        <pc:chgData name="Miss McAteer" userId="S::gw21mcateerellis@glowmail.org.uk::f466f663-ce61-458c-9ba1-183fdd4af08a" providerId="AD" clId="Web-{20CBB439-0E7F-6FD7-2E2E-43335879F3B7}" dt="2025-04-02T09:58:02.955" v="310"/>
        <pc:sldMkLst>
          <pc:docMk/>
          <pc:sldMk cId="1265789280" sldId="293"/>
        </pc:sldMkLst>
      </pc:sldChg>
      <pc:sldChg chg="modNotes">
        <pc:chgData name="Miss McAteer" userId="S::gw21mcateerellis@glowmail.org.uk::f466f663-ce61-458c-9ba1-183fdd4af08a" providerId="AD" clId="Web-{20CBB439-0E7F-6FD7-2E2E-43335879F3B7}" dt="2025-04-02T10:12:00.547" v="600"/>
        <pc:sldMkLst>
          <pc:docMk/>
          <pc:sldMk cId="1516086940" sldId="304"/>
        </pc:sldMkLst>
      </pc:sldChg>
      <pc:sldChg chg="modSp modNotes">
        <pc:chgData name="Miss McAteer" userId="S::gw21mcateerellis@glowmail.org.uk::f466f663-ce61-458c-9ba1-183fdd4af08a" providerId="AD" clId="Web-{20CBB439-0E7F-6FD7-2E2E-43335879F3B7}" dt="2025-04-02T10:18:12.498" v="873"/>
        <pc:sldMkLst>
          <pc:docMk/>
          <pc:sldMk cId="2041119983" sldId="305"/>
        </pc:sldMkLst>
        <pc:spChg chg="mod">
          <ac:chgData name="Miss McAteer" userId="S::gw21mcateerellis@glowmail.org.uk::f466f663-ce61-458c-9ba1-183fdd4af08a" providerId="AD" clId="Web-{20CBB439-0E7F-6FD7-2E2E-43335879F3B7}" dt="2025-04-02T10:16:14.119" v="699" actId="1076"/>
          <ac:spMkLst>
            <pc:docMk/>
            <pc:sldMk cId="2041119983" sldId="305"/>
            <ac:spMk id="3" creationId="{7CCB7966-68DB-A245-FA74-279100F344E3}"/>
          </ac:spMkLst>
        </pc:spChg>
      </pc:sldChg>
      <pc:sldChg chg="modNotes">
        <pc:chgData name="Miss McAteer" userId="S::gw21mcateerellis@glowmail.org.uk::f466f663-ce61-458c-9ba1-183fdd4af08a" providerId="AD" clId="Web-{20CBB439-0E7F-6FD7-2E2E-43335879F3B7}" dt="2025-04-02T10:01:06.868" v="453"/>
        <pc:sldMkLst>
          <pc:docMk/>
          <pc:sldMk cId="3400293706" sldId="306"/>
        </pc:sldMkLst>
      </pc:sldChg>
      <pc:sldChg chg="modNotes">
        <pc:chgData name="Miss McAteer" userId="S::gw21mcateerellis@glowmail.org.uk::f466f663-ce61-458c-9ba1-183fdd4af08a" providerId="AD" clId="Web-{20CBB439-0E7F-6FD7-2E2E-43335879F3B7}" dt="2025-04-02T10:39:45.199" v="2029"/>
        <pc:sldMkLst>
          <pc:docMk/>
          <pc:sldMk cId="3677349820" sldId="309"/>
        </pc:sldMkLst>
      </pc:sldChg>
      <pc:sldChg chg="modNotes">
        <pc:chgData name="Miss McAteer" userId="S::gw21mcateerellis@glowmail.org.uk::f466f663-ce61-458c-9ba1-183fdd4af08a" providerId="AD" clId="Web-{20CBB439-0E7F-6FD7-2E2E-43335879F3B7}" dt="2025-04-02T10:40:34.482" v="2147"/>
        <pc:sldMkLst>
          <pc:docMk/>
          <pc:sldMk cId="2176718818" sldId="316"/>
        </pc:sldMkLst>
      </pc:sldChg>
      <pc:sldChg chg="modSp">
        <pc:chgData name="Miss McAteer" userId="S::gw21mcateerellis@glowmail.org.uk::f466f663-ce61-458c-9ba1-183fdd4af08a" providerId="AD" clId="Web-{20CBB439-0E7F-6FD7-2E2E-43335879F3B7}" dt="2025-04-02T13:39:29.814" v="2247" actId="1076"/>
        <pc:sldMkLst>
          <pc:docMk/>
          <pc:sldMk cId="1088811998" sldId="317"/>
        </pc:sldMkLst>
        <pc:spChg chg="mod">
          <ac:chgData name="Miss McAteer" userId="S::gw21mcateerellis@glowmail.org.uk::f466f663-ce61-458c-9ba1-183fdd4af08a" providerId="AD" clId="Web-{20CBB439-0E7F-6FD7-2E2E-43335879F3B7}" dt="2025-04-02T13:39:29.814" v="2247" actId="1076"/>
          <ac:spMkLst>
            <pc:docMk/>
            <pc:sldMk cId="1088811998" sldId="317"/>
            <ac:spMk id="4" creationId="{00000000-0000-0000-0000-000000000000}"/>
          </ac:spMkLst>
        </pc:spChg>
      </pc:sldChg>
      <pc:sldChg chg="modNotes">
        <pc:chgData name="Miss McAteer" userId="S::gw21mcateerellis@glowmail.org.uk::f466f663-ce61-458c-9ba1-183fdd4af08a" providerId="AD" clId="Web-{20CBB439-0E7F-6FD7-2E2E-43335879F3B7}" dt="2025-04-02T10:02:50.887" v="497"/>
        <pc:sldMkLst>
          <pc:docMk/>
          <pc:sldMk cId="4264488348" sldId="323"/>
        </pc:sldMkLst>
      </pc:sldChg>
      <pc:sldChg chg="modNotes">
        <pc:chgData name="Miss McAteer" userId="S::gw21mcateerellis@glowmail.org.uk::f466f663-ce61-458c-9ba1-183fdd4af08a" providerId="AD" clId="Web-{20CBB439-0E7F-6FD7-2E2E-43335879F3B7}" dt="2025-04-02T10:00:17.101" v="423"/>
        <pc:sldMkLst>
          <pc:docMk/>
          <pc:sldMk cId="200357655" sldId="324"/>
        </pc:sldMkLst>
      </pc:sldChg>
      <pc:sldChg chg="modNotes">
        <pc:chgData name="Miss McAteer" userId="S::gw21mcateerellis@glowmail.org.uk::f466f663-ce61-458c-9ba1-183fdd4af08a" providerId="AD" clId="Web-{20CBB439-0E7F-6FD7-2E2E-43335879F3B7}" dt="2025-04-02T10:41:47.126" v="2151"/>
        <pc:sldMkLst>
          <pc:docMk/>
          <pc:sldMk cId="2042116979" sldId="325"/>
        </pc:sldMkLst>
      </pc:sldChg>
      <pc:sldChg chg="modSp">
        <pc:chgData name="Miss McAteer" userId="S::gw21mcateerellis@glowmail.org.uk::f466f663-ce61-458c-9ba1-183fdd4af08a" providerId="AD" clId="Web-{20CBB439-0E7F-6FD7-2E2E-43335879F3B7}" dt="2025-04-02T10:19:21.516" v="895" actId="20577"/>
        <pc:sldMkLst>
          <pc:docMk/>
          <pc:sldMk cId="3838306745" sldId="326"/>
        </pc:sldMkLst>
        <pc:spChg chg="mod">
          <ac:chgData name="Miss McAteer" userId="S::gw21mcateerellis@glowmail.org.uk::f466f663-ce61-458c-9ba1-183fdd4af08a" providerId="AD" clId="Web-{20CBB439-0E7F-6FD7-2E2E-43335879F3B7}" dt="2025-04-02T10:19:21.516" v="895" actId="20577"/>
          <ac:spMkLst>
            <pc:docMk/>
            <pc:sldMk cId="3838306745" sldId="326"/>
            <ac:spMk id="7" creationId="{2CA28A61-A46C-B721-0F43-5EBD86C8C066}"/>
          </ac:spMkLst>
        </pc:spChg>
      </pc:sldChg>
      <pc:sldChg chg="modSp modNotes">
        <pc:chgData name="Miss McAteer" userId="S::gw21mcateerellis@glowmail.org.uk::f466f663-ce61-458c-9ba1-183fdd4af08a" providerId="AD" clId="Web-{20CBB439-0E7F-6FD7-2E2E-43335879F3B7}" dt="2025-04-02T10:36:02.910" v="1893"/>
        <pc:sldMkLst>
          <pc:docMk/>
          <pc:sldMk cId="2208817912" sldId="328"/>
        </pc:sldMkLst>
        <pc:spChg chg="mod">
          <ac:chgData name="Miss McAteer" userId="S::gw21mcateerellis@glowmail.org.uk::f466f663-ce61-458c-9ba1-183fdd4af08a" providerId="AD" clId="Web-{20CBB439-0E7F-6FD7-2E2E-43335879F3B7}" dt="2025-04-02T10:32:22.590" v="1306" actId="20577"/>
          <ac:spMkLst>
            <pc:docMk/>
            <pc:sldMk cId="2208817912" sldId="328"/>
            <ac:spMk id="7" creationId="{2CA28A61-A46C-B721-0F43-5EBD86C8C066}"/>
          </ac:spMkLst>
        </pc:spChg>
        <pc:picChg chg="mod">
          <ac:chgData name="Miss McAteer" userId="S::gw21mcateerellis@glowmail.org.uk::f466f663-ce61-458c-9ba1-183fdd4af08a" providerId="AD" clId="Web-{20CBB439-0E7F-6FD7-2E2E-43335879F3B7}" dt="2025-04-02T10:32:27.340" v="1307" actId="14100"/>
          <ac:picMkLst>
            <pc:docMk/>
            <pc:sldMk cId="2208817912" sldId="328"/>
            <ac:picMk id="8" creationId="{00000000-0000-0000-0000-000000000000}"/>
          </ac:picMkLst>
        </pc:picChg>
        <pc:picChg chg="mod">
          <ac:chgData name="Miss McAteer" userId="S::gw21mcateerellis@glowmail.org.uk::f466f663-ce61-458c-9ba1-183fdd4af08a" providerId="AD" clId="Web-{20CBB439-0E7F-6FD7-2E2E-43335879F3B7}" dt="2025-04-02T10:32:36.591" v="1309" actId="1076"/>
          <ac:picMkLst>
            <pc:docMk/>
            <pc:sldMk cId="2208817912" sldId="328"/>
            <ac:picMk id="9" creationId="{00000000-0000-0000-0000-000000000000}"/>
          </ac:picMkLst>
        </pc:picChg>
      </pc:sldChg>
      <pc:sldChg chg="addSp delSp modSp new mod setBg">
        <pc:chgData name="Miss McAteer" userId="S::gw21mcateerellis@glowmail.org.uk::f466f663-ce61-458c-9ba1-183fdd4af08a" providerId="AD" clId="Web-{20CBB439-0E7F-6FD7-2E2E-43335879F3B7}" dt="2025-04-02T10:53:18.884" v="2246"/>
        <pc:sldMkLst>
          <pc:docMk/>
          <pc:sldMk cId="4161605634" sldId="329"/>
        </pc:sldMkLst>
        <pc:spChg chg="del">
          <ac:chgData name="Miss McAteer" userId="S::gw21mcateerellis@glowmail.org.uk::f466f663-ce61-458c-9ba1-183fdd4af08a" providerId="AD" clId="Web-{20CBB439-0E7F-6FD7-2E2E-43335879F3B7}" dt="2025-04-02T10:48:22.858" v="2235"/>
          <ac:spMkLst>
            <pc:docMk/>
            <pc:sldMk cId="4161605634" sldId="329"/>
            <ac:spMk id="2" creationId="{ED8ADB19-EC50-288A-B760-205A7C3EA7B6}"/>
          </ac:spMkLst>
        </pc:spChg>
        <pc:spChg chg="del">
          <ac:chgData name="Miss McAteer" userId="S::gw21mcateerellis@glowmail.org.uk::f466f663-ce61-458c-9ba1-183fdd4af08a" providerId="AD" clId="Web-{20CBB439-0E7F-6FD7-2E2E-43335879F3B7}" dt="2025-04-02T10:48:25.202" v="2236"/>
          <ac:spMkLst>
            <pc:docMk/>
            <pc:sldMk cId="4161605634" sldId="329"/>
            <ac:spMk id="3" creationId="{1B9F6FCB-6790-3E9D-8B67-26D7A31C223C}"/>
          </ac:spMkLst>
        </pc:spChg>
        <pc:picChg chg="add mod">
          <ac:chgData name="Miss McAteer" userId="S::gw21mcateerellis@glowmail.org.uk::f466f663-ce61-458c-9ba1-183fdd4af08a" providerId="AD" clId="Web-{20CBB439-0E7F-6FD7-2E2E-43335879F3B7}" dt="2025-04-02T10:53:18.884" v="2246"/>
          <ac:picMkLst>
            <pc:docMk/>
            <pc:sldMk cId="4161605634" sldId="329"/>
            <ac:picMk id="4" creationId="{5A39F424-84B9-12D5-A38D-E7370F136946}"/>
          </ac:picMkLst>
        </pc:picChg>
        <pc:picChg chg="add mod">
          <ac:chgData name="Miss McAteer" userId="S::gw21mcateerellis@glowmail.org.uk::f466f663-ce61-458c-9ba1-183fdd4af08a" providerId="AD" clId="Web-{20CBB439-0E7F-6FD7-2E2E-43335879F3B7}" dt="2025-04-02T10:53:18.884" v="2246"/>
          <ac:picMkLst>
            <pc:docMk/>
            <pc:sldMk cId="4161605634" sldId="329"/>
            <ac:picMk id="5" creationId="{805DB002-12B6-B796-B2F4-F56D7B60D09E}"/>
          </ac:picMkLst>
        </pc:picChg>
        <pc:picChg chg="add mod ord">
          <ac:chgData name="Miss McAteer" userId="S::gw21mcateerellis@glowmail.org.uk::f466f663-ce61-458c-9ba1-183fdd4af08a" providerId="AD" clId="Web-{20CBB439-0E7F-6FD7-2E2E-43335879F3B7}" dt="2025-04-02T10:53:18.884" v="2246"/>
          <ac:picMkLst>
            <pc:docMk/>
            <pc:sldMk cId="4161605634" sldId="329"/>
            <ac:picMk id="6" creationId="{6FB7FF01-5EB8-2D45-874D-BA24D9D2D85E}"/>
          </ac:picMkLst>
        </pc:picChg>
        <pc:picChg chg="add mod ord">
          <ac:chgData name="Miss McAteer" userId="S::gw21mcateerellis@glowmail.org.uk::f466f663-ce61-458c-9ba1-183fdd4af08a" providerId="AD" clId="Web-{20CBB439-0E7F-6FD7-2E2E-43335879F3B7}" dt="2025-04-02T10:53:18.884" v="2246"/>
          <ac:picMkLst>
            <pc:docMk/>
            <pc:sldMk cId="4161605634" sldId="329"/>
            <ac:picMk id="7" creationId="{62A23DBD-9DC1-3319-A954-CB064A84454A}"/>
          </ac:picMkLst>
        </pc:picChg>
        <pc:picChg chg="add mod">
          <ac:chgData name="Miss McAteer" userId="S::gw21mcateerellis@glowmail.org.uk::f466f663-ce61-458c-9ba1-183fdd4af08a" providerId="AD" clId="Web-{20CBB439-0E7F-6FD7-2E2E-43335879F3B7}" dt="2025-04-02T10:53:18.884" v="2246"/>
          <ac:picMkLst>
            <pc:docMk/>
            <pc:sldMk cId="4161605634" sldId="329"/>
            <ac:picMk id="8" creationId="{D8476AF4-9AB2-5CA1-27AA-F323BEC547C5}"/>
          </ac:picMkLst>
        </pc:picChg>
      </pc:sldChg>
    </pc:docChg>
  </pc:docChgLst>
  <pc:docChgLst>
    <pc:chgData name="Miss McAteer" userId="S::gw21mcateerellis@glowmail.org.uk::f466f663-ce61-458c-9ba1-183fdd4af08a" providerId="AD" clId="Web-{00874D21-65F2-72D0-9047-67F7967161ED}"/>
    <pc:docChg chg="modSld sldOrd">
      <pc:chgData name="Miss McAteer" userId="S::gw21mcateerellis@glowmail.org.uk::f466f663-ce61-458c-9ba1-183fdd4af08a" providerId="AD" clId="Web-{00874D21-65F2-72D0-9047-67F7967161ED}" dt="2025-03-19T18:15:16.986" v="2716"/>
      <pc:docMkLst>
        <pc:docMk/>
      </pc:docMkLst>
      <pc:sldChg chg="addSp modSp modNotes">
        <pc:chgData name="Miss McAteer" userId="S::gw21mcateerellis@glowmail.org.uk::f466f663-ce61-458c-9ba1-183fdd4af08a" providerId="AD" clId="Web-{00874D21-65F2-72D0-9047-67F7967161ED}" dt="2025-03-19T18:15:16.986" v="2716"/>
        <pc:sldMkLst>
          <pc:docMk/>
          <pc:sldMk cId="0" sldId="275"/>
        </pc:sldMkLst>
        <pc:spChg chg="mod">
          <ac:chgData name="Miss McAteer" userId="S::gw21mcateerellis@glowmail.org.uk::f466f663-ce61-458c-9ba1-183fdd4af08a" providerId="AD" clId="Web-{00874D21-65F2-72D0-9047-67F7967161ED}" dt="2025-03-19T18:05:24.362" v="2477" actId="20577"/>
          <ac:spMkLst>
            <pc:docMk/>
            <pc:sldMk cId="0" sldId="275"/>
            <ac:spMk id="4" creationId="{3EB829BD-FAD2-6534-6F4F-62296FBD77AF}"/>
          </ac:spMkLst>
        </pc:spChg>
        <pc:picChg chg="add mod">
          <ac:chgData name="Miss McAteer" userId="S::gw21mcateerellis@glowmail.org.uk::f466f663-ce61-458c-9ba1-183fdd4af08a" providerId="AD" clId="Web-{00874D21-65F2-72D0-9047-67F7967161ED}" dt="2025-03-19T18:11:47.564" v="2480" actId="1076"/>
          <ac:picMkLst>
            <pc:docMk/>
            <pc:sldMk cId="0" sldId="275"/>
            <ac:picMk id="2" creationId="{278A2A6E-778F-EF59-A06A-B87EB20AB4FB}"/>
          </ac:picMkLst>
        </pc:picChg>
        <pc:picChg chg="mod">
          <ac:chgData name="Miss McAteer" userId="S::gw21mcateerellis@glowmail.org.uk::f466f663-ce61-458c-9ba1-183fdd4af08a" providerId="AD" clId="Web-{00874D21-65F2-72D0-9047-67F7967161ED}" dt="2025-03-19T18:11:52.877" v="2481" actId="1076"/>
          <ac:picMkLst>
            <pc:docMk/>
            <pc:sldMk cId="0" sldId="275"/>
            <ac:picMk id="6" creationId="{D1C92E2E-D2D2-9113-0C82-4AB570EE4FDD}"/>
          </ac:picMkLst>
        </pc:picChg>
        <pc:picChg chg="mod">
          <ac:chgData name="Miss McAteer" userId="S::gw21mcateerellis@glowmail.org.uk::f466f663-ce61-458c-9ba1-183fdd4af08a" providerId="AD" clId="Web-{00874D21-65F2-72D0-9047-67F7967161ED}" dt="2025-03-19T18:12:00.705" v="2484" actId="1076"/>
          <ac:picMkLst>
            <pc:docMk/>
            <pc:sldMk cId="0" sldId="275"/>
            <ac:picMk id="7" creationId="{86E55E87-914A-6408-998C-A5FED35575D1}"/>
          </ac:picMkLst>
        </pc:picChg>
        <pc:picChg chg="mod">
          <ac:chgData name="Miss McAteer" userId="S::gw21mcateerellis@glowmail.org.uk::f466f663-ce61-458c-9ba1-183fdd4af08a" providerId="AD" clId="Web-{00874D21-65F2-72D0-9047-67F7967161ED}" dt="2025-03-19T18:11:58.096" v="2483" actId="1076"/>
          <ac:picMkLst>
            <pc:docMk/>
            <pc:sldMk cId="0" sldId="275"/>
            <ac:picMk id="9" creationId="{1412C8BD-E27C-B758-BB7C-6C3C02F364B6}"/>
          </ac:picMkLst>
        </pc:picChg>
        <pc:picChg chg="mod">
          <ac:chgData name="Miss McAteer" userId="S::gw21mcateerellis@glowmail.org.uk::f466f663-ce61-458c-9ba1-183fdd4af08a" providerId="AD" clId="Web-{00874D21-65F2-72D0-9047-67F7967161ED}" dt="2025-03-19T18:11:56.049" v="2482" actId="1076"/>
          <ac:picMkLst>
            <pc:docMk/>
            <pc:sldMk cId="0" sldId="275"/>
            <ac:picMk id="10" creationId="{40CE0F09-9E98-CFE8-162A-6DEE72E92859}"/>
          </ac:picMkLst>
        </pc:picChg>
      </pc:sldChg>
      <pc:sldChg chg="modSp modNotes">
        <pc:chgData name="Miss McAteer" userId="S::gw21mcateerellis@glowmail.org.uk::f466f663-ce61-458c-9ba1-183fdd4af08a" providerId="AD" clId="Web-{00874D21-65F2-72D0-9047-67F7967161ED}" dt="2025-03-19T12:22:57.508" v="519"/>
        <pc:sldMkLst>
          <pc:docMk/>
          <pc:sldMk cId="2270138639" sldId="292"/>
        </pc:sldMkLst>
        <pc:spChg chg="mod">
          <ac:chgData name="Miss McAteer" userId="S::gw21mcateerellis@glowmail.org.uk::f466f663-ce61-458c-9ba1-183fdd4af08a" providerId="AD" clId="Web-{00874D21-65F2-72D0-9047-67F7967161ED}" dt="2025-03-19T12:19:10.868" v="421" actId="20577"/>
          <ac:spMkLst>
            <pc:docMk/>
            <pc:sldMk cId="2270138639" sldId="292"/>
            <ac:spMk id="3" creationId="{31B02B45-3C69-E69A-5A85-BC1D5B03B06B}"/>
          </ac:spMkLst>
        </pc:spChg>
      </pc:sldChg>
      <pc:sldChg chg="modNotes">
        <pc:chgData name="Miss McAteer" userId="S::gw21mcateerellis@glowmail.org.uk::f466f663-ce61-458c-9ba1-183fdd4af08a" providerId="AD" clId="Web-{00874D21-65F2-72D0-9047-67F7967161ED}" dt="2025-03-19T12:47:07.003" v="1185"/>
        <pc:sldMkLst>
          <pc:docMk/>
          <pc:sldMk cId="1442191438" sldId="295"/>
        </pc:sldMkLst>
      </pc:sldChg>
      <pc:sldChg chg="modNotes">
        <pc:chgData name="Miss McAteer" userId="S::gw21mcateerellis@glowmail.org.uk::f466f663-ce61-458c-9ba1-183fdd4af08a" providerId="AD" clId="Web-{00874D21-65F2-72D0-9047-67F7967161ED}" dt="2025-03-19T12:24:30.132" v="591"/>
        <pc:sldMkLst>
          <pc:docMk/>
          <pc:sldMk cId="8587413" sldId="298"/>
        </pc:sldMkLst>
      </pc:sldChg>
      <pc:sldChg chg="modNotes">
        <pc:chgData name="Miss McAteer" userId="S::gw21mcateerellis@glowmail.org.uk::f466f663-ce61-458c-9ba1-183fdd4af08a" providerId="AD" clId="Web-{00874D21-65F2-72D0-9047-67F7967161ED}" dt="2025-03-19T12:54:03.127" v="1479"/>
        <pc:sldMkLst>
          <pc:docMk/>
          <pc:sldMk cId="3336549004" sldId="303"/>
        </pc:sldMkLst>
      </pc:sldChg>
      <pc:sldChg chg="modNotes">
        <pc:chgData name="Miss McAteer" userId="S::gw21mcateerellis@glowmail.org.uk::f466f663-ce61-458c-9ba1-183fdd4af08a" providerId="AD" clId="Web-{00874D21-65F2-72D0-9047-67F7967161ED}" dt="2025-03-19T12:16:01.228" v="166"/>
        <pc:sldMkLst>
          <pc:docMk/>
          <pc:sldMk cId="2041119983" sldId="305"/>
        </pc:sldMkLst>
      </pc:sldChg>
      <pc:sldChg chg="modNotes">
        <pc:chgData name="Miss McAteer" userId="S::gw21mcateerellis@glowmail.org.uk::f466f663-ce61-458c-9ba1-183fdd4af08a" providerId="AD" clId="Web-{00874D21-65F2-72D0-9047-67F7967161ED}" dt="2025-03-19T12:13:39.775" v="108"/>
        <pc:sldMkLst>
          <pc:docMk/>
          <pc:sldMk cId="3400293706" sldId="306"/>
        </pc:sldMkLst>
      </pc:sldChg>
      <pc:sldChg chg="modNotes">
        <pc:chgData name="Miss McAteer" userId="S::gw21mcateerellis@glowmail.org.uk::f466f663-ce61-458c-9ba1-183fdd4af08a" providerId="AD" clId="Web-{00874D21-65F2-72D0-9047-67F7967161ED}" dt="2025-03-19T12:39:52.786" v="1019"/>
        <pc:sldMkLst>
          <pc:docMk/>
          <pc:sldMk cId="1166030958" sldId="308"/>
        </pc:sldMkLst>
      </pc:sldChg>
      <pc:sldChg chg="ord">
        <pc:chgData name="Miss McAteer" userId="S::gw21mcateerellis@glowmail.org.uk::f466f663-ce61-458c-9ba1-183fdd4af08a" providerId="AD" clId="Web-{00874D21-65F2-72D0-9047-67F7967161ED}" dt="2025-03-19T12:35:18.459" v="592"/>
        <pc:sldMkLst>
          <pc:docMk/>
          <pc:sldMk cId="3677349820" sldId="309"/>
        </pc:sldMkLst>
      </pc:sldChg>
      <pc:sldChg chg="modNotes">
        <pc:chgData name="Miss McAteer" userId="S::gw21mcateerellis@glowmail.org.uk::f466f663-ce61-458c-9ba1-183fdd4af08a" providerId="AD" clId="Web-{00874D21-65F2-72D0-9047-67F7967161ED}" dt="2025-03-19T17:55:37.815" v="2356"/>
        <pc:sldMkLst>
          <pc:docMk/>
          <pc:sldMk cId="2343736374" sldId="314"/>
        </pc:sldMkLst>
      </pc:sldChg>
      <pc:sldChg chg="modNotes">
        <pc:chgData name="Miss McAteer" userId="S::gw21mcateerellis@glowmail.org.uk::f466f663-ce61-458c-9ba1-183fdd4af08a" providerId="AD" clId="Web-{00874D21-65F2-72D0-9047-67F7967161ED}" dt="2025-03-19T12:48:03.331" v="1234"/>
        <pc:sldMkLst>
          <pc:docMk/>
          <pc:sldMk cId="2176718818" sldId="316"/>
        </pc:sldMkLst>
      </pc:sldChg>
      <pc:sldChg chg="modNotes">
        <pc:chgData name="Miss McAteer" userId="S::gw21mcateerellis@glowmail.org.uk::f466f663-ce61-458c-9ba1-183fdd4af08a" providerId="AD" clId="Web-{00874D21-65F2-72D0-9047-67F7967161ED}" dt="2025-03-19T17:50:17.815" v="1958"/>
        <pc:sldMkLst>
          <pc:docMk/>
          <pc:sldMk cId="1088811998" sldId="317"/>
        </pc:sldMkLst>
      </pc:sldChg>
      <pc:sldChg chg="modNotes">
        <pc:chgData name="Miss McAteer" userId="S::gw21mcateerellis@glowmail.org.uk::f466f663-ce61-458c-9ba1-183fdd4af08a" providerId="AD" clId="Web-{00874D21-65F2-72D0-9047-67F7967161ED}" dt="2025-03-19T12:11:36.947" v="0"/>
        <pc:sldMkLst>
          <pc:docMk/>
          <pc:sldMk cId="200357655" sldId="324"/>
        </pc:sldMkLst>
      </pc:sldChg>
      <pc:sldChg chg="modNotes">
        <pc:chgData name="Miss McAteer" userId="S::gw21mcateerellis@glowmail.org.uk::f466f663-ce61-458c-9ba1-183fdd4af08a" providerId="AD" clId="Web-{00874D21-65F2-72D0-9047-67F7967161ED}" dt="2025-03-19T12:55:34.080" v="1526"/>
        <pc:sldMkLst>
          <pc:docMk/>
          <pc:sldMk cId="2042116979" sldId="325"/>
        </pc:sldMkLst>
      </pc:sldChg>
      <pc:sldChg chg="modNotes">
        <pc:chgData name="Miss McAteer" userId="S::gw21mcateerellis@glowmail.org.uk::f466f663-ce61-458c-9ba1-183fdd4af08a" providerId="AD" clId="Web-{00874D21-65F2-72D0-9047-67F7967161ED}" dt="2025-03-19T12:23:58.476" v="522"/>
        <pc:sldMkLst>
          <pc:docMk/>
          <pc:sldMk cId="3838306745" sldId="326"/>
        </pc:sldMkLst>
      </pc:sldChg>
      <pc:sldChg chg="modNotes">
        <pc:chgData name="Miss McAteer" userId="S::gw21mcateerellis@glowmail.org.uk::f466f663-ce61-458c-9ba1-183fdd4af08a" providerId="AD" clId="Web-{00874D21-65F2-72D0-9047-67F7967161ED}" dt="2025-03-19T12:52:58.424" v="1376"/>
        <pc:sldMkLst>
          <pc:docMk/>
          <pc:sldMk cId="866252599" sldId="327"/>
        </pc:sldMkLst>
      </pc:sldChg>
    </pc:docChg>
  </pc:docChgLst>
  <pc:docChgLst>
    <pc:chgData name="Miss McAteer" userId="S::gw21mcateerellis@glowmail.org.uk::f466f663-ce61-458c-9ba1-183fdd4af08a" providerId="AD" clId="Web-{ECB2713D-7990-506D-5318-A8F20B690DE9}"/>
    <pc:docChg chg="addSld delSld modSld">
      <pc:chgData name="Miss McAteer" userId="S::gw21mcateerellis@glowmail.org.uk::f466f663-ce61-458c-9ba1-183fdd4af08a" providerId="AD" clId="Web-{ECB2713D-7990-506D-5318-A8F20B690DE9}" dt="2025-01-21T12:35:58.121" v="252" actId="1076"/>
      <pc:docMkLst>
        <pc:docMk/>
      </pc:docMkLst>
      <pc:sldChg chg="del">
        <pc:chgData name="Miss McAteer" userId="S::gw21mcateerellis@glowmail.org.uk::f466f663-ce61-458c-9ba1-183fdd4af08a" providerId="AD" clId="Web-{ECB2713D-7990-506D-5318-A8F20B690DE9}" dt="2025-01-21T11:48:22.031" v="0"/>
        <pc:sldMkLst>
          <pc:docMk/>
          <pc:sldMk cId="767766428" sldId="313"/>
        </pc:sldMkLst>
      </pc:sldChg>
      <pc:sldChg chg="addSp delSp modSp add replId">
        <pc:chgData name="Miss McAteer" userId="S::gw21mcateerellis@glowmail.org.uk::f466f663-ce61-458c-9ba1-183fdd4af08a" providerId="AD" clId="Web-{ECB2713D-7990-506D-5318-A8F20B690DE9}" dt="2025-01-21T12:05:46.037" v="198" actId="1076"/>
        <pc:sldMkLst>
          <pc:docMk/>
          <pc:sldMk cId="1548066339" sldId="315"/>
        </pc:sldMkLst>
        <pc:spChg chg="mod">
          <ac:chgData name="Miss McAteer" userId="S::gw21mcateerellis@glowmail.org.uk::f466f663-ce61-458c-9ba1-183fdd4af08a" providerId="AD" clId="Web-{ECB2713D-7990-506D-5318-A8F20B690DE9}" dt="2025-01-21T12:05:46.037" v="198" actId="1076"/>
          <ac:spMkLst>
            <pc:docMk/>
            <pc:sldMk cId="1548066339" sldId="315"/>
            <ac:spMk id="2" creationId="{7F1EE1B4-F398-2F54-51A4-34ED33715637}"/>
          </ac:spMkLst>
        </pc:spChg>
        <pc:spChg chg="mod">
          <ac:chgData name="Miss McAteer" userId="S::gw21mcateerellis@glowmail.org.uk::f466f663-ce61-458c-9ba1-183fdd4af08a" providerId="AD" clId="Web-{ECB2713D-7990-506D-5318-A8F20B690DE9}" dt="2025-01-21T11:48:39.611" v="13" actId="20577"/>
          <ac:spMkLst>
            <pc:docMk/>
            <pc:sldMk cId="1548066339" sldId="315"/>
            <ac:spMk id="288" creationId="{00000000-0000-0000-0000-000000000000}"/>
          </ac:spMkLst>
        </pc:spChg>
        <pc:picChg chg="del">
          <ac:chgData name="Miss McAteer" userId="S::gw21mcateerellis@glowmail.org.uk::f466f663-ce61-458c-9ba1-183fdd4af08a" providerId="AD" clId="Web-{ECB2713D-7990-506D-5318-A8F20B690DE9}" dt="2025-01-21T11:49:01.816" v="14"/>
          <ac:picMkLst>
            <pc:docMk/>
            <pc:sldMk cId="1548066339" sldId="315"/>
            <ac:picMk id="3" creationId="{A1FE9A2D-3CD4-DB57-871E-FE445A57134E}"/>
          </ac:picMkLst>
        </pc:picChg>
        <pc:picChg chg="del">
          <ac:chgData name="Miss McAteer" userId="S::gw21mcateerellis@glowmail.org.uk::f466f663-ce61-458c-9ba1-183fdd4af08a" providerId="AD" clId="Web-{ECB2713D-7990-506D-5318-A8F20B690DE9}" dt="2025-01-21T11:49:21.974" v="17"/>
          <ac:picMkLst>
            <pc:docMk/>
            <pc:sldMk cId="1548066339" sldId="315"/>
            <ac:picMk id="4" creationId="{4427FF24-9DC6-8BA5-BE0E-8875B970B892}"/>
          </ac:picMkLst>
        </pc:picChg>
        <pc:picChg chg="add">
          <ac:chgData name="Miss McAteer" userId="S::gw21mcateerellis@glowmail.org.uk::f466f663-ce61-458c-9ba1-183fdd4af08a" providerId="AD" clId="Web-{ECB2713D-7990-506D-5318-A8F20B690DE9}" dt="2025-01-21T11:49:03.175" v="15"/>
          <ac:picMkLst>
            <pc:docMk/>
            <pc:sldMk cId="1548066339" sldId="315"/>
            <ac:picMk id="6" creationId="{D16912B2-5794-BD2E-A4C5-23127E41A9A4}"/>
          </ac:picMkLst>
        </pc:picChg>
        <pc:picChg chg="add">
          <ac:chgData name="Miss McAteer" userId="S::gw21mcateerellis@glowmail.org.uk::f466f663-ce61-458c-9ba1-183fdd4af08a" providerId="AD" clId="Web-{ECB2713D-7990-506D-5318-A8F20B690DE9}" dt="2025-01-21T11:49:19.973" v="16"/>
          <ac:picMkLst>
            <pc:docMk/>
            <pc:sldMk cId="1548066339" sldId="315"/>
            <ac:picMk id="8" creationId="{8A622700-0DCC-5285-1EBD-ADA9FF28028A}"/>
          </ac:picMkLst>
        </pc:picChg>
      </pc:sldChg>
      <pc:sldChg chg="modSp add replId">
        <pc:chgData name="Miss McAteer" userId="S::gw21mcateerellis@glowmail.org.uk::f466f663-ce61-458c-9ba1-183fdd4af08a" providerId="AD" clId="Web-{ECB2713D-7990-506D-5318-A8F20B690DE9}" dt="2025-01-21T12:06:58.479" v="210" actId="20577"/>
        <pc:sldMkLst>
          <pc:docMk/>
          <pc:sldMk cId="2176718818" sldId="316"/>
        </pc:sldMkLst>
        <pc:spChg chg="mod">
          <ac:chgData name="Miss McAteer" userId="S::gw21mcateerellis@glowmail.org.uk::f466f663-ce61-458c-9ba1-183fdd4af08a" providerId="AD" clId="Web-{ECB2713D-7990-506D-5318-A8F20B690DE9}" dt="2025-01-21T12:06:58.479" v="210" actId="20577"/>
          <ac:spMkLst>
            <pc:docMk/>
            <pc:sldMk cId="2176718818" sldId="316"/>
            <ac:spMk id="2" creationId="{ADAE0A9A-0F25-A2F9-1FF0-2AA60137F6EF}"/>
          </ac:spMkLst>
        </pc:spChg>
      </pc:sldChg>
      <pc:sldChg chg="modSp add replId">
        <pc:chgData name="Miss McAteer" userId="S::gw21mcateerellis@glowmail.org.uk::f466f663-ce61-458c-9ba1-183fdd4af08a" providerId="AD" clId="Web-{ECB2713D-7990-506D-5318-A8F20B690DE9}" dt="2025-01-21T12:12:00.206" v="223" actId="20577"/>
        <pc:sldMkLst>
          <pc:docMk/>
          <pc:sldMk cId="1088811998" sldId="317"/>
        </pc:sldMkLst>
        <pc:spChg chg="mod">
          <ac:chgData name="Miss McAteer" userId="S::gw21mcateerellis@glowmail.org.uk::f466f663-ce61-458c-9ba1-183fdd4af08a" providerId="AD" clId="Web-{ECB2713D-7990-506D-5318-A8F20B690DE9}" dt="2025-01-21T12:12:00.206" v="223" actId="20577"/>
          <ac:spMkLst>
            <pc:docMk/>
            <pc:sldMk cId="1088811998" sldId="317"/>
            <ac:spMk id="2" creationId="{F79C543A-7170-3131-B03A-74BC61AC4AE1}"/>
          </ac:spMkLst>
        </pc:spChg>
      </pc:sldChg>
      <pc:sldChg chg="add del replId">
        <pc:chgData name="Miss McAteer" userId="S::gw21mcateerellis@glowmail.org.uk::f466f663-ce61-458c-9ba1-183fdd4af08a" providerId="AD" clId="Web-{ECB2713D-7990-506D-5318-A8F20B690DE9}" dt="2025-01-21T12:07:09.793" v="212"/>
        <pc:sldMkLst>
          <pc:docMk/>
          <pc:sldMk cId="3304478849" sldId="317"/>
        </pc:sldMkLst>
      </pc:sldChg>
      <pc:sldChg chg="addSp delSp modSp add replId">
        <pc:chgData name="Miss McAteer" userId="S::gw21mcateerellis@glowmail.org.uk::f466f663-ce61-458c-9ba1-183fdd4af08a" providerId="AD" clId="Web-{ECB2713D-7990-506D-5318-A8F20B690DE9}" dt="2025-01-21T12:35:58.121" v="252" actId="1076"/>
        <pc:sldMkLst>
          <pc:docMk/>
          <pc:sldMk cId="1528711359" sldId="318"/>
        </pc:sldMkLst>
        <pc:spChg chg="mod">
          <ac:chgData name="Miss McAteer" userId="S::gw21mcateerellis@glowmail.org.uk::f466f663-ce61-458c-9ba1-183fdd4af08a" providerId="AD" clId="Web-{ECB2713D-7990-506D-5318-A8F20B690DE9}" dt="2025-01-21T12:35:58.058" v="250" actId="1076"/>
          <ac:spMkLst>
            <pc:docMk/>
            <pc:sldMk cId="1528711359" sldId="318"/>
            <ac:spMk id="3" creationId="{7E472DA0-323F-0E3D-8BDE-011109ABE80C}"/>
          </ac:spMkLst>
        </pc:spChg>
        <pc:picChg chg="add mod">
          <ac:chgData name="Miss McAteer" userId="S::gw21mcateerellis@glowmail.org.uk::f466f663-ce61-458c-9ba1-183fdd4af08a" providerId="AD" clId="Web-{ECB2713D-7990-506D-5318-A8F20B690DE9}" dt="2025-01-21T12:35:58.121" v="252" actId="1076"/>
          <ac:picMkLst>
            <pc:docMk/>
            <pc:sldMk cId="1528711359" sldId="318"/>
            <ac:picMk id="2" creationId="{694F9F00-99CB-AF37-9F41-C6B7FC221DC3}"/>
          </ac:picMkLst>
        </pc:picChg>
        <pc:picChg chg="del">
          <ac:chgData name="Miss McAteer" userId="S::gw21mcateerellis@glowmail.org.uk::f466f663-ce61-458c-9ba1-183fdd4af08a" providerId="AD" clId="Web-{ECB2713D-7990-506D-5318-A8F20B690DE9}" dt="2025-01-21T12:34:58.533" v="239"/>
          <ac:picMkLst>
            <pc:docMk/>
            <pc:sldMk cId="1528711359" sldId="318"/>
            <ac:picMk id="2" creationId="{8BA249A6-8E08-86AD-FCFE-A89D7236C777}"/>
          </ac:picMkLst>
        </pc:picChg>
        <pc:picChg chg="del">
          <ac:chgData name="Miss McAteer" userId="S::gw21mcateerellis@glowmail.org.uk::f466f663-ce61-458c-9ba1-183fdd4af08a" providerId="AD" clId="Web-{ECB2713D-7990-506D-5318-A8F20B690DE9}" dt="2025-01-21T12:35:01.330" v="241"/>
          <ac:picMkLst>
            <pc:docMk/>
            <pc:sldMk cId="1528711359" sldId="318"/>
            <ac:picMk id="4" creationId="{53E8F96A-D3F5-BCE6-7B05-201B748C5749}"/>
          </ac:picMkLst>
        </pc:picChg>
        <pc:picChg chg="del">
          <ac:chgData name="Miss McAteer" userId="S::gw21mcateerellis@glowmail.org.uk::f466f663-ce61-458c-9ba1-183fdd4af08a" providerId="AD" clId="Web-{ECB2713D-7990-506D-5318-A8F20B690DE9}" dt="2025-01-21T12:35:02.440" v="242"/>
          <ac:picMkLst>
            <pc:docMk/>
            <pc:sldMk cId="1528711359" sldId="318"/>
            <ac:picMk id="5" creationId="{171B4E9E-2653-02BD-2D48-B46CB820AD14}"/>
          </ac:picMkLst>
        </pc:picChg>
      </pc:sldChg>
    </pc:docChg>
  </pc:docChgLst>
  <pc:docChgLst>
    <pc:chgData name="Miss McAteer" userId="S::gw21mcateerellis@glowmail.org.uk::f466f663-ce61-458c-9ba1-183fdd4af08a" providerId="AD" clId="Web-{FB6E375F-FAD8-A68D-FE7E-D19988C02F19}"/>
    <pc:docChg chg="addSld delSld modSld">
      <pc:chgData name="Miss McAteer" userId="S::gw21mcateerellis@glowmail.org.uk::f466f663-ce61-458c-9ba1-183fdd4af08a" providerId="AD" clId="Web-{FB6E375F-FAD8-A68D-FE7E-D19988C02F19}" dt="2025-01-19T21:53:18.689" v="162" actId="1076"/>
      <pc:docMkLst>
        <pc:docMk/>
      </pc:docMkLst>
      <pc:sldChg chg="addSp delSp modSp">
        <pc:chgData name="Miss McAteer" userId="S::gw21mcateerellis@glowmail.org.uk::f466f663-ce61-458c-9ba1-183fdd4af08a" providerId="AD" clId="Web-{FB6E375F-FAD8-A68D-FE7E-D19988C02F19}" dt="2025-01-19T21:51:25.290" v="145" actId="1076"/>
        <pc:sldMkLst>
          <pc:docMk/>
          <pc:sldMk cId="0" sldId="257"/>
        </pc:sldMkLst>
        <pc:spChg chg="mod">
          <ac:chgData name="Miss McAteer" userId="S::gw21mcateerellis@glowmail.org.uk::f466f663-ce61-458c-9ba1-183fdd4af08a" providerId="AD" clId="Web-{FB6E375F-FAD8-A68D-FE7E-D19988C02F19}" dt="2025-01-19T21:42:58.704" v="87" actId="1076"/>
          <ac:spMkLst>
            <pc:docMk/>
            <pc:sldMk cId="0" sldId="257"/>
            <ac:spMk id="72" creationId="{00000000-0000-0000-0000-000000000000}"/>
          </ac:spMkLst>
        </pc:spChg>
        <pc:picChg chg="add mod">
          <ac:chgData name="Miss McAteer" userId="S::gw21mcateerellis@glowmail.org.uk::f466f663-ce61-458c-9ba1-183fdd4af08a" providerId="AD" clId="Web-{FB6E375F-FAD8-A68D-FE7E-D19988C02F19}" dt="2025-01-19T21:43:16.565" v="88" actId="1076"/>
          <ac:picMkLst>
            <pc:docMk/>
            <pc:sldMk cId="0" sldId="257"/>
            <ac:picMk id="3" creationId="{3E9998AA-FD01-2367-5F55-AA424B36AA83}"/>
          </ac:picMkLst>
        </pc:picChg>
        <pc:picChg chg="add mod">
          <ac:chgData name="Miss McAteer" userId="S::gw21mcateerellis@glowmail.org.uk::f466f663-ce61-458c-9ba1-183fdd4af08a" providerId="AD" clId="Web-{FB6E375F-FAD8-A68D-FE7E-D19988C02F19}" dt="2025-01-19T21:51:25.290" v="145" actId="1076"/>
          <ac:picMkLst>
            <pc:docMk/>
            <pc:sldMk cId="0" sldId="257"/>
            <ac:picMk id="4" creationId="{A3D3C5FF-B4D9-01A0-EFF0-D3C423797178}"/>
          </ac:picMkLst>
        </pc:picChg>
      </pc:sldChg>
      <pc:sldChg chg="addSp modSp">
        <pc:chgData name="Miss McAteer" userId="S::gw21mcateerellis@glowmail.org.uk::f466f663-ce61-458c-9ba1-183fdd4af08a" providerId="AD" clId="Web-{FB6E375F-FAD8-A68D-FE7E-D19988C02F19}" dt="2025-01-19T21:46:38.064" v="106" actId="1076"/>
        <pc:sldMkLst>
          <pc:docMk/>
          <pc:sldMk cId="0" sldId="271"/>
        </pc:sldMkLst>
        <pc:spChg chg="mod">
          <ac:chgData name="Miss McAteer" userId="S::gw21mcateerellis@glowmail.org.uk::f466f663-ce61-458c-9ba1-183fdd4af08a" providerId="AD" clId="Web-{FB6E375F-FAD8-A68D-FE7E-D19988C02F19}" dt="2025-01-19T21:46:38.064" v="106" actId="1076"/>
          <ac:spMkLst>
            <pc:docMk/>
            <pc:sldMk cId="0" sldId="271"/>
            <ac:spMk id="203" creationId="{00000000-0000-0000-0000-000000000000}"/>
          </ac:spMkLst>
        </pc:spChg>
        <pc:picChg chg="add mod">
          <ac:chgData name="Miss McAteer" userId="S::gw21mcateerellis@glowmail.org.uk::f466f663-ce61-458c-9ba1-183fdd4af08a" providerId="AD" clId="Web-{FB6E375F-FAD8-A68D-FE7E-D19988C02F19}" dt="2025-01-19T21:45:32.122" v="96" actId="1076"/>
          <ac:picMkLst>
            <pc:docMk/>
            <pc:sldMk cId="0" sldId="271"/>
            <ac:picMk id="2" creationId="{13BA56BA-84A5-D800-60E7-E7ACA766EF09}"/>
          </ac:picMkLst>
        </pc:picChg>
        <pc:picChg chg="add mod">
          <ac:chgData name="Miss McAteer" userId="S::gw21mcateerellis@glowmail.org.uk::f466f663-ce61-458c-9ba1-183fdd4af08a" providerId="AD" clId="Web-{FB6E375F-FAD8-A68D-FE7E-D19988C02F19}" dt="2025-01-19T21:46:16.141" v="102" actId="1076"/>
          <ac:picMkLst>
            <pc:docMk/>
            <pc:sldMk cId="0" sldId="271"/>
            <ac:picMk id="3" creationId="{81D5021C-364F-860C-192F-7CFFC7444685}"/>
          </ac:picMkLst>
        </pc:picChg>
      </pc:sldChg>
      <pc:sldChg chg="modSp">
        <pc:chgData name="Miss McAteer" userId="S::gw21mcateerellis@glowmail.org.uk::f466f663-ce61-458c-9ba1-183fdd4af08a" providerId="AD" clId="Web-{FB6E375F-FAD8-A68D-FE7E-D19988C02F19}" dt="2025-01-19T21:48:29.183" v="125" actId="1076"/>
        <pc:sldMkLst>
          <pc:docMk/>
          <pc:sldMk cId="0" sldId="273"/>
        </pc:sldMkLst>
        <pc:spChg chg="mod">
          <ac:chgData name="Miss McAteer" userId="S::gw21mcateerellis@glowmail.org.uk::f466f663-ce61-458c-9ba1-183fdd4af08a" providerId="AD" clId="Web-{FB6E375F-FAD8-A68D-FE7E-D19988C02F19}" dt="2025-01-19T21:48:29.183" v="125" actId="1076"/>
          <ac:spMkLst>
            <pc:docMk/>
            <pc:sldMk cId="0" sldId="273"/>
            <ac:spMk id="2" creationId="{268B2B8D-FF71-0F5C-E442-0CBF8131DF65}"/>
          </ac:spMkLst>
        </pc:spChg>
      </pc:sldChg>
      <pc:sldChg chg="addSp modSp">
        <pc:chgData name="Miss McAteer" userId="S::gw21mcateerellis@glowmail.org.uk::f466f663-ce61-458c-9ba1-183fdd4af08a" providerId="AD" clId="Web-{FB6E375F-FAD8-A68D-FE7E-D19988C02F19}" dt="2025-01-19T21:49:10.421" v="131" actId="1076"/>
        <pc:sldMkLst>
          <pc:docMk/>
          <pc:sldMk cId="0" sldId="274"/>
        </pc:sldMkLst>
        <pc:picChg chg="add mod">
          <ac:chgData name="Miss McAteer" userId="S::gw21mcateerellis@glowmail.org.uk::f466f663-ce61-458c-9ba1-183fdd4af08a" providerId="AD" clId="Web-{FB6E375F-FAD8-A68D-FE7E-D19988C02F19}" dt="2025-01-19T21:49:00.045" v="129" actId="1076"/>
          <ac:picMkLst>
            <pc:docMk/>
            <pc:sldMk cId="0" sldId="274"/>
            <ac:picMk id="2" creationId="{427EA52E-166F-A002-38F0-4A0D2A2B8910}"/>
          </ac:picMkLst>
        </pc:picChg>
        <pc:picChg chg="add mod">
          <ac:chgData name="Miss McAteer" userId="S::gw21mcateerellis@glowmail.org.uk::f466f663-ce61-458c-9ba1-183fdd4af08a" providerId="AD" clId="Web-{FB6E375F-FAD8-A68D-FE7E-D19988C02F19}" dt="2025-01-19T21:49:10.421" v="131" actId="1076"/>
          <ac:picMkLst>
            <pc:docMk/>
            <pc:sldMk cId="0" sldId="274"/>
            <ac:picMk id="3" creationId="{73B1E2FD-1101-CD86-A65D-2C2F0E374F12}"/>
          </ac:picMkLst>
        </pc:picChg>
      </pc:sldChg>
      <pc:sldChg chg="modSp">
        <pc:chgData name="Miss McAteer" userId="S::gw21mcateerellis@glowmail.org.uk::f466f663-ce61-458c-9ba1-183fdd4af08a" providerId="AD" clId="Web-{FB6E375F-FAD8-A68D-FE7E-D19988C02F19}" dt="2025-01-19T21:50:02.534" v="138" actId="1076"/>
        <pc:sldMkLst>
          <pc:docMk/>
          <pc:sldMk cId="623691293" sldId="282"/>
        </pc:sldMkLst>
        <pc:spChg chg="mod">
          <ac:chgData name="Miss McAteer" userId="S::gw21mcateerellis@glowmail.org.uk::f466f663-ce61-458c-9ba1-183fdd4af08a" providerId="AD" clId="Web-{FB6E375F-FAD8-A68D-FE7E-D19988C02F19}" dt="2025-01-19T21:50:02.534" v="138" actId="1076"/>
          <ac:spMkLst>
            <pc:docMk/>
            <pc:sldMk cId="623691293" sldId="282"/>
            <ac:spMk id="288" creationId="{00000000-0000-0000-0000-000000000000}"/>
          </ac:spMkLst>
        </pc:spChg>
      </pc:sldChg>
      <pc:sldChg chg="addSp modSp">
        <pc:chgData name="Miss McAteer" userId="S::gw21mcateerellis@glowmail.org.uk::f466f663-ce61-458c-9ba1-183fdd4af08a" providerId="AD" clId="Web-{FB6E375F-FAD8-A68D-FE7E-D19988C02F19}" dt="2025-01-19T21:48:06.994" v="120" actId="1076"/>
        <pc:sldMkLst>
          <pc:docMk/>
          <pc:sldMk cId="1270574445" sldId="286"/>
        </pc:sldMkLst>
        <pc:spChg chg="mod">
          <ac:chgData name="Miss McAteer" userId="S::gw21mcateerellis@glowmail.org.uk::f466f663-ce61-458c-9ba1-183fdd4af08a" providerId="AD" clId="Web-{FB6E375F-FAD8-A68D-FE7E-D19988C02F19}" dt="2025-01-19T21:48:06.994" v="120" actId="1076"/>
          <ac:spMkLst>
            <pc:docMk/>
            <pc:sldMk cId="1270574445" sldId="286"/>
            <ac:spMk id="154" creationId="{00000000-0000-0000-0000-000000000000}"/>
          </ac:spMkLst>
        </pc:spChg>
        <pc:picChg chg="add mod">
          <ac:chgData name="Miss McAteer" userId="S::gw21mcateerellis@glowmail.org.uk::f466f663-ce61-458c-9ba1-183fdd4af08a" providerId="AD" clId="Web-{FB6E375F-FAD8-A68D-FE7E-D19988C02F19}" dt="2025-01-19T21:47:44.539" v="116" actId="1076"/>
          <ac:picMkLst>
            <pc:docMk/>
            <pc:sldMk cId="1270574445" sldId="286"/>
            <ac:picMk id="3" creationId="{06BE7332-0718-E496-3CC8-4015CC80F139}"/>
          </ac:picMkLst>
        </pc:picChg>
      </pc:sldChg>
      <pc:sldChg chg="modSp">
        <pc:chgData name="Miss McAteer" userId="S::gw21mcateerellis@glowmail.org.uk::f466f663-ce61-458c-9ba1-183fdd4af08a" providerId="AD" clId="Web-{FB6E375F-FAD8-A68D-FE7E-D19988C02F19}" dt="2025-01-19T21:53:18.689" v="162" actId="1076"/>
        <pc:sldMkLst>
          <pc:docMk/>
          <pc:sldMk cId="3858974697" sldId="287"/>
        </pc:sldMkLst>
        <pc:spChg chg="mod">
          <ac:chgData name="Miss McAteer" userId="S::gw21mcateerellis@glowmail.org.uk::f466f663-ce61-458c-9ba1-183fdd4af08a" providerId="AD" clId="Web-{FB6E375F-FAD8-A68D-FE7E-D19988C02F19}" dt="2025-01-19T21:53:18.689" v="162" actId="1076"/>
          <ac:spMkLst>
            <pc:docMk/>
            <pc:sldMk cId="3858974697" sldId="287"/>
            <ac:spMk id="91" creationId="{00000000-0000-0000-0000-000000000000}"/>
          </ac:spMkLst>
        </pc:spChg>
      </pc:sldChg>
      <pc:sldChg chg="modSp">
        <pc:chgData name="Miss McAteer" userId="S::gw21mcateerellis@glowmail.org.uk::f466f663-ce61-458c-9ba1-183fdd4af08a" providerId="AD" clId="Web-{FB6E375F-FAD8-A68D-FE7E-D19988C02F19}" dt="2025-01-19T21:49:45.798" v="137" actId="1076"/>
        <pc:sldMkLst>
          <pc:docMk/>
          <pc:sldMk cId="4182590665" sldId="289"/>
        </pc:sldMkLst>
        <pc:picChg chg="mod modCrop">
          <ac:chgData name="Miss McAteer" userId="S::gw21mcateerellis@glowmail.org.uk::f466f663-ce61-458c-9ba1-183fdd4af08a" providerId="AD" clId="Web-{FB6E375F-FAD8-A68D-FE7E-D19988C02F19}" dt="2025-01-19T21:49:36.673" v="135" actId="688"/>
          <ac:picMkLst>
            <pc:docMk/>
            <pc:sldMk cId="4182590665" sldId="289"/>
            <ac:picMk id="3" creationId="{A1FE9A2D-3CD4-DB57-871E-FE445A57134E}"/>
          </ac:picMkLst>
        </pc:picChg>
        <pc:picChg chg="mod">
          <ac:chgData name="Miss McAteer" userId="S::gw21mcateerellis@glowmail.org.uk::f466f663-ce61-458c-9ba1-183fdd4af08a" providerId="AD" clId="Web-{FB6E375F-FAD8-A68D-FE7E-D19988C02F19}" dt="2025-01-19T21:49:45.798" v="137" actId="1076"/>
          <ac:picMkLst>
            <pc:docMk/>
            <pc:sldMk cId="4182590665" sldId="289"/>
            <ac:picMk id="4" creationId="{4427FF24-9DC6-8BA5-BE0E-8875B970B892}"/>
          </ac:picMkLst>
        </pc:picChg>
      </pc:sldChg>
      <pc:sldChg chg="addSp delSp modSp">
        <pc:chgData name="Miss McAteer" userId="S::gw21mcateerellis@glowmail.org.uk::f466f663-ce61-458c-9ba1-183fdd4af08a" providerId="AD" clId="Web-{FB6E375F-FAD8-A68D-FE7E-D19988C02F19}" dt="2025-01-19T21:50:24.864" v="140" actId="1076"/>
        <pc:sldMkLst>
          <pc:docMk/>
          <pc:sldMk cId="1538391246" sldId="290"/>
        </pc:sldMkLst>
        <pc:spChg chg="mod">
          <ac:chgData name="Miss McAteer" userId="S::gw21mcateerellis@glowmail.org.uk::f466f663-ce61-458c-9ba1-183fdd4af08a" providerId="AD" clId="Web-{FB6E375F-FAD8-A68D-FE7E-D19988C02F19}" dt="2025-01-19T21:42:21.905" v="80" actId="1076"/>
          <ac:spMkLst>
            <pc:docMk/>
            <pc:sldMk cId="1538391246" sldId="290"/>
            <ac:spMk id="5" creationId="{BB5FED12-71CE-59AB-A826-8E21285205D0}"/>
          </ac:spMkLst>
        </pc:spChg>
        <pc:picChg chg="add mod">
          <ac:chgData name="Miss McAteer" userId="S::gw21mcateerellis@glowmail.org.uk::f466f663-ce61-458c-9ba1-183fdd4af08a" providerId="AD" clId="Web-{FB6E375F-FAD8-A68D-FE7E-D19988C02F19}" dt="2025-01-19T21:50:24.864" v="140" actId="1076"/>
          <ac:picMkLst>
            <pc:docMk/>
            <pc:sldMk cId="1538391246" sldId="290"/>
            <ac:picMk id="4" creationId="{F608739F-EE3C-D231-0704-C857F4B50EE1}"/>
          </ac:picMkLst>
        </pc:picChg>
      </pc:sldChg>
      <pc:sldChg chg="modSp">
        <pc:chgData name="Miss McAteer" userId="S::gw21mcateerellis@glowmail.org.uk::f466f663-ce61-458c-9ba1-183fdd4af08a" providerId="AD" clId="Web-{FB6E375F-FAD8-A68D-FE7E-D19988C02F19}" dt="2025-01-19T21:43:50.864" v="92" actId="1076"/>
        <pc:sldMkLst>
          <pc:docMk/>
          <pc:sldMk cId="1265789280" sldId="293"/>
        </pc:sldMkLst>
        <pc:spChg chg="mod">
          <ac:chgData name="Miss McAteer" userId="S::gw21mcateerellis@glowmail.org.uk::f466f663-ce61-458c-9ba1-183fdd4af08a" providerId="AD" clId="Web-{FB6E375F-FAD8-A68D-FE7E-D19988C02F19}" dt="2025-01-19T21:43:50.864" v="92" actId="1076"/>
          <ac:spMkLst>
            <pc:docMk/>
            <pc:sldMk cId="1265789280" sldId="293"/>
            <ac:spMk id="3" creationId="{7CCB7966-68DB-A245-FA74-279100F344E3}"/>
          </ac:spMkLst>
        </pc:spChg>
      </pc:sldChg>
      <pc:sldChg chg="modSp">
        <pc:chgData name="Miss McAteer" userId="S::gw21mcateerellis@glowmail.org.uk::f466f663-ce61-458c-9ba1-183fdd4af08a" providerId="AD" clId="Web-{FB6E375F-FAD8-A68D-FE7E-D19988C02F19}" dt="2025-01-19T21:38:06.885" v="38" actId="20577"/>
        <pc:sldMkLst>
          <pc:docMk/>
          <pc:sldMk cId="2990824515" sldId="294"/>
        </pc:sldMkLst>
        <pc:spChg chg="mod">
          <ac:chgData name="Miss McAteer" userId="S::gw21mcateerellis@glowmail.org.uk::f466f663-ce61-458c-9ba1-183fdd4af08a" providerId="AD" clId="Web-{FB6E375F-FAD8-A68D-FE7E-D19988C02F19}" dt="2025-01-19T21:38:06.885" v="38" actId="20577"/>
          <ac:spMkLst>
            <pc:docMk/>
            <pc:sldMk cId="2990824515" sldId="294"/>
            <ac:spMk id="3" creationId="{7CCB7966-68DB-A245-FA74-279100F344E3}"/>
          </ac:spMkLst>
        </pc:spChg>
      </pc:sldChg>
      <pc:sldChg chg="modSp">
        <pc:chgData name="Miss McAteer" userId="S::gw21mcateerellis@glowmail.org.uk::f466f663-ce61-458c-9ba1-183fdd4af08a" providerId="AD" clId="Web-{FB6E375F-FAD8-A68D-FE7E-D19988C02F19}" dt="2025-01-19T21:37:01.427" v="35" actId="14100"/>
        <pc:sldMkLst>
          <pc:docMk/>
          <pc:sldMk cId="1442191438" sldId="295"/>
        </pc:sldMkLst>
        <pc:spChg chg="mod">
          <ac:chgData name="Miss McAteer" userId="S::gw21mcateerellis@glowmail.org.uk::f466f663-ce61-458c-9ba1-183fdd4af08a" providerId="AD" clId="Web-{FB6E375F-FAD8-A68D-FE7E-D19988C02F19}" dt="2025-01-19T21:36:47.723" v="33" actId="1076"/>
          <ac:spMkLst>
            <pc:docMk/>
            <pc:sldMk cId="1442191438" sldId="295"/>
            <ac:spMk id="3" creationId="{7CCB7966-68DB-A245-FA74-279100F344E3}"/>
          </ac:spMkLst>
        </pc:spChg>
      </pc:sldChg>
      <pc:sldChg chg="addSp modSp">
        <pc:chgData name="Miss McAteer" userId="S::gw21mcateerellis@glowmail.org.uk::f466f663-ce61-458c-9ba1-183fdd4af08a" providerId="AD" clId="Web-{FB6E375F-FAD8-A68D-FE7E-D19988C02F19}" dt="2025-01-19T21:44:27.102" v="94" actId="1076"/>
        <pc:sldMkLst>
          <pc:docMk/>
          <pc:sldMk cId="1639509638" sldId="296"/>
        </pc:sldMkLst>
        <pc:spChg chg="mod">
          <ac:chgData name="Miss McAteer" userId="S::gw21mcateerellis@glowmail.org.uk::f466f663-ce61-458c-9ba1-183fdd4af08a" providerId="AD" clId="Web-{FB6E375F-FAD8-A68D-FE7E-D19988C02F19}" dt="2025-01-19T21:34:14.274" v="22" actId="20577"/>
          <ac:spMkLst>
            <pc:docMk/>
            <pc:sldMk cId="1639509638" sldId="296"/>
            <ac:spMk id="3" creationId="{7CCB7966-68DB-A245-FA74-279100F344E3}"/>
          </ac:spMkLst>
        </pc:spChg>
        <pc:picChg chg="mod">
          <ac:chgData name="Miss McAteer" userId="S::gw21mcateerellis@glowmail.org.uk::f466f663-ce61-458c-9ba1-183fdd4af08a" providerId="AD" clId="Web-{FB6E375F-FAD8-A68D-FE7E-D19988C02F19}" dt="2025-01-19T21:44:27.102" v="94" actId="1076"/>
          <ac:picMkLst>
            <pc:docMk/>
            <pc:sldMk cId="1639509638" sldId="296"/>
            <ac:picMk id="4" creationId="{54BFC7E5-D6CE-7048-7D4F-6E765E3C215F}"/>
          </ac:picMkLst>
        </pc:picChg>
        <pc:picChg chg="add mod modCrop">
          <ac:chgData name="Miss McAteer" userId="S::gw21mcateerellis@glowmail.org.uk::f466f663-ce61-458c-9ba1-183fdd4af08a" providerId="AD" clId="Web-{FB6E375F-FAD8-A68D-FE7E-D19988C02F19}" dt="2025-01-19T21:36:07.032" v="30" actId="1076"/>
          <ac:picMkLst>
            <pc:docMk/>
            <pc:sldMk cId="1639509638" sldId="296"/>
            <ac:picMk id="5" creationId="{31B9DF82-F1A6-999F-C690-D0B2556D9E47}"/>
          </ac:picMkLst>
        </pc:picChg>
      </pc:sldChg>
      <pc:sldChg chg="addSp delSp modSp">
        <pc:chgData name="Miss McAteer" userId="S::gw21mcateerellis@glowmail.org.uk::f466f663-ce61-458c-9ba1-183fdd4af08a" providerId="AD" clId="Web-{FB6E375F-FAD8-A68D-FE7E-D19988C02F19}" dt="2025-01-19T21:52:04.590" v="147" actId="1076"/>
        <pc:sldMkLst>
          <pc:docMk/>
          <pc:sldMk cId="8587413" sldId="298"/>
        </pc:sldMkLst>
        <pc:picChg chg="add mod">
          <ac:chgData name="Miss McAteer" userId="S::gw21mcateerellis@glowmail.org.uk::f466f663-ce61-458c-9ba1-183fdd4af08a" providerId="AD" clId="Web-{FB6E375F-FAD8-A68D-FE7E-D19988C02F19}" dt="2025-01-19T21:52:04.590" v="147" actId="1076"/>
          <ac:picMkLst>
            <pc:docMk/>
            <pc:sldMk cId="8587413" sldId="298"/>
            <ac:picMk id="5" creationId="{171B4E9E-2653-02BD-2D48-B46CB820AD14}"/>
          </ac:picMkLst>
        </pc:picChg>
      </pc:sldChg>
      <pc:sldChg chg="addSp modSp">
        <pc:chgData name="Miss McAteer" userId="S::gw21mcateerellis@glowmail.org.uk::f466f663-ce61-458c-9ba1-183fdd4af08a" providerId="AD" clId="Web-{FB6E375F-FAD8-A68D-FE7E-D19988C02F19}" dt="2025-01-19T21:52:54.578" v="156" actId="1076"/>
        <pc:sldMkLst>
          <pc:docMk/>
          <pc:sldMk cId="2658925481" sldId="299"/>
        </pc:sldMkLst>
        <pc:spChg chg="add mod">
          <ac:chgData name="Miss McAteer" userId="S::gw21mcateerellis@glowmail.org.uk::f466f663-ce61-458c-9ba1-183fdd4af08a" providerId="AD" clId="Web-{FB6E375F-FAD8-A68D-FE7E-D19988C02F19}" dt="2025-01-19T21:33:53.225" v="21" actId="1076"/>
          <ac:spMkLst>
            <pc:docMk/>
            <pc:sldMk cId="2658925481" sldId="299"/>
            <ac:spMk id="4" creationId="{ACF9C200-3948-C6E8-2974-E88BA1F1975E}"/>
          </ac:spMkLst>
        </pc:spChg>
        <pc:spChg chg="mod">
          <ac:chgData name="Miss McAteer" userId="S::gw21mcateerellis@glowmail.org.uk::f466f663-ce61-458c-9ba1-183fdd4af08a" providerId="AD" clId="Web-{FB6E375F-FAD8-A68D-FE7E-D19988C02F19}" dt="2025-01-19T21:52:54.578" v="156" actId="1076"/>
          <ac:spMkLst>
            <pc:docMk/>
            <pc:sldMk cId="2658925481" sldId="299"/>
            <ac:spMk id="6" creationId="{5F036A55-E001-C4BF-A57C-A04A9E506656}"/>
          </ac:spMkLst>
        </pc:spChg>
        <pc:picChg chg="mod">
          <ac:chgData name="Miss McAteer" userId="S::gw21mcateerellis@glowmail.org.uk::f466f663-ce61-458c-9ba1-183fdd4af08a" providerId="AD" clId="Web-{FB6E375F-FAD8-A68D-FE7E-D19988C02F19}" dt="2025-01-19T21:52:50.015" v="155" actId="14100"/>
          <ac:picMkLst>
            <pc:docMk/>
            <pc:sldMk cId="2658925481" sldId="299"/>
            <ac:picMk id="2" creationId="{D40B8BEA-7444-096A-6E35-F6FA76810083}"/>
          </ac:picMkLst>
        </pc:picChg>
        <pc:picChg chg="mod">
          <ac:chgData name="Miss McAteer" userId="S::gw21mcateerellis@glowmail.org.uk::f466f663-ce61-458c-9ba1-183fdd4af08a" providerId="AD" clId="Web-{FB6E375F-FAD8-A68D-FE7E-D19988C02F19}" dt="2025-01-19T21:52:40.780" v="153" actId="14100"/>
          <ac:picMkLst>
            <pc:docMk/>
            <pc:sldMk cId="2658925481" sldId="299"/>
            <ac:picMk id="3" creationId="{93A4211F-463D-A68C-B9CE-5C10E66BE400}"/>
          </ac:picMkLst>
        </pc:picChg>
        <pc:picChg chg="mod">
          <ac:chgData name="Miss McAteer" userId="S::gw21mcateerellis@glowmail.org.uk::f466f663-ce61-458c-9ba1-183fdd4af08a" providerId="AD" clId="Web-{FB6E375F-FAD8-A68D-FE7E-D19988C02F19}" dt="2025-01-19T21:33:29.755" v="2" actId="1076"/>
          <ac:picMkLst>
            <pc:docMk/>
            <pc:sldMk cId="2658925481" sldId="299"/>
            <ac:picMk id="8" creationId="{F92DEFE5-7991-8BFE-A5A7-9A04F66816A5}"/>
          </ac:picMkLst>
        </pc:picChg>
      </pc:sldChg>
      <pc:sldChg chg="modSp del">
        <pc:chgData name="Miss McAteer" userId="S::gw21mcateerellis@glowmail.org.uk::f466f663-ce61-458c-9ba1-183fdd4af08a" providerId="AD" clId="Web-{FB6E375F-FAD8-A68D-FE7E-D19988C02F19}" dt="2025-01-19T21:44:19.554" v="93"/>
        <pc:sldMkLst>
          <pc:docMk/>
          <pc:sldMk cId="3517221957" sldId="300"/>
        </pc:sldMkLst>
      </pc:sldChg>
      <pc:sldChg chg="modSp">
        <pc:chgData name="Miss McAteer" userId="S::gw21mcateerellis@glowmail.org.uk::f466f663-ce61-458c-9ba1-183fdd4af08a" providerId="AD" clId="Web-{FB6E375F-FAD8-A68D-FE7E-D19988C02F19}" dt="2025-01-19T21:37:45.071" v="37" actId="20577"/>
        <pc:sldMkLst>
          <pc:docMk/>
          <pc:sldMk cId="3400293706" sldId="306"/>
        </pc:sldMkLst>
        <pc:spChg chg="mod">
          <ac:chgData name="Miss McAteer" userId="S::gw21mcateerellis@glowmail.org.uk::f466f663-ce61-458c-9ba1-183fdd4af08a" providerId="AD" clId="Web-{FB6E375F-FAD8-A68D-FE7E-D19988C02F19}" dt="2025-01-19T21:37:45.071" v="37" actId="20577"/>
          <ac:spMkLst>
            <pc:docMk/>
            <pc:sldMk cId="3400293706" sldId="306"/>
            <ac:spMk id="2" creationId="{C2BE485B-63C5-CBC4-7C76-C99573636515}"/>
          </ac:spMkLst>
        </pc:spChg>
      </pc:sldChg>
      <pc:sldChg chg="addSp delSp modSp add replId">
        <pc:chgData name="Miss McAteer" userId="S::gw21mcateerellis@glowmail.org.uk::f466f663-ce61-458c-9ba1-183fdd4af08a" providerId="AD" clId="Web-{FB6E375F-FAD8-A68D-FE7E-D19988C02F19}" dt="2025-01-19T21:52:18.747" v="150" actId="1076"/>
        <pc:sldMkLst>
          <pc:docMk/>
          <pc:sldMk cId="3029092538" sldId="307"/>
        </pc:sldMkLst>
        <pc:spChg chg="mod">
          <ac:chgData name="Miss McAteer" userId="S::gw21mcateerellis@glowmail.org.uk::f466f663-ce61-458c-9ba1-183fdd4af08a" providerId="AD" clId="Web-{FB6E375F-FAD8-A68D-FE7E-D19988C02F19}" dt="2025-01-19T21:39:24.094" v="65" actId="1076"/>
          <ac:spMkLst>
            <pc:docMk/>
            <pc:sldMk cId="3029092538" sldId="307"/>
            <ac:spMk id="3" creationId="{7E472DA0-323F-0E3D-8BDE-011109ABE80C}"/>
          </ac:spMkLst>
        </pc:spChg>
        <pc:picChg chg="add mod">
          <ac:chgData name="Miss McAteer" userId="S::gw21mcateerellis@glowmail.org.uk::f466f663-ce61-458c-9ba1-183fdd4af08a" providerId="AD" clId="Web-{FB6E375F-FAD8-A68D-FE7E-D19988C02F19}" dt="2025-01-19T21:39:27.078" v="66" actId="1076"/>
          <ac:picMkLst>
            <pc:docMk/>
            <pc:sldMk cId="3029092538" sldId="307"/>
            <ac:picMk id="7" creationId="{78AF7D9D-5A65-82FC-6E32-32026ACE9B6B}"/>
          </ac:picMkLst>
        </pc:picChg>
        <pc:picChg chg="add mod">
          <ac:chgData name="Miss McAteer" userId="S::gw21mcateerellis@glowmail.org.uk::f466f663-ce61-458c-9ba1-183fdd4af08a" providerId="AD" clId="Web-{FB6E375F-FAD8-A68D-FE7E-D19988C02F19}" dt="2025-01-19T21:52:18.747" v="150" actId="1076"/>
          <ac:picMkLst>
            <pc:docMk/>
            <pc:sldMk cId="3029092538" sldId="307"/>
            <ac:picMk id="8" creationId="{30D05852-9305-E73E-DAD0-D513783C98F1}"/>
          </ac:picMkLst>
        </pc:picChg>
      </pc:sldChg>
    </pc:docChg>
  </pc:docChgLst>
  <pc:docChgLst>
    <pc:chgData name="Miss McAteer" userId="S::gw21mcateerellis@glowmail.org.uk::f466f663-ce61-458c-9ba1-183fdd4af08a" providerId="AD" clId="Web-{B8AEE0E0-C4DD-30ED-8D36-A9B40104D164}"/>
    <pc:docChg chg="addSld modSld">
      <pc:chgData name="Miss McAteer" userId="S::gw21mcateerellis@glowmail.org.uk::f466f663-ce61-458c-9ba1-183fdd4af08a" providerId="AD" clId="Web-{B8AEE0E0-C4DD-30ED-8D36-A9B40104D164}" dt="2025-02-13T13:11:07.727" v="121" actId="14100"/>
      <pc:docMkLst>
        <pc:docMk/>
      </pc:docMkLst>
      <pc:sldChg chg="addSp delSp modSp add replId">
        <pc:chgData name="Miss McAteer" userId="S::gw21mcateerellis@glowmail.org.uk::f466f663-ce61-458c-9ba1-183fdd4af08a" providerId="AD" clId="Web-{B8AEE0E0-C4DD-30ED-8D36-A9B40104D164}" dt="2025-02-13T13:11:07.727" v="121" actId="14100"/>
        <pc:sldMkLst>
          <pc:docMk/>
          <pc:sldMk cId="4264488348" sldId="323"/>
        </pc:sldMkLst>
        <pc:spChg chg="mod">
          <ac:chgData name="Miss McAteer" userId="S::gw21mcateerellis@glowmail.org.uk::f466f663-ce61-458c-9ba1-183fdd4af08a" providerId="AD" clId="Web-{B8AEE0E0-C4DD-30ED-8D36-A9B40104D164}" dt="2025-02-13T13:10:32.679" v="117" actId="1076"/>
          <ac:spMkLst>
            <pc:docMk/>
            <pc:sldMk cId="4264488348" sldId="323"/>
            <ac:spMk id="5" creationId="{3A1D45A9-1571-2B85-A1D8-870FB4640869}"/>
          </ac:spMkLst>
        </pc:spChg>
        <pc:spChg chg="mod">
          <ac:chgData name="Miss McAteer" userId="S::gw21mcateerellis@glowmail.org.uk::f466f663-ce61-458c-9ba1-183fdd4af08a" providerId="AD" clId="Web-{B8AEE0E0-C4DD-30ED-8D36-A9B40104D164}" dt="2025-02-13T12:36:38.001" v="16" actId="20577"/>
          <ac:spMkLst>
            <pc:docMk/>
            <pc:sldMk cId="4264488348" sldId="323"/>
            <ac:spMk id="72" creationId="{AD4AC845-1EB2-6B40-9974-035A47A62A93}"/>
          </ac:spMkLst>
        </pc:spChg>
        <pc:picChg chg="add mod">
          <ac:chgData name="Miss McAteer" userId="S::gw21mcateerellis@glowmail.org.uk::f466f663-ce61-458c-9ba1-183fdd4af08a" providerId="AD" clId="Web-{B8AEE0E0-C4DD-30ED-8D36-A9B40104D164}" dt="2025-02-13T13:11:07.727" v="121" actId="14100"/>
          <ac:picMkLst>
            <pc:docMk/>
            <pc:sldMk cId="4264488348" sldId="323"/>
            <ac:picMk id="2" creationId="{08E51BF9-7354-6628-B2A3-4FDB843EB0FE}"/>
          </ac:picMkLst>
        </pc:picChg>
        <pc:picChg chg="del">
          <ac:chgData name="Miss McAteer" userId="S::gw21mcateerellis@glowmail.org.uk::f466f663-ce61-458c-9ba1-183fdd4af08a" providerId="AD" clId="Web-{B8AEE0E0-C4DD-30ED-8D36-A9B40104D164}" dt="2025-02-13T12:36:28.766" v="2"/>
          <ac:picMkLst>
            <pc:docMk/>
            <pc:sldMk cId="4264488348" sldId="323"/>
            <ac:picMk id="2" creationId="{D3A9A551-4A55-28BF-7335-535F5CA1FFAD}"/>
          </ac:picMkLst>
        </pc:picChg>
        <pc:picChg chg="del">
          <ac:chgData name="Miss McAteer" userId="S::gw21mcateerellis@glowmail.org.uk::f466f663-ce61-458c-9ba1-183fdd4af08a" providerId="AD" clId="Web-{B8AEE0E0-C4DD-30ED-8D36-A9B40104D164}" dt="2025-02-13T12:36:28.735" v="1"/>
          <ac:picMkLst>
            <pc:docMk/>
            <pc:sldMk cId="4264488348" sldId="323"/>
            <ac:picMk id="4" creationId="{972E26B7-2FC9-7C6F-5E96-340C6A328798}"/>
          </ac:picMkLst>
        </pc:picChg>
      </pc:sldChg>
    </pc:docChg>
  </pc:docChgLst>
  <pc:docChgLst>
    <pc:chgData name="Miss McAteer" userId="S::gw21mcateerellis@glowmail.org.uk::f466f663-ce61-458c-9ba1-183fdd4af08a" providerId="AD" clId="Web-{91F2F17C-C600-B4CD-BF65-0020548CAB17}"/>
    <pc:docChg chg="addSld delSld modSld">
      <pc:chgData name="Miss McAteer" userId="S::gw21mcateerellis@glowmail.org.uk::f466f663-ce61-458c-9ba1-183fdd4af08a" providerId="AD" clId="Web-{91F2F17C-C600-B4CD-BF65-0020548CAB17}" dt="2025-01-15T13:04:13.940" v="905" actId="1076"/>
      <pc:docMkLst>
        <pc:docMk/>
      </pc:docMkLst>
      <pc:sldChg chg="modSp">
        <pc:chgData name="Miss McAteer" userId="S::gw21mcateerellis@glowmail.org.uk::f466f663-ce61-458c-9ba1-183fdd4af08a" providerId="AD" clId="Web-{91F2F17C-C600-B4CD-BF65-0020548CAB17}" dt="2025-01-15T12:58:18.089" v="870" actId="1076"/>
        <pc:sldMkLst>
          <pc:docMk/>
          <pc:sldMk cId="0" sldId="257"/>
        </pc:sldMkLst>
        <pc:spChg chg="mod">
          <ac:chgData name="Miss McAteer" userId="S::gw21mcateerellis@glowmail.org.uk::f466f663-ce61-458c-9ba1-183fdd4af08a" providerId="AD" clId="Web-{91F2F17C-C600-B4CD-BF65-0020548CAB17}" dt="2025-01-15T11:51:40.806" v="23" actId="20577"/>
          <ac:spMkLst>
            <pc:docMk/>
            <pc:sldMk cId="0" sldId="257"/>
            <ac:spMk id="72" creationId="{00000000-0000-0000-0000-000000000000}"/>
          </ac:spMkLst>
        </pc:spChg>
        <pc:spChg chg="mod">
          <ac:chgData name="Miss McAteer" userId="S::gw21mcateerellis@glowmail.org.uk::f466f663-ce61-458c-9ba1-183fdd4af08a" providerId="AD" clId="Web-{91F2F17C-C600-B4CD-BF65-0020548CAB17}" dt="2025-01-15T11:52:59.542" v="47" actId="1076"/>
          <ac:spMkLst>
            <pc:docMk/>
            <pc:sldMk cId="0" sldId="257"/>
            <ac:spMk id="73" creationId="{00000000-0000-0000-0000-000000000000}"/>
          </ac:spMkLst>
        </pc:spChg>
      </pc:sldChg>
      <pc:sldChg chg="addSp delSp modSp">
        <pc:chgData name="Miss McAteer" userId="S::gw21mcateerellis@glowmail.org.uk::f466f663-ce61-458c-9ba1-183fdd4af08a" providerId="AD" clId="Web-{91F2F17C-C600-B4CD-BF65-0020548CAB17}" dt="2025-01-15T12:59:24.840" v="883" actId="1076"/>
        <pc:sldMkLst>
          <pc:docMk/>
          <pc:sldMk cId="0" sldId="259"/>
        </pc:sldMkLst>
        <pc:spChg chg="add mod">
          <ac:chgData name="Miss McAteer" userId="S::gw21mcateerellis@glowmail.org.uk::f466f663-ce61-458c-9ba1-183fdd4af08a" providerId="AD" clId="Web-{91F2F17C-C600-B4CD-BF65-0020548CAB17}" dt="2025-01-15T12:59:10.418" v="881" actId="1076"/>
          <ac:spMkLst>
            <pc:docMk/>
            <pc:sldMk cId="0" sldId="259"/>
            <ac:spMk id="4" creationId="{18AAE715-DB5B-C958-D9ED-B1BB3D509012}"/>
          </ac:spMkLst>
        </pc:spChg>
        <pc:picChg chg="mod">
          <ac:chgData name="Miss McAteer" userId="S::gw21mcateerellis@glowmail.org.uk::f466f663-ce61-458c-9ba1-183fdd4af08a" providerId="AD" clId="Web-{91F2F17C-C600-B4CD-BF65-0020548CAB17}" dt="2025-01-15T12:59:24.840" v="883" actId="1076"/>
          <ac:picMkLst>
            <pc:docMk/>
            <pc:sldMk cId="0" sldId="259"/>
            <ac:picMk id="3" creationId="{5ED80E0A-B938-1EF6-75CC-CFCE0A26DBD9}"/>
          </ac:picMkLst>
        </pc:picChg>
      </pc:sldChg>
      <pc:sldChg chg="modSp">
        <pc:chgData name="Miss McAteer" userId="S::gw21mcateerellis@glowmail.org.uk::f466f663-ce61-458c-9ba1-183fdd4af08a" providerId="AD" clId="Web-{91F2F17C-C600-B4CD-BF65-0020548CAB17}" dt="2025-01-15T13:01:24.358" v="890" actId="20577"/>
        <pc:sldMkLst>
          <pc:docMk/>
          <pc:sldMk cId="0" sldId="271"/>
        </pc:sldMkLst>
        <pc:spChg chg="mod">
          <ac:chgData name="Miss McAteer" userId="S::gw21mcateerellis@glowmail.org.uk::f466f663-ce61-458c-9ba1-183fdd4af08a" providerId="AD" clId="Web-{91F2F17C-C600-B4CD-BF65-0020548CAB17}" dt="2025-01-15T13:01:24.358" v="890" actId="20577"/>
          <ac:spMkLst>
            <pc:docMk/>
            <pc:sldMk cId="0" sldId="271"/>
            <ac:spMk id="203" creationId="{00000000-0000-0000-0000-000000000000}"/>
          </ac:spMkLst>
        </pc:spChg>
      </pc:sldChg>
      <pc:sldChg chg="modSp">
        <pc:chgData name="Miss McAteer" userId="S::gw21mcateerellis@glowmail.org.uk::f466f663-ce61-458c-9ba1-183fdd4af08a" providerId="AD" clId="Web-{91F2F17C-C600-B4CD-BF65-0020548CAB17}" dt="2025-01-15T13:02:33.188" v="901" actId="20577"/>
        <pc:sldMkLst>
          <pc:docMk/>
          <pc:sldMk cId="0" sldId="272"/>
        </pc:sldMkLst>
        <pc:spChg chg="mod">
          <ac:chgData name="Miss McAteer" userId="S::gw21mcateerellis@glowmail.org.uk::f466f663-ce61-458c-9ba1-183fdd4af08a" providerId="AD" clId="Web-{91F2F17C-C600-B4CD-BF65-0020548CAB17}" dt="2025-01-15T13:02:33.188" v="901" actId="20577"/>
          <ac:spMkLst>
            <pc:docMk/>
            <pc:sldMk cId="0" sldId="272"/>
            <ac:spMk id="210" creationId="{00000000-0000-0000-0000-000000000000}"/>
          </ac:spMkLst>
        </pc:spChg>
      </pc:sldChg>
      <pc:sldChg chg="modSp">
        <pc:chgData name="Miss McAteer" userId="S::gw21mcateerellis@glowmail.org.uk::f466f663-ce61-458c-9ba1-183fdd4af08a" providerId="AD" clId="Web-{91F2F17C-C600-B4CD-BF65-0020548CAB17}" dt="2025-01-15T13:02:52.485" v="902" actId="1076"/>
        <pc:sldMkLst>
          <pc:docMk/>
          <pc:sldMk cId="0" sldId="274"/>
        </pc:sldMkLst>
        <pc:spChg chg="mod">
          <ac:chgData name="Miss McAteer" userId="S::gw21mcateerellis@glowmail.org.uk::f466f663-ce61-458c-9ba1-183fdd4af08a" providerId="AD" clId="Web-{91F2F17C-C600-B4CD-BF65-0020548CAB17}" dt="2025-01-15T13:02:52.485" v="902" actId="1076"/>
          <ac:spMkLst>
            <pc:docMk/>
            <pc:sldMk cId="0" sldId="274"/>
            <ac:spMk id="288" creationId="{00000000-0000-0000-0000-000000000000}"/>
          </ac:spMkLst>
        </pc:spChg>
      </pc:sldChg>
      <pc:sldChg chg="modSp">
        <pc:chgData name="Miss McAteer" userId="S::gw21mcateerellis@glowmail.org.uk::f466f663-ce61-458c-9ba1-183fdd4af08a" providerId="AD" clId="Web-{91F2F17C-C600-B4CD-BF65-0020548CAB17}" dt="2025-01-15T12:23:27.781" v="289" actId="20577"/>
        <pc:sldMkLst>
          <pc:docMk/>
          <pc:sldMk cId="0" sldId="275"/>
        </pc:sldMkLst>
        <pc:spChg chg="mod">
          <ac:chgData name="Miss McAteer" userId="S::gw21mcateerellis@glowmail.org.uk::f466f663-ce61-458c-9ba1-183fdd4af08a" providerId="AD" clId="Web-{91F2F17C-C600-B4CD-BF65-0020548CAB17}" dt="2025-01-15T12:22:56.108" v="246" actId="20577"/>
          <ac:spMkLst>
            <pc:docMk/>
            <pc:sldMk cId="0" sldId="275"/>
            <ac:spMk id="332" creationId="{00000000-0000-0000-0000-000000000000}"/>
          </ac:spMkLst>
        </pc:spChg>
      </pc:sldChg>
      <pc:sldChg chg="modSp">
        <pc:chgData name="Miss McAteer" userId="S::gw21mcateerellis@glowmail.org.uk::f466f663-ce61-458c-9ba1-183fdd4af08a" providerId="AD" clId="Web-{91F2F17C-C600-B4CD-BF65-0020548CAB17}" dt="2025-01-15T12:24:19.610" v="312" actId="1076"/>
        <pc:sldMkLst>
          <pc:docMk/>
          <pc:sldMk cId="0" sldId="277"/>
        </pc:sldMkLst>
        <pc:picChg chg="mod">
          <ac:chgData name="Miss McAteer" userId="S::gw21mcateerellis@glowmail.org.uk::f466f663-ce61-458c-9ba1-183fdd4af08a" providerId="AD" clId="Web-{91F2F17C-C600-B4CD-BF65-0020548CAB17}" dt="2025-01-15T12:24:19.610" v="312" actId="1076"/>
          <ac:picMkLst>
            <pc:docMk/>
            <pc:sldMk cId="0" sldId="277"/>
            <ac:picMk id="357" creationId="{00000000-0000-0000-0000-000000000000}"/>
          </ac:picMkLst>
        </pc:picChg>
        <pc:picChg chg="mod">
          <ac:chgData name="Miss McAteer" userId="S::gw21mcateerellis@glowmail.org.uk::f466f663-ce61-458c-9ba1-183fdd4af08a" providerId="AD" clId="Web-{91F2F17C-C600-B4CD-BF65-0020548CAB17}" dt="2025-01-15T12:24:08.656" v="308" actId="1076"/>
          <ac:picMkLst>
            <pc:docMk/>
            <pc:sldMk cId="0" sldId="277"/>
            <ac:picMk id="358" creationId="{00000000-0000-0000-0000-000000000000}"/>
          </ac:picMkLst>
        </pc:picChg>
        <pc:picChg chg="mod">
          <ac:chgData name="Miss McAteer" userId="S::gw21mcateerellis@glowmail.org.uk::f466f663-ce61-458c-9ba1-183fdd4af08a" providerId="AD" clId="Web-{91F2F17C-C600-B4CD-BF65-0020548CAB17}" dt="2025-01-15T12:24:17.329" v="311" actId="1076"/>
          <ac:picMkLst>
            <pc:docMk/>
            <pc:sldMk cId="0" sldId="277"/>
            <ac:picMk id="359" creationId="{00000000-0000-0000-0000-000000000000}"/>
          </ac:picMkLst>
        </pc:picChg>
      </pc:sldChg>
      <pc:sldChg chg="addSp delSp modSp add del">
        <pc:chgData name="Miss McAteer" userId="S::gw21mcateerellis@glowmail.org.uk::f466f663-ce61-458c-9ba1-183fdd4af08a" providerId="AD" clId="Web-{91F2F17C-C600-B4CD-BF65-0020548CAB17}" dt="2025-01-15T12:03:40.945" v="124"/>
        <pc:sldMkLst>
          <pc:docMk/>
          <pc:sldMk cId="504721973" sldId="278"/>
        </pc:sldMkLst>
      </pc:sldChg>
      <pc:sldChg chg="modSp">
        <pc:chgData name="Miss McAteer" userId="S::gw21mcateerellis@glowmail.org.uk::f466f663-ce61-458c-9ba1-183fdd4af08a" providerId="AD" clId="Web-{91F2F17C-C600-B4CD-BF65-0020548CAB17}" dt="2025-01-15T12:23:58.688" v="306" actId="20577"/>
        <pc:sldMkLst>
          <pc:docMk/>
          <pc:sldMk cId="3128813261" sldId="281"/>
        </pc:sldMkLst>
        <pc:spChg chg="mod">
          <ac:chgData name="Miss McAteer" userId="S::gw21mcateerellis@glowmail.org.uk::f466f663-ce61-458c-9ba1-183fdd4af08a" providerId="AD" clId="Web-{91F2F17C-C600-B4CD-BF65-0020548CAB17}" dt="2025-01-15T12:23:52.578" v="304" actId="20577"/>
          <ac:spMkLst>
            <pc:docMk/>
            <pc:sldMk cId="3128813261" sldId="281"/>
            <ac:spMk id="3" creationId="{F448F3B9-EA21-3B5E-AB0D-E7030F504EA4}"/>
          </ac:spMkLst>
        </pc:spChg>
        <pc:spChg chg="mod">
          <ac:chgData name="Miss McAteer" userId="S::gw21mcateerellis@glowmail.org.uk::f466f663-ce61-458c-9ba1-183fdd4af08a" providerId="AD" clId="Web-{91F2F17C-C600-B4CD-BF65-0020548CAB17}" dt="2025-01-15T12:23:58.688" v="306" actId="20577"/>
          <ac:spMkLst>
            <pc:docMk/>
            <pc:sldMk cId="3128813261" sldId="281"/>
            <ac:spMk id="332" creationId="{00000000-0000-0000-0000-000000000000}"/>
          </ac:spMkLst>
        </pc:spChg>
      </pc:sldChg>
      <pc:sldChg chg="addSp modSp">
        <pc:chgData name="Miss McAteer" userId="S::gw21mcateerellis@glowmail.org.uk::f466f663-ce61-458c-9ba1-183fdd4af08a" providerId="AD" clId="Web-{91F2F17C-C600-B4CD-BF65-0020548CAB17}" dt="2025-01-15T13:04:13.940" v="905" actId="1076"/>
        <pc:sldMkLst>
          <pc:docMk/>
          <pc:sldMk cId="623691293" sldId="282"/>
        </pc:sldMkLst>
        <pc:picChg chg="add mod">
          <ac:chgData name="Miss McAteer" userId="S::gw21mcateerellis@glowmail.org.uk::f466f663-ce61-458c-9ba1-183fdd4af08a" providerId="AD" clId="Web-{91F2F17C-C600-B4CD-BF65-0020548CAB17}" dt="2025-01-15T13:04:13.940" v="905" actId="1076"/>
          <ac:picMkLst>
            <pc:docMk/>
            <pc:sldMk cId="623691293" sldId="282"/>
            <ac:picMk id="2" creationId="{3485F565-255D-46AB-8C28-33191327646B}"/>
          </ac:picMkLst>
        </pc:picChg>
      </pc:sldChg>
      <pc:sldChg chg="addSp modSp">
        <pc:chgData name="Miss McAteer" userId="S::gw21mcateerellis@glowmail.org.uk::f466f663-ce61-458c-9ba1-183fdd4af08a" providerId="AD" clId="Web-{91F2F17C-C600-B4CD-BF65-0020548CAB17}" dt="2025-01-15T13:00:34.482" v="889" actId="1076"/>
        <pc:sldMkLst>
          <pc:docMk/>
          <pc:sldMk cId="1565752089" sldId="283"/>
        </pc:sldMkLst>
        <pc:picChg chg="add mod">
          <ac:chgData name="Miss McAteer" userId="S::gw21mcateerellis@glowmail.org.uk::f466f663-ce61-458c-9ba1-183fdd4af08a" providerId="AD" clId="Web-{91F2F17C-C600-B4CD-BF65-0020548CAB17}" dt="2025-01-15T13:00:34.482" v="889" actId="1076"/>
          <ac:picMkLst>
            <pc:docMk/>
            <pc:sldMk cId="1565752089" sldId="283"/>
            <ac:picMk id="2" creationId="{AE53B4CD-137F-8EA1-D4CB-A6818DE57409}"/>
          </ac:picMkLst>
        </pc:picChg>
      </pc:sldChg>
      <pc:sldChg chg="modSp">
        <pc:chgData name="Miss McAteer" userId="S::gw21mcateerellis@glowmail.org.uk::f466f663-ce61-458c-9ba1-183fdd4af08a" providerId="AD" clId="Web-{91F2F17C-C600-B4CD-BF65-0020548CAB17}" dt="2025-01-15T13:02:06.390" v="899" actId="1076"/>
        <pc:sldMkLst>
          <pc:docMk/>
          <pc:sldMk cId="1270574445" sldId="286"/>
        </pc:sldMkLst>
        <pc:spChg chg="mod">
          <ac:chgData name="Miss McAteer" userId="S::gw21mcateerellis@glowmail.org.uk::f466f663-ce61-458c-9ba1-183fdd4af08a" providerId="AD" clId="Web-{91F2F17C-C600-B4CD-BF65-0020548CAB17}" dt="2025-01-15T13:02:06.390" v="899" actId="1076"/>
          <ac:spMkLst>
            <pc:docMk/>
            <pc:sldMk cId="1270574445" sldId="286"/>
            <ac:spMk id="154" creationId="{00000000-0000-0000-0000-000000000000}"/>
          </ac:spMkLst>
        </pc:spChg>
      </pc:sldChg>
      <pc:sldChg chg="modSp">
        <pc:chgData name="Miss McAteer" userId="S::gw21mcateerellis@glowmail.org.uk::f466f663-ce61-458c-9ba1-183fdd4af08a" providerId="AD" clId="Web-{91F2F17C-C600-B4CD-BF65-0020548CAB17}" dt="2025-01-15T12:59:34.340" v="884" actId="20577"/>
        <pc:sldMkLst>
          <pc:docMk/>
          <pc:sldMk cId="3858974697" sldId="287"/>
        </pc:sldMkLst>
        <pc:spChg chg="mod">
          <ac:chgData name="Miss McAteer" userId="S::gw21mcateerellis@glowmail.org.uk::f466f663-ce61-458c-9ba1-183fdd4af08a" providerId="AD" clId="Web-{91F2F17C-C600-B4CD-BF65-0020548CAB17}" dt="2025-01-15T12:59:34.340" v="884" actId="20577"/>
          <ac:spMkLst>
            <pc:docMk/>
            <pc:sldMk cId="3858974697" sldId="287"/>
            <ac:spMk id="91" creationId="{00000000-0000-0000-0000-000000000000}"/>
          </ac:spMkLst>
        </pc:spChg>
      </pc:sldChg>
      <pc:sldChg chg="add del replId">
        <pc:chgData name="Miss McAteer" userId="S::gw21mcateerellis@glowmail.org.uk::f466f663-ce61-458c-9ba1-183fdd4af08a" providerId="AD" clId="Web-{91F2F17C-C600-B4CD-BF65-0020548CAB17}" dt="2025-01-15T11:28:50.982" v="1"/>
        <pc:sldMkLst>
          <pc:docMk/>
          <pc:sldMk cId="525013462" sldId="290"/>
        </pc:sldMkLst>
      </pc:sldChg>
      <pc:sldChg chg="addSp delSp modSp add replId">
        <pc:chgData name="Miss McAteer" userId="S::gw21mcateerellis@glowmail.org.uk::f466f663-ce61-458c-9ba1-183fdd4af08a" providerId="AD" clId="Web-{91F2F17C-C600-B4CD-BF65-0020548CAB17}" dt="2025-01-15T12:45:43.354" v="607" actId="1076"/>
        <pc:sldMkLst>
          <pc:docMk/>
          <pc:sldMk cId="1538391246" sldId="290"/>
        </pc:sldMkLst>
        <pc:spChg chg="mod">
          <ac:chgData name="Miss McAteer" userId="S::gw21mcateerellis@glowmail.org.uk::f466f663-ce61-458c-9ba1-183fdd4af08a" providerId="AD" clId="Web-{91F2F17C-C600-B4CD-BF65-0020548CAB17}" dt="2025-01-15T11:51:18.446" v="13" actId="14100"/>
          <ac:spMkLst>
            <pc:docMk/>
            <pc:sldMk cId="1538391246" sldId="290"/>
            <ac:spMk id="3" creationId="{C9465AF2-2852-5036-ECA8-E004D5D38A49}"/>
          </ac:spMkLst>
        </pc:spChg>
        <pc:spChg chg="add mod">
          <ac:chgData name="Miss McAteer" userId="S::gw21mcateerellis@glowmail.org.uk::f466f663-ce61-458c-9ba1-183fdd4af08a" providerId="AD" clId="Web-{91F2F17C-C600-B4CD-BF65-0020548CAB17}" dt="2025-01-15T12:45:43.354" v="607" actId="1076"/>
          <ac:spMkLst>
            <pc:docMk/>
            <pc:sldMk cId="1538391246" sldId="290"/>
            <ac:spMk id="5" creationId="{BB5FED12-71CE-59AB-A826-8E21285205D0}"/>
          </ac:spMkLst>
        </pc:spChg>
        <pc:spChg chg="mod">
          <ac:chgData name="Miss McAteer" userId="S::gw21mcateerellis@glowmail.org.uk::f466f663-ce61-458c-9ba1-183fdd4af08a" providerId="AD" clId="Web-{91F2F17C-C600-B4CD-BF65-0020548CAB17}" dt="2025-01-15T11:29:16.700" v="6" actId="1076"/>
          <ac:spMkLst>
            <pc:docMk/>
            <pc:sldMk cId="1538391246" sldId="290"/>
            <ac:spMk id="72" creationId="{00000000-0000-0000-0000-000000000000}"/>
          </ac:spMkLst>
        </pc:spChg>
        <pc:picChg chg="add mod">
          <ac:chgData name="Miss McAteer" userId="S::gw21mcateerellis@glowmail.org.uk::f466f663-ce61-458c-9ba1-183fdd4af08a" providerId="AD" clId="Web-{91F2F17C-C600-B4CD-BF65-0020548CAB17}" dt="2025-01-15T11:50:57.273" v="10" actId="1076"/>
          <ac:picMkLst>
            <pc:docMk/>
            <pc:sldMk cId="1538391246" sldId="290"/>
            <ac:picMk id="2" creationId="{7F0F23DD-B0DD-0670-3562-CBC54DE1EE5D}"/>
          </ac:picMkLst>
        </pc:picChg>
      </pc:sldChg>
      <pc:sldChg chg="add del replId">
        <pc:chgData name="Miss McAteer" userId="S::gw21mcateerellis@glowmail.org.uk::f466f663-ce61-458c-9ba1-183fdd4af08a" providerId="AD" clId="Web-{91F2F17C-C600-B4CD-BF65-0020548CAB17}" dt="2025-01-15T11:55:02.747" v="76"/>
        <pc:sldMkLst>
          <pc:docMk/>
          <pc:sldMk cId="82802148" sldId="291"/>
        </pc:sldMkLst>
      </pc:sldChg>
      <pc:sldChg chg="addSp modSp new">
        <pc:chgData name="Miss McAteer" userId="S::gw21mcateerellis@glowmail.org.uk::f466f663-ce61-458c-9ba1-183fdd4af08a" providerId="AD" clId="Web-{91F2F17C-C600-B4CD-BF65-0020548CAB17}" dt="2025-01-15T11:56:44.171" v="112" actId="1076"/>
        <pc:sldMkLst>
          <pc:docMk/>
          <pc:sldMk cId="3423676316" sldId="291"/>
        </pc:sldMkLst>
        <pc:spChg chg="add mod">
          <ac:chgData name="Miss McAteer" userId="S::gw21mcateerellis@glowmail.org.uk::f466f663-ce61-458c-9ba1-183fdd4af08a" providerId="AD" clId="Web-{91F2F17C-C600-B4CD-BF65-0020548CAB17}" dt="2025-01-15T11:56:36.155" v="109" actId="1076"/>
          <ac:spMkLst>
            <pc:docMk/>
            <pc:sldMk cId="3423676316" sldId="291"/>
            <ac:spMk id="3" creationId="{210C949F-AC96-3EA0-36C7-0E269585EA37}"/>
          </ac:spMkLst>
        </pc:spChg>
        <pc:picChg chg="add mod">
          <ac:chgData name="Miss McAteer" userId="S::gw21mcateerellis@glowmail.org.uk::f466f663-ce61-458c-9ba1-183fdd4af08a" providerId="AD" clId="Web-{91F2F17C-C600-B4CD-BF65-0020548CAB17}" dt="2025-01-15T11:56:44.171" v="112" actId="1076"/>
          <ac:picMkLst>
            <pc:docMk/>
            <pc:sldMk cId="3423676316" sldId="291"/>
            <ac:picMk id="4" creationId="{70FD254B-C6EB-B120-B2B2-E96C41DBD3B3}"/>
          </ac:picMkLst>
        </pc:picChg>
      </pc:sldChg>
      <pc:sldChg chg="addSp delSp modSp new mod setBg">
        <pc:chgData name="Miss McAteer" userId="S::gw21mcateerellis@glowmail.org.uk::f466f663-ce61-458c-9ba1-183fdd4af08a" providerId="AD" clId="Web-{91F2F17C-C600-B4CD-BF65-0020548CAB17}" dt="2025-01-15T12:09:24.436" v="171" actId="1076"/>
        <pc:sldMkLst>
          <pc:docMk/>
          <pc:sldMk cId="2270138639" sldId="292"/>
        </pc:sldMkLst>
        <pc:spChg chg="add del mod">
          <ac:chgData name="Miss McAteer" userId="S::gw21mcateerellis@glowmail.org.uk::f466f663-ce61-458c-9ba1-183fdd4af08a" providerId="AD" clId="Web-{91F2F17C-C600-B4CD-BF65-0020548CAB17}" dt="2025-01-15T12:07:47.372" v="167" actId="20577"/>
          <ac:spMkLst>
            <pc:docMk/>
            <pc:sldMk cId="2270138639" sldId="292"/>
            <ac:spMk id="3" creationId="{31B02B45-3C69-E69A-5A85-BC1D5B03B06B}"/>
          </ac:spMkLst>
        </pc:spChg>
        <pc:picChg chg="add mod">
          <ac:chgData name="Miss McAteer" userId="S::gw21mcateerellis@glowmail.org.uk::f466f663-ce61-458c-9ba1-183fdd4af08a" providerId="AD" clId="Web-{91F2F17C-C600-B4CD-BF65-0020548CAB17}" dt="2025-01-15T12:07:12.762" v="151" actId="1076"/>
          <ac:picMkLst>
            <pc:docMk/>
            <pc:sldMk cId="2270138639" sldId="292"/>
            <ac:picMk id="6" creationId="{CAAEB1AD-2B45-CFC6-AEB4-BEED3B909B8D}"/>
          </ac:picMkLst>
        </pc:picChg>
        <pc:picChg chg="add mod">
          <ac:chgData name="Miss McAteer" userId="S::gw21mcateerellis@glowmail.org.uk::f466f663-ce61-458c-9ba1-183fdd4af08a" providerId="AD" clId="Web-{91F2F17C-C600-B4CD-BF65-0020548CAB17}" dt="2025-01-15T12:09:24.436" v="171" actId="1076"/>
          <ac:picMkLst>
            <pc:docMk/>
            <pc:sldMk cId="2270138639" sldId="292"/>
            <ac:picMk id="244" creationId="{3434326B-90A0-E67A-1142-6260E6400173}"/>
          </ac:picMkLst>
        </pc:picChg>
      </pc:sldChg>
      <pc:sldChg chg="add del replId">
        <pc:chgData name="Miss McAteer" userId="S::gw21mcateerellis@glowmail.org.uk::f466f663-ce61-458c-9ba1-183fdd4af08a" providerId="AD" clId="Web-{91F2F17C-C600-B4CD-BF65-0020548CAB17}" dt="2025-01-15T12:09:54.124" v="173"/>
        <pc:sldMkLst>
          <pc:docMk/>
          <pc:sldMk cId="406964746" sldId="293"/>
        </pc:sldMkLst>
      </pc:sldChg>
      <pc:sldChg chg="modSp new">
        <pc:chgData name="Miss McAteer" userId="S::gw21mcateerellis@glowmail.org.uk::f466f663-ce61-458c-9ba1-183fdd4af08a" providerId="AD" clId="Web-{91F2F17C-C600-B4CD-BF65-0020548CAB17}" dt="2025-01-15T12:22:03.185" v="229" actId="20577"/>
        <pc:sldMkLst>
          <pc:docMk/>
          <pc:sldMk cId="1265789280" sldId="293"/>
        </pc:sldMkLst>
        <pc:spChg chg="mod">
          <ac:chgData name="Miss McAteer" userId="S::gw21mcateerellis@glowmail.org.uk::f466f663-ce61-458c-9ba1-183fdd4af08a" providerId="AD" clId="Web-{91F2F17C-C600-B4CD-BF65-0020548CAB17}" dt="2025-01-15T12:16:50.539" v="201" actId="20577"/>
          <ac:spMkLst>
            <pc:docMk/>
            <pc:sldMk cId="1265789280" sldId="293"/>
            <ac:spMk id="2" creationId="{F79C543A-7170-3131-B03A-74BC61AC4AE1}"/>
          </ac:spMkLst>
        </pc:spChg>
        <pc:spChg chg="mod">
          <ac:chgData name="Miss McAteer" userId="S::gw21mcateerellis@glowmail.org.uk::f466f663-ce61-458c-9ba1-183fdd4af08a" providerId="AD" clId="Web-{91F2F17C-C600-B4CD-BF65-0020548CAB17}" dt="2025-01-15T12:22:03.185" v="229" actId="20577"/>
          <ac:spMkLst>
            <pc:docMk/>
            <pc:sldMk cId="1265789280" sldId="293"/>
            <ac:spMk id="3" creationId="{7CCB7966-68DB-A245-FA74-279100F344E3}"/>
          </ac:spMkLst>
        </pc:spChg>
      </pc:sldChg>
      <pc:sldChg chg="modSp add replId">
        <pc:chgData name="Miss McAteer" userId="S::gw21mcateerellis@glowmail.org.uk::f466f663-ce61-458c-9ba1-183fdd4af08a" providerId="AD" clId="Web-{91F2F17C-C600-B4CD-BF65-0020548CAB17}" dt="2025-01-15T12:22:44.624" v="243" actId="20577"/>
        <pc:sldMkLst>
          <pc:docMk/>
          <pc:sldMk cId="2990824515" sldId="294"/>
        </pc:sldMkLst>
        <pc:spChg chg="mod">
          <ac:chgData name="Miss McAteer" userId="S::gw21mcateerellis@glowmail.org.uk::f466f663-ce61-458c-9ba1-183fdd4af08a" providerId="AD" clId="Web-{91F2F17C-C600-B4CD-BF65-0020548CAB17}" dt="2025-01-15T12:22:44.624" v="243" actId="20577"/>
          <ac:spMkLst>
            <pc:docMk/>
            <pc:sldMk cId="2990824515" sldId="294"/>
            <ac:spMk id="2" creationId="{F79C543A-7170-3131-B03A-74BC61AC4AE1}"/>
          </ac:spMkLst>
        </pc:spChg>
      </pc:sldChg>
      <pc:sldChg chg="modSp add replId">
        <pc:chgData name="Miss McAteer" userId="S::gw21mcateerellis@glowmail.org.uk::f466f663-ce61-458c-9ba1-183fdd4af08a" providerId="AD" clId="Web-{91F2F17C-C600-B4CD-BF65-0020548CAB17}" dt="2025-01-15T12:22:36.514" v="241" actId="20577"/>
        <pc:sldMkLst>
          <pc:docMk/>
          <pc:sldMk cId="1442191438" sldId="295"/>
        </pc:sldMkLst>
        <pc:spChg chg="mod">
          <ac:chgData name="Miss McAteer" userId="S::gw21mcateerellis@glowmail.org.uk::f466f663-ce61-458c-9ba1-183fdd4af08a" providerId="AD" clId="Web-{91F2F17C-C600-B4CD-BF65-0020548CAB17}" dt="2025-01-15T12:22:36.514" v="241" actId="20577"/>
          <ac:spMkLst>
            <pc:docMk/>
            <pc:sldMk cId="1442191438" sldId="295"/>
            <ac:spMk id="2" creationId="{F79C543A-7170-3131-B03A-74BC61AC4AE1}"/>
          </ac:spMkLst>
        </pc:spChg>
      </pc:sldChg>
      <pc:sldChg chg="add del replId">
        <pc:chgData name="Miss McAteer" userId="S::gw21mcateerellis@glowmail.org.uk::f466f663-ce61-458c-9ba1-183fdd4af08a" providerId="AD" clId="Web-{91F2F17C-C600-B4CD-BF65-0020548CAB17}" dt="2025-01-15T12:25:24.752" v="314"/>
        <pc:sldMkLst>
          <pc:docMk/>
          <pc:sldMk cId="3594806" sldId="296"/>
        </pc:sldMkLst>
      </pc:sldChg>
      <pc:sldChg chg="addSp modSp add replId">
        <pc:chgData name="Miss McAteer" userId="S::gw21mcateerellis@glowmail.org.uk::f466f663-ce61-458c-9ba1-183fdd4af08a" providerId="AD" clId="Web-{91F2F17C-C600-B4CD-BF65-0020548CAB17}" dt="2025-01-15T12:58:55.949" v="876" actId="20577"/>
        <pc:sldMkLst>
          <pc:docMk/>
          <pc:sldMk cId="1639509638" sldId="296"/>
        </pc:sldMkLst>
        <pc:spChg chg="mod">
          <ac:chgData name="Miss McAteer" userId="S::gw21mcateerellis@glowmail.org.uk::f466f663-ce61-458c-9ba1-183fdd4af08a" providerId="AD" clId="Web-{91F2F17C-C600-B4CD-BF65-0020548CAB17}" dt="2025-01-15T12:42:50.866" v="412" actId="20577"/>
          <ac:spMkLst>
            <pc:docMk/>
            <pc:sldMk cId="1639509638" sldId="296"/>
            <ac:spMk id="2" creationId="{F79C543A-7170-3131-B03A-74BC61AC4AE1}"/>
          </ac:spMkLst>
        </pc:spChg>
        <pc:spChg chg="mod">
          <ac:chgData name="Miss McAteer" userId="S::gw21mcateerellis@glowmail.org.uk::f466f663-ce61-458c-9ba1-183fdd4af08a" providerId="AD" clId="Web-{91F2F17C-C600-B4CD-BF65-0020548CAB17}" dt="2025-01-15T12:58:55.949" v="876" actId="20577"/>
          <ac:spMkLst>
            <pc:docMk/>
            <pc:sldMk cId="1639509638" sldId="296"/>
            <ac:spMk id="3" creationId="{7CCB7966-68DB-A245-FA74-279100F344E3}"/>
          </ac:spMkLst>
        </pc:spChg>
        <pc:picChg chg="add mod">
          <ac:chgData name="Miss McAteer" userId="S::gw21mcateerellis@glowmail.org.uk::f466f663-ce61-458c-9ba1-183fdd4af08a" providerId="AD" clId="Web-{91F2F17C-C600-B4CD-BF65-0020548CAB17}" dt="2025-01-15T12:58:03.151" v="869" actId="1076"/>
          <ac:picMkLst>
            <pc:docMk/>
            <pc:sldMk cId="1639509638" sldId="296"/>
            <ac:picMk id="4" creationId="{54BFC7E5-D6CE-7048-7D4F-6E765E3C215F}"/>
          </ac:picMkLst>
        </pc:picChg>
      </pc:sldChg>
    </pc:docChg>
  </pc:docChgLst>
  <pc:docChgLst>
    <pc:chgData name="Miss McAteer" userId="S::gw21mcateerellis@glowmail.org.uk::f466f663-ce61-458c-9ba1-183fdd4af08a" providerId="AD" clId="Web-{240B0E2E-B1E1-34D2-2884-3D90FC8A0BB3}"/>
    <pc:docChg chg="addSld delSld modSld sldOrd">
      <pc:chgData name="Miss McAteer" userId="S::gw21mcateerellis@glowmail.org.uk::f466f663-ce61-458c-9ba1-183fdd4af08a" providerId="AD" clId="Web-{240B0E2E-B1E1-34D2-2884-3D90FC8A0BB3}" dt="2025-01-17T15:47:44.478" v="180" actId="1076"/>
      <pc:docMkLst>
        <pc:docMk/>
      </pc:docMkLst>
      <pc:sldChg chg="ord">
        <pc:chgData name="Miss McAteer" userId="S::gw21mcateerellis@glowmail.org.uk::f466f663-ce61-458c-9ba1-183fdd4af08a" providerId="AD" clId="Web-{240B0E2E-B1E1-34D2-2884-3D90FC8A0BB3}" dt="2025-01-17T15:38:01.532" v="5"/>
        <pc:sldMkLst>
          <pc:docMk/>
          <pc:sldMk cId="0" sldId="270"/>
        </pc:sldMkLst>
      </pc:sldChg>
      <pc:sldChg chg="modSp">
        <pc:chgData name="Miss McAteer" userId="S::gw21mcateerellis@glowmail.org.uk::f466f663-ce61-458c-9ba1-183fdd4af08a" providerId="AD" clId="Web-{240B0E2E-B1E1-34D2-2884-3D90FC8A0BB3}" dt="2025-01-17T15:38:16.391" v="12" actId="20577"/>
        <pc:sldMkLst>
          <pc:docMk/>
          <pc:sldMk cId="4182590665" sldId="289"/>
        </pc:sldMkLst>
        <pc:spChg chg="mod">
          <ac:chgData name="Miss McAteer" userId="S::gw21mcateerellis@glowmail.org.uk::f466f663-ce61-458c-9ba1-183fdd4af08a" providerId="AD" clId="Web-{240B0E2E-B1E1-34D2-2884-3D90FC8A0BB3}" dt="2025-01-17T15:38:16.391" v="12" actId="20577"/>
          <ac:spMkLst>
            <pc:docMk/>
            <pc:sldMk cId="4182590665" sldId="289"/>
            <ac:spMk id="2" creationId="{7F1EE1B4-F398-2F54-51A4-34ED33715637}"/>
          </ac:spMkLst>
        </pc:spChg>
      </pc:sldChg>
      <pc:sldChg chg="addSp delSp modSp">
        <pc:chgData name="Miss McAteer" userId="S::gw21mcateerellis@glowmail.org.uk::f466f663-ce61-458c-9ba1-183fdd4af08a" providerId="AD" clId="Web-{240B0E2E-B1E1-34D2-2884-3D90FC8A0BB3}" dt="2025-01-17T15:47:44.478" v="180" actId="1076"/>
        <pc:sldMkLst>
          <pc:docMk/>
          <pc:sldMk cId="2990824515" sldId="294"/>
        </pc:sldMkLst>
        <pc:spChg chg="mod">
          <ac:chgData name="Miss McAteer" userId="S::gw21mcateerellis@glowmail.org.uk::f466f663-ce61-458c-9ba1-183fdd4af08a" providerId="AD" clId="Web-{240B0E2E-B1E1-34D2-2884-3D90FC8A0BB3}" dt="2025-01-17T15:47:44.478" v="180" actId="1076"/>
          <ac:spMkLst>
            <pc:docMk/>
            <pc:sldMk cId="2990824515" sldId="294"/>
            <ac:spMk id="3" creationId="{7CCB7966-68DB-A245-FA74-279100F344E3}"/>
          </ac:spMkLst>
        </pc:spChg>
        <pc:spChg chg="add mod">
          <ac:chgData name="Miss McAteer" userId="S::gw21mcateerellis@glowmail.org.uk::f466f663-ce61-458c-9ba1-183fdd4af08a" providerId="AD" clId="Web-{240B0E2E-B1E1-34D2-2884-3D90FC8A0BB3}" dt="2025-01-17T15:47:38.541" v="179" actId="1076"/>
          <ac:spMkLst>
            <pc:docMk/>
            <pc:sldMk cId="2990824515" sldId="294"/>
            <ac:spMk id="6" creationId="{60B59D74-2803-7DF3-C2B6-4A26405C67A0}"/>
          </ac:spMkLst>
        </pc:spChg>
        <pc:picChg chg="mod">
          <ac:chgData name="Miss McAteer" userId="S::gw21mcateerellis@glowmail.org.uk::f466f663-ce61-458c-9ba1-183fdd4af08a" providerId="AD" clId="Web-{240B0E2E-B1E1-34D2-2884-3D90FC8A0BB3}" dt="2025-01-17T15:45:23.773" v="80" actId="1076"/>
          <ac:picMkLst>
            <pc:docMk/>
            <pc:sldMk cId="2990824515" sldId="294"/>
            <ac:picMk id="4" creationId="{EDE35AE1-439A-E6A9-2FE4-F96BC172F794}"/>
          </ac:picMkLst>
        </pc:picChg>
      </pc:sldChg>
      <pc:sldChg chg="modSp modMedia">
        <pc:chgData name="Miss McAteer" userId="S::gw21mcateerellis@glowmail.org.uk::f466f663-ce61-458c-9ba1-183fdd4af08a" providerId="AD" clId="Web-{240B0E2E-B1E1-34D2-2884-3D90FC8A0BB3}" dt="2025-01-17T15:35:32.513" v="4" actId="14100"/>
        <pc:sldMkLst>
          <pc:docMk/>
          <pc:sldMk cId="2922368253" sldId="302"/>
        </pc:sldMkLst>
        <pc:picChg chg="mod">
          <ac:chgData name="Miss McAteer" userId="S::gw21mcateerellis@glowmail.org.uk::f466f663-ce61-458c-9ba1-183fdd4af08a" providerId="AD" clId="Web-{240B0E2E-B1E1-34D2-2884-3D90FC8A0BB3}" dt="2025-01-17T15:35:32.513" v="4" actId="14100"/>
          <ac:picMkLst>
            <pc:docMk/>
            <pc:sldMk cId="2922368253" sldId="302"/>
            <ac:picMk id="2" creationId="{E6947C81-AFCE-788D-0BB4-0101B7063696}"/>
          </ac:picMkLst>
        </pc:picChg>
      </pc:sldChg>
      <pc:sldChg chg="modSp add replId">
        <pc:chgData name="Miss McAteer" userId="S::gw21mcateerellis@glowmail.org.uk::f466f663-ce61-458c-9ba1-183fdd4af08a" providerId="AD" clId="Web-{240B0E2E-B1E1-34D2-2884-3D90FC8A0BB3}" dt="2025-01-17T15:40:15.737" v="79" actId="20577"/>
        <pc:sldMkLst>
          <pc:docMk/>
          <pc:sldMk cId="3336549004" sldId="303"/>
        </pc:sldMkLst>
        <pc:spChg chg="mod">
          <ac:chgData name="Miss McAteer" userId="S::gw21mcateerellis@glowmail.org.uk::f466f663-ce61-458c-9ba1-183fdd4af08a" providerId="AD" clId="Web-{240B0E2E-B1E1-34D2-2884-3D90FC8A0BB3}" dt="2025-01-17T15:40:15.737" v="79" actId="20577"/>
          <ac:spMkLst>
            <pc:docMk/>
            <pc:sldMk cId="3336549004" sldId="303"/>
            <ac:spMk id="3" creationId="{210C949F-AC96-3EA0-36C7-0E269585EA37}"/>
          </ac:spMkLst>
        </pc:spChg>
      </pc:sldChg>
      <pc:sldChg chg="new del">
        <pc:chgData name="Miss McAteer" userId="S::gw21mcateerellis@glowmail.org.uk::f466f663-ce61-458c-9ba1-183fdd4af08a" providerId="AD" clId="Web-{240B0E2E-B1E1-34D2-2884-3D90FC8A0BB3}" dt="2025-01-17T15:39:30.611" v="14"/>
        <pc:sldMkLst>
          <pc:docMk/>
          <pc:sldMk cId="3433418894" sldId="303"/>
        </pc:sldMkLst>
      </pc:sldChg>
    </pc:docChg>
  </pc:docChgLst>
  <pc:docChgLst>
    <pc:chgData name="Miss McAteer" userId="S::gw21mcateerellis@glowmail.org.uk::f466f663-ce61-458c-9ba1-183fdd4af08a" providerId="AD" clId="Web-{9E7B0661-80BA-1DB6-242B-67730AB9745A}"/>
    <pc:docChg chg="addSld delSld modSld sldOrd">
      <pc:chgData name="Miss McAteer" userId="S::gw21mcateerellis@glowmail.org.uk::f466f663-ce61-458c-9ba1-183fdd4af08a" providerId="AD" clId="Web-{9E7B0661-80BA-1DB6-242B-67730AB9745A}" dt="2025-03-13T15:06:26.714" v="198" actId="20577"/>
      <pc:docMkLst>
        <pc:docMk/>
      </pc:docMkLst>
      <pc:sldChg chg="addSp delSp modSp">
        <pc:chgData name="Miss McAteer" userId="S::gw21mcateerellis@glowmail.org.uk::f466f663-ce61-458c-9ba1-183fdd4af08a" providerId="AD" clId="Web-{9E7B0661-80BA-1DB6-242B-67730AB9745A}" dt="2025-03-13T14:37:54.388" v="8" actId="1076"/>
        <pc:sldMkLst>
          <pc:docMk/>
          <pc:sldMk cId="0" sldId="256"/>
        </pc:sldMkLst>
        <pc:picChg chg="del">
          <ac:chgData name="Miss McAteer" userId="S::gw21mcateerellis@glowmail.org.uk::f466f663-ce61-458c-9ba1-183fdd4af08a" providerId="AD" clId="Web-{9E7B0661-80BA-1DB6-242B-67730AB9745A}" dt="2025-03-13T14:37:39.794" v="4"/>
          <ac:picMkLst>
            <pc:docMk/>
            <pc:sldMk cId="0" sldId="256"/>
            <ac:picMk id="5" creationId="{F292B76E-29CB-C76C-44D6-A8FF03410A73}"/>
          </ac:picMkLst>
        </pc:picChg>
        <pc:picChg chg="del">
          <ac:chgData name="Miss McAteer" userId="S::gw21mcateerellis@glowmail.org.uk::f466f663-ce61-458c-9ba1-183fdd4af08a" providerId="AD" clId="Web-{9E7B0661-80BA-1DB6-242B-67730AB9745A}" dt="2025-03-13T14:36:29.120" v="0"/>
          <ac:picMkLst>
            <pc:docMk/>
            <pc:sldMk cId="0" sldId="256"/>
            <ac:picMk id="7" creationId="{79A3A8B3-F129-3BC8-CBBC-34D4D4462C22}"/>
          </ac:picMkLst>
        </pc:picChg>
        <pc:picChg chg="add mod">
          <ac:chgData name="Miss McAteer" userId="S::gw21mcateerellis@glowmail.org.uk::f466f663-ce61-458c-9ba1-183fdd4af08a" providerId="AD" clId="Web-{9E7B0661-80BA-1DB6-242B-67730AB9745A}" dt="2025-03-13T14:37:15.512" v="3" actId="14100"/>
          <ac:picMkLst>
            <pc:docMk/>
            <pc:sldMk cId="0" sldId="256"/>
            <ac:picMk id="8" creationId="{963FCE53-9732-3AF9-FDF7-1A6C77F5FBC8}"/>
          </ac:picMkLst>
        </pc:picChg>
        <pc:picChg chg="add mod">
          <ac:chgData name="Miss McAteer" userId="S::gw21mcateerellis@glowmail.org.uk::f466f663-ce61-458c-9ba1-183fdd4af08a" providerId="AD" clId="Web-{9E7B0661-80BA-1DB6-242B-67730AB9745A}" dt="2025-03-13T14:37:54.388" v="8" actId="1076"/>
          <ac:picMkLst>
            <pc:docMk/>
            <pc:sldMk cId="0" sldId="256"/>
            <ac:picMk id="10" creationId="{6D803394-C92C-6BFA-79A8-3951208DB33C}"/>
          </ac:picMkLst>
        </pc:picChg>
      </pc:sldChg>
      <pc:sldChg chg="del">
        <pc:chgData name="Miss McAteer" userId="S::gw21mcateerellis@glowmail.org.uk::f466f663-ce61-458c-9ba1-183fdd4af08a" providerId="AD" clId="Web-{9E7B0661-80BA-1DB6-242B-67730AB9745A}" dt="2025-03-13T14:41:23.972" v="63"/>
        <pc:sldMkLst>
          <pc:docMk/>
          <pc:sldMk cId="0" sldId="261"/>
        </pc:sldMkLst>
      </pc:sldChg>
      <pc:sldChg chg="del">
        <pc:chgData name="Miss McAteer" userId="S::gw21mcateerellis@glowmail.org.uk::f466f663-ce61-458c-9ba1-183fdd4af08a" providerId="AD" clId="Web-{9E7B0661-80BA-1DB6-242B-67730AB9745A}" dt="2025-03-13T14:41:28.097" v="64"/>
        <pc:sldMkLst>
          <pc:docMk/>
          <pc:sldMk cId="0" sldId="270"/>
        </pc:sldMkLst>
      </pc:sldChg>
      <pc:sldChg chg="del">
        <pc:chgData name="Miss McAteer" userId="S::gw21mcateerellis@glowmail.org.uk::f466f663-ce61-458c-9ba1-183fdd4af08a" providerId="AD" clId="Web-{9E7B0661-80BA-1DB6-242B-67730AB9745A}" dt="2025-03-13T14:57:20.200" v="74"/>
        <pc:sldMkLst>
          <pc:docMk/>
          <pc:sldMk cId="623691293" sldId="282"/>
        </pc:sldMkLst>
      </pc:sldChg>
      <pc:sldChg chg="del">
        <pc:chgData name="Miss McAteer" userId="S::gw21mcateerellis@glowmail.org.uk::f466f663-ce61-458c-9ba1-183fdd4af08a" providerId="AD" clId="Web-{9E7B0661-80BA-1DB6-242B-67730AB9745A}" dt="2025-03-13T14:57:15.278" v="70"/>
        <pc:sldMkLst>
          <pc:docMk/>
          <pc:sldMk cId="671048593" sldId="285"/>
        </pc:sldMkLst>
      </pc:sldChg>
      <pc:sldChg chg="del">
        <pc:chgData name="Miss McAteer" userId="S::gw21mcateerellis@glowmail.org.uk::f466f663-ce61-458c-9ba1-183fdd4af08a" providerId="AD" clId="Web-{9E7B0661-80BA-1DB6-242B-67730AB9745A}" dt="2025-03-13T14:57:17.825" v="71"/>
        <pc:sldMkLst>
          <pc:docMk/>
          <pc:sldMk cId="4218078994" sldId="288"/>
        </pc:sldMkLst>
      </pc:sldChg>
      <pc:sldChg chg="del">
        <pc:chgData name="Miss McAteer" userId="S::gw21mcateerellis@glowmail.org.uk::f466f663-ce61-458c-9ba1-183fdd4af08a" providerId="AD" clId="Web-{9E7B0661-80BA-1DB6-242B-67730AB9745A}" dt="2025-03-13T14:57:19.653" v="73"/>
        <pc:sldMkLst>
          <pc:docMk/>
          <pc:sldMk cId="4182590665" sldId="289"/>
        </pc:sldMkLst>
      </pc:sldChg>
      <pc:sldChg chg="modSp ord">
        <pc:chgData name="Miss McAteer" userId="S::gw21mcateerellis@glowmail.org.uk::f466f663-ce61-458c-9ba1-183fdd4af08a" providerId="AD" clId="Web-{9E7B0661-80BA-1DB6-242B-67730AB9745A}" dt="2025-03-13T15:02:34.239" v="147" actId="20577"/>
        <pc:sldMkLst>
          <pc:docMk/>
          <pc:sldMk cId="2270138639" sldId="292"/>
        </pc:sldMkLst>
        <pc:spChg chg="mod">
          <ac:chgData name="Miss McAteer" userId="S::gw21mcateerellis@glowmail.org.uk::f466f663-ce61-458c-9ba1-183fdd4af08a" providerId="AD" clId="Web-{9E7B0661-80BA-1DB6-242B-67730AB9745A}" dt="2025-03-13T15:02:34.239" v="147" actId="20577"/>
          <ac:spMkLst>
            <pc:docMk/>
            <pc:sldMk cId="2270138639" sldId="292"/>
            <ac:spMk id="3" creationId="{31B02B45-3C69-E69A-5A85-BC1D5B03B06B}"/>
          </ac:spMkLst>
        </pc:spChg>
      </pc:sldChg>
      <pc:sldChg chg="delSp modSp ord">
        <pc:chgData name="Miss McAteer" userId="S::gw21mcateerellis@glowmail.org.uk::f466f663-ce61-458c-9ba1-183fdd4af08a" providerId="AD" clId="Web-{9E7B0661-80BA-1DB6-242B-67730AB9745A}" dt="2025-03-13T15:06:26.714" v="198" actId="20577"/>
        <pc:sldMkLst>
          <pc:docMk/>
          <pc:sldMk cId="1265789280" sldId="293"/>
        </pc:sldMkLst>
        <pc:spChg chg="mod">
          <ac:chgData name="Miss McAteer" userId="S::gw21mcateerellis@glowmail.org.uk::f466f663-ce61-458c-9ba1-183fdd4af08a" providerId="AD" clId="Web-{9E7B0661-80BA-1DB6-242B-67730AB9745A}" dt="2025-03-13T14:39:00.718" v="17" actId="20577"/>
          <ac:spMkLst>
            <pc:docMk/>
            <pc:sldMk cId="1265789280" sldId="293"/>
            <ac:spMk id="2" creationId="{F79C543A-7170-3131-B03A-74BC61AC4AE1}"/>
          </ac:spMkLst>
        </pc:spChg>
        <pc:spChg chg="mod">
          <ac:chgData name="Miss McAteer" userId="S::gw21mcateerellis@glowmail.org.uk::f466f663-ce61-458c-9ba1-183fdd4af08a" providerId="AD" clId="Web-{9E7B0661-80BA-1DB6-242B-67730AB9745A}" dt="2025-03-13T15:06:26.714" v="198" actId="20577"/>
          <ac:spMkLst>
            <pc:docMk/>
            <pc:sldMk cId="1265789280" sldId="293"/>
            <ac:spMk id="3" creationId="{7CCB7966-68DB-A245-FA74-279100F344E3}"/>
          </ac:spMkLst>
        </pc:spChg>
        <pc:picChg chg="del">
          <ac:chgData name="Miss McAteer" userId="S::gw21mcateerellis@glowmail.org.uk::f466f663-ce61-458c-9ba1-183fdd4af08a" providerId="AD" clId="Web-{9E7B0661-80BA-1DB6-242B-67730AB9745A}" dt="2025-03-13T14:38:51.186" v="15"/>
          <ac:picMkLst>
            <pc:docMk/>
            <pc:sldMk cId="1265789280" sldId="293"/>
            <ac:picMk id="4" creationId="{74E0521B-7C14-2F1A-FBE3-D5FEE4024AED}"/>
          </ac:picMkLst>
        </pc:picChg>
        <pc:picChg chg="del">
          <ac:chgData name="Miss McAteer" userId="S::gw21mcateerellis@glowmail.org.uk::f466f663-ce61-458c-9ba1-183fdd4af08a" providerId="AD" clId="Web-{9E7B0661-80BA-1DB6-242B-67730AB9745A}" dt="2025-03-13T14:38:50.233" v="14"/>
          <ac:picMkLst>
            <pc:docMk/>
            <pc:sldMk cId="1265789280" sldId="293"/>
            <ac:picMk id="5" creationId="{6062A6CC-2314-CC71-2F71-6DE5D5738DCD}"/>
          </ac:picMkLst>
        </pc:picChg>
      </pc:sldChg>
      <pc:sldChg chg="del">
        <pc:chgData name="Miss McAteer" userId="S::gw21mcateerellis@glowmail.org.uk::f466f663-ce61-458c-9ba1-183fdd4af08a" providerId="AD" clId="Web-{9E7B0661-80BA-1DB6-242B-67730AB9745A}" dt="2025-03-13T14:57:22.591" v="75"/>
        <pc:sldMkLst>
          <pc:docMk/>
          <pc:sldMk cId="328829416" sldId="297"/>
        </pc:sldMkLst>
      </pc:sldChg>
      <pc:sldChg chg="modSp">
        <pc:chgData name="Miss McAteer" userId="S::gw21mcateerellis@glowmail.org.uk::f466f663-ce61-458c-9ba1-183fdd4af08a" providerId="AD" clId="Web-{9E7B0661-80BA-1DB6-242B-67730AB9745A}" dt="2025-03-13T15:03:31.350" v="149" actId="20577"/>
        <pc:sldMkLst>
          <pc:docMk/>
          <pc:sldMk cId="8587413" sldId="298"/>
        </pc:sldMkLst>
        <pc:spChg chg="mod">
          <ac:chgData name="Miss McAteer" userId="S::gw21mcateerellis@glowmail.org.uk::f466f663-ce61-458c-9ba1-183fdd4af08a" providerId="AD" clId="Web-{9E7B0661-80BA-1DB6-242B-67730AB9745A}" dt="2025-03-13T15:03:31.350" v="149" actId="20577"/>
          <ac:spMkLst>
            <pc:docMk/>
            <pc:sldMk cId="8587413" sldId="298"/>
            <ac:spMk id="3" creationId="{7E472DA0-323F-0E3D-8BDE-011109ABE80C}"/>
          </ac:spMkLst>
        </pc:spChg>
      </pc:sldChg>
      <pc:sldChg chg="addSp delSp modSp">
        <pc:chgData name="Miss McAteer" userId="S::gw21mcateerellis@glowmail.org.uk::f466f663-ce61-458c-9ba1-183fdd4af08a" providerId="AD" clId="Web-{9E7B0661-80BA-1DB6-242B-67730AB9745A}" dt="2025-03-13T15:06:12.386" v="195" actId="20577"/>
        <pc:sldMkLst>
          <pc:docMk/>
          <pc:sldMk cId="3336549004" sldId="303"/>
        </pc:sldMkLst>
        <pc:spChg chg="del mod">
          <ac:chgData name="Miss McAteer" userId="S::gw21mcateerellis@glowmail.org.uk::f466f663-ce61-458c-9ba1-183fdd4af08a" providerId="AD" clId="Web-{9E7B0661-80BA-1DB6-242B-67730AB9745A}" dt="2025-03-13T14:41:20.815" v="62"/>
          <ac:spMkLst>
            <pc:docMk/>
            <pc:sldMk cId="3336549004" sldId="303"/>
            <ac:spMk id="3" creationId="{210C949F-AC96-3EA0-36C7-0E269585EA37}"/>
          </ac:spMkLst>
        </pc:spChg>
        <pc:spChg chg="add mod">
          <ac:chgData name="Miss McAteer" userId="S::gw21mcateerellis@glowmail.org.uk::f466f663-ce61-458c-9ba1-183fdd4af08a" providerId="AD" clId="Web-{9E7B0661-80BA-1DB6-242B-67730AB9745A}" dt="2025-03-13T15:06:12.386" v="195" actId="20577"/>
          <ac:spMkLst>
            <pc:docMk/>
            <pc:sldMk cId="3336549004" sldId="303"/>
            <ac:spMk id="5" creationId="{58ED2ED2-CDC4-6D1E-7412-D6A1D86207F5}"/>
          </ac:spMkLst>
        </pc:spChg>
      </pc:sldChg>
      <pc:sldChg chg="ord">
        <pc:chgData name="Miss McAteer" userId="S::gw21mcateerellis@glowmail.org.uk::f466f663-ce61-458c-9ba1-183fdd4af08a" providerId="AD" clId="Web-{9E7B0661-80BA-1DB6-242B-67730AB9745A}" dt="2025-03-13T14:40:09.298" v="51"/>
        <pc:sldMkLst>
          <pc:docMk/>
          <pc:sldMk cId="3400293706" sldId="306"/>
        </pc:sldMkLst>
      </pc:sldChg>
      <pc:sldChg chg="delSp">
        <pc:chgData name="Miss McAteer" userId="S::gw21mcateerellis@glowmail.org.uk::f466f663-ce61-458c-9ba1-183fdd4af08a" providerId="AD" clId="Web-{9E7B0661-80BA-1DB6-242B-67730AB9745A}" dt="2025-03-13T15:03:44.819" v="150"/>
        <pc:sldMkLst>
          <pc:docMk/>
          <pc:sldMk cId="3029092538" sldId="307"/>
        </pc:sldMkLst>
        <pc:picChg chg="del">
          <ac:chgData name="Miss McAteer" userId="S::gw21mcateerellis@glowmail.org.uk::f466f663-ce61-458c-9ba1-183fdd4af08a" providerId="AD" clId="Web-{9E7B0661-80BA-1DB6-242B-67730AB9745A}" dt="2025-03-13T15:03:44.819" v="150"/>
          <ac:picMkLst>
            <pc:docMk/>
            <pc:sldMk cId="3029092538" sldId="307"/>
            <ac:picMk id="7" creationId="{78AF7D9D-5A65-82FC-6E32-32026ACE9B6B}"/>
          </ac:picMkLst>
        </pc:picChg>
      </pc:sldChg>
      <pc:sldChg chg="del">
        <pc:chgData name="Miss McAteer" userId="S::gw21mcateerellis@glowmail.org.uk::f466f663-ce61-458c-9ba1-183fdd4af08a" providerId="AD" clId="Web-{9E7B0661-80BA-1DB6-242B-67730AB9745A}" dt="2025-03-13T14:41:36.800" v="65"/>
        <pc:sldMkLst>
          <pc:docMk/>
          <pc:sldMk cId="1548066339" sldId="315"/>
        </pc:sldMkLst>
      </pc:sldChg>
      <pc:sldChg chg="del">
        <pc:chgData name="Miss McAteer" userId="S::gw21mcateerellis@glowmail.org.uk::f466f663-ce61-458c-9ba1-183fdd4af08a" providerId="AD" clId="Web-{9E7B0661-80BA-1DB6-242B-67730AB9745A}" dt="2025-03-13T14:57:18.653" v="72"/>
        <pc:sldMkLst>
          <pc:docMk/>
          <pc:sldMk cId="325768841" sldId="322"/>
        </pc:sldMkLst>
      </pc:sldChg>
      <pc:sldChg chg="modSp">
        <pc:chgData name="Miss McAteer" userId="S::gw21mcateerellis@glowmail.org.uk::f466f663-ce61-458c-9ba1-183fdd4af08a" providerId="AD" clId="Web-{9E7B0661-80BA-1DB6-242B-67730AB9745A}" dt="2025-03-13T14:39:14.984" v="42" actId="20577"/>
        <pc:sldMkLst>
          <pc:docMk/>
          <pc:sldMk cId="4264488348" sldId="323"/>
        </pc:sldMkLst>
        <pc:spChg chg="mod">
          <ac:chgData name="Miss McAteer" userId="S::gw21mcateerellis@glowmail.org.uk::f466f663-ce61-458c-9ba1-183fdd4af08a" providerId="AD" clId="Web-{9E7B0661-80BA-1DB6-242B-67730AB9745A}" dt="2025-03-13T14:39:14.984" v="42" actId="20577"/>
          <ac:spMkLst>
            <pc:docMk/>
            <pc:sldMk cId="4264488348" sldId="323"/>
            <ac:spMk id="72" creationId="{AD4AC845-1EB2-6B40-9974-035A47A62A93}"/>
          </ac:spMkLst>
        </pc:spChg>
      </pc:sldChg>
      <pc:sldChg chg="modSp add replId">
        <pc:chgData name="Miss McAteer" userId="S::gw21mcateerellis@glowmail.org.uk::f466f663-ce61-458c-9ba1-183fdd4af08a" providerId="AD" clId="Web-{9E7B0661-80BA-1DB6-242B-67730AB9745A}" dt="2025-03-13T14:39:37.891" v="48" actId="20577"/>
        <pc:sldMkLst>
          <pc:docMk/>
          <pc:sldMk cId="200357655" sldId="324"/>
        </pc:sldMkLst>
        <pc:spChg chg="mod">
          <ac:chgData name="Miss McAteer" userId="S::gw21mcateerellis@glowmail.org.uk::f466f663-ce61-458c-9ba1-183fdd4af08a" providerId="AD" clId="Web-{9E7B0661-80BA-1DB6-242B-67730AB9745A}" dt="2025-03-13T14:39:26.578" v="46" actId="20577"/>
          <ac:spMkLst>
            <pc:docMk/>
            <pc:sldMk cId="200357655" sldId="324"/>
            <ac:spMk id="2" creationId="{A21C819C-74F8-20AF-D482-0C7D4EF4B1E8}"/>
          </ac:spMkLst>
        </pc:spChg>
        <pc:spChg chg="mod">
          <ac:chgData name="Miss McAteer" userId="S::gw21mcateerellis@glowmail.org.uk::f466f663-ce61-458c-9ba1-183fdd4af08a" providerId="AD" clId="Web-{9E7B0661-80BA-1DB6-242B-67730AB9745A}" dt="2025-03-13T14:39:37.891" v="48" actId="20577"/>
          <ac:spMkLst>
            <pc:docMk/>
            <pc:sldMk cId="200357655" sldId="324"/>
            <ac:spMk id="3" creationId="{12A2185B-475E-804D-297A-C983AEDF5347}"/>
          </ac:spMkLst>
        </pc:spChg>
      </pc:sldChg>
      <pc:sldChg chg="delSp add del replId">
        <pc:chgData name="Miss McAteer" userId="S::gw21mcateerellis@glowmail.org.uk::f466f663-ce61-458c-9ba1-183fdd4af08a" providerId="AD" clId="Web-{9E7B0661-80BA-1DB6-242B-67730AB9745A}" dt="2025-03-13T14:42:15.723" v="69"/>
        <pc:sldMkLst>
          <pc:docMk/>
          <pc:sldMk cId="1370660280" sldId="325"/>
        </pc:sldMkLst>
        <pc:picChg chg="del">
          <ac:chgData name="Miss McAteer" userId="S::gw21mcateerellis@glowmail.org.uk::f466f663-ce61-458c-9ba1-183fdd4af08a" providerId="AD" clId="Web-{9E7B0661-80BA-1DB6-242B-67730AB9745A}" dt="2025-03-13T14:42:12.410" v="68"/>
          <ac:picMkLst>
            <pc:docMk/>
            <pc:sldMk cId="1370660280" sldId="325"/>
            <ac:picMk id="6" creationId="{B9F458B7-75E4-ACD3-AE5B-9A02AF4E603C}"/>
          </ac:picMkLst>
        </pc:picChg>
        <pc:picChg chg="del">
          <ac:chgData name="Miss McAteer" userId="S::gw21mcateerellis@glowmail.org.uk::f466f663-ce61-458c-9ba1-183fdd4af08a" providerId="AD" clId="Web-{9E7B0661-80BA-1DB6-242B-67730AB9745A}" dt="2025-03-13T14:42:10.660" v="67"/>
          <ac:picMkLst>
            <pc:docMk/>
            <pc:sldMk cId="1370660280" sldId="325"/>
            <ac:picMk id="8" creationId="{6F8874E1-76D0-CE37-5238-8896FE73F735}"/>
          </ac:picMkLst>
        </pc:picChg>
      </pc:sldChg>
      <pc:sldChg chg="delSp modSp add replId">
        <pc:chgData name="Miss McAteer" userId="S::gw21mcateerellis@glowmail.org.uk::f466f663-ce61-458c-9ba1-183fdd4af08a" providerId="AD" clId="Web-{9E7B0661-80BA-1DB6-242B-67730AB9745A}" dt="2025-03-13T14:57:51.732" v="94" actId="1076"/>
        <pc:sldMkLst>
          <pc:docMk/>
          <pc:sldMk cId="2042116979" sldId="325"/>
        </pc:sldMkLst>
        <pc:spChg chg="mod">
          <ac:chgData name="Miss McAteer" userId="S::gw21mcateerellis@glowmail.org.uk::f466f663-ce61-458c-9ba1-183fdd4af08a" providerId="AD" clId="Web-{9E7B0661-80BA-1DB6-242B-67730AB9745A}" dt="2025-03-13T14:57:51.732" v="94" actId="1076"/>
          <ac:spMkLst>
            <pc:docMk/>
            <pc:sldMk cId="2042116979" sldId="325"/>
            <ac:spMk id="2" creationId="{5037D448-4F8E-3A53-2512-B53EA72C48E5}"/>
          </ac:spMkLst>
        </pc:spChg>
        <pc:spChg chg="del mod">
          <ac:chgData name="Miss McAteer" userId="S::gw21mcateerellis@glowmail.org.uk::f466f663-ce61-458c-9ba1-183fdd4af08a" providerId="AD" clId="Web-{9E7B0661-80BA-1DB6-242B-67730AB9745A}" dt="2025-03-13T14:57:43.372" v="93"/>
          <ac:spMkLst>
            <pc:docMk/>
            <pc:sldMk cId="2042116979" sldId="325"/>
            <ac:spMk id="3" creationId="{F81E72AD-22CC-4794-1F1E-684B4EB60962}"/>
          </ac:spMkLst>
        </pc:spChg>
        <pc:picChg chg="del">
          <ac:chgData name="Miss McAteer" userId="S::gw21mcateerellis@glowmail.org.uk::f466f663-ce61-458c-9ba1-183fdd4af08a" providerId="AD" clId="Web-{9E7B0661-80BA-1DB6-242B-67730AB9745A}" dt="2025-03-13T14:57:29.356" v="77"/>
          <ac:picMkLst>
            <pc:docMk/>
            <pc:sldMk cId="2042116979" sldId="325"/>
            <ac:picMk id="4" creationId="{3C807185-6F7B-D384-E6DF-C6E7E4C96A7F}"/>
          </ac:picMkLst>
        </pc:picChg>
        <pc:picChg chg="del">
          <ac:chgData name="Miss McAteer" userId="S::gw21mcateerellis@glowmail.org.uk::f466f663-ce61-458c-9ba1-183fdd4af08a" providerId="AD" clId="Web-{9E7B0661-80BA-1DB6-242B-67730AB9745A}" dt="2025-03-13T14:57:30.294" v="78"/>
          <ac:picMkLst>
            <pc:docMk/>
            <pc:sldMk cId="2042116979" sldId="325"/>
            <ac:picMk id="5" creationId="{08BEC759-7B59-4425-5BCC-CBEADDBF3F04}"/>
          </ac:picMkLst>
        </pc:picChg>
      </pc:sldChg>
      <pc:sldChg chg="add del replId">
        <pc:chgData name="Miss McAteer" userId="S::gw21mcateerellis@glowmail.org.uk::f466f663-ce61-458c-9ba1-183fdd4af08a" providerId="AD" clId="Web-{9E7B0661-80BA-1DB6-242B-67730AB9745A}" dt="2025-03-13T14:59:53.595" v="96"/>
        <pc:sldMkLst>
          <pc:docMk/>
          <pc:sldMk cId="2525031104" sldId="326"/>
        </pc:sldMkLst>
      </pc:sldChg>
      <pc:sldChg chg="addSp delSp modSp add replId">
        <pc:chgData name="Miss McAteer" userId="S::gw21mcateerellis@glowmail.org.uk::f466f663-ce61-458c-9ba1-183fdd4af08a" providerId="AD" clId="Web-{9E7B0661-80BA-1DB6-242B-67730AB9745A}" dt="2025-03-13T15:01:27.597" v="128" actId="1076"/>
        <pc:sldMkLst>
          <pc:docMk/>
          <pc:sldMk cId="3838306745" sldId="326"/>
        </pc:sldMkLst>
        <pc:spChg chg="mod">
          <ac:chgData name="Miss McAteer" userId="S::gw21mcateerellis@glowmail.org.uk::f466f663-ce61-458c-9ba1-183fdd4af08a" providerId="AD" clId="Web-{9E7B0661-80BA-1DB6-242B-67730AB9745A}" dt="2025-03-13T15:00:31.533" v="116" actId="1076"/>
          <ac:spMkLst>
            <pc:docMk/>
            <pc:sldMk cId="3838306745" sldId="326"/>
            <ac:spMk id="2" creationId="{0324C735-8B1F-BF47-81CE-A3615356A2A3}"/>
          </ac:spMkLst>
        </pc:spChg>
        <pc:spChg chg="add del mod">
          <ac:chgData name="Miss McAteer" userId="S::gw21mcateerellis@glowmail.org.uk::f466f663-ce61-458c-9ba1-183fdd4af08a" providerId="AD" clId="Web-{9E7B0661-80BA-1DB6-242B-67730AB9745A}" dt="2025-03-13T15:00:13.329" v="101" actId="20577"/>
          <ac:spMkLst>
            <pc:docMk/>
            <pc:sldMk cId="3838306745" sldId="326"/>
            <ac:spMk id="3" creationId="{9B1D7AAF-2CB1-CB32-7F41-07F1A7F91659}"/>
          </ac:spMkLst>
        </pc:spChg>
        <pc:spChg chg="add del mod">
          <ac:chgData name="Miss McAteer" userId="S::gw21mcateerellis@glowmail.org.uk::f466f663-ce61-458c-9ba1-183fdd4af08a" providerId="AD" clId="Web-{9E7B0661-80BA-1DB6-242B-67730AB9745A}" dt="2025-03-13T15:00:07.439" v="100"/>
          <ac:spMkLst>
            <pc:docMk/>
            <pc:sldMk cId="3838306745" sldId="326"/>
            <ac:spMk id="5" creationId="{4FAD3652-7366-8032-CE07-E479D0631B90}"/>
          </ac:spMkLst>
        </pc:spChg>
        <pc:spChg chg="add mod">
          <ac:chgData name="Miss McAteer" userId="S::gw21mcateerellis@glowmail.org.uk::f466f663-ce61-458c-9ba1-183fdd4af08a" providerId="AD" clId="Web-{9E7B0661-80BA-1DB6-242B-67730AB9745A}" dt="2025-03-13T15:01:27.597" v="128" actId="1076"/>
          <ac:spMkLst>
            <pc:docMk/>
            <pc:sldMk cId="3838306745" sldId="326"/>
            <ac:spMk id="7" creationId="{2CA28A61-A46C-B721-0F43-5EBD86C8C066}"/>
          </ac:spMkLst>
        </pc:spChg>
        <pc:picChg chg="del">
          <ac:chgData name="Miss McAteer" userId="S::gw21mcateerellis@glowmail.org.uk::f466f663-ce61-458c-9ba1-183fdd4af08a" providerId="AD" clId="Web-{9E7B0661-80BA-1DB6-242B-67730AB9745A}" dt="2025-03-13T15:00:00.157" v="98"/>
          <ac:picMkLst>
            <pc:docMk/>
            <pc:sldMk cId="3838306745" sldId="326"/>
            <ac:picMk id="6" creationId="{C22A2044-162E-B1A0-1894-2B44E8217B40}"/>
          </ac:picMkLst>
        </pc:picChg>
      </pc:sldChg>
      <pc:sldChg chg="delSp modSp add replId">
        <pc:chgData name="Miss McAteer" userId="S::gw21mcateerellis@glowmail.org.uk::f466f663-ce61-458c-9ba1-183fdd4af08a" providerId="AD" clId="Web-{9E7B0661-80BA-1DB6-242B-67730AB9745A}" dt="2025-03-13T15:05:10.509" v="174"/>
        <pc:sldMkLst>
          <pc:docMk/>
          <pc:sldMk cId="866252599" sldId="327"/>
        </pc:sldMkLst>
        <pc:spChg chg="mod">
          <ac:chgData name="Miss McAteer" userId="S::gw21mcateerellis@glowmail.org.uk::f466f663-ce61-458c-9ba1-183fdd4af08a" providerId="AD" clId="Web-{9E7B0661-80BA-1DB6-242B-67730AB9745A}" dt="2025-03-13T15:04:45.883" v="170" actId="20577"/>
          <ac:spMkLst>
            <pc:docMk/>
            <pc:sldMk cId="866252599" sldId="327"/>
            <ac:spMk id="4" creationId="{82077A3B-B0E4-D972-3853-40C20885DBFB}"/>
          </ac:spMkLst>
        </pc:spChg>
        <pc:spChg chg="mod">
          <ac:chgData name="Miss McAteer" userId="S::gw21mcateerellis@glowmail.org.uk::f466f663-ce61-458c-9ba1-183fdd4af08a" providerId="AD" clId="Web-{9E7B0661-80BA-1DB6-242B-67730AB9745A}" dt="2025-03-13T15:04:57.853" v="172" actId="20577"/>
          <ac:spMkLst>
            <pc:docMk/>
            <pc:sldMk cId="866252599" sldId="327"/>
            <ac:spMk id="6" creationId="{E725B1C1-4620-8B39-283F-0C5F7EDEFDBD}"/>
          </ac:spMkLst>
        </pc:spChg>
        <pc:picChg chg="del">
          <ac:chgData name="Miss McAteer" userId="S::gw21mcateerellis@glowmail.org.uk::f466f663-ce61-458c-9ba1-183fdd4af08a" providerId="AD" clId="Web-{9E7B0661-80BA-1DB6-242B-67730AB9745A}" dt="2025-03-13T15:05:10.509" v="174"/>
          <ac:picMkLst>
            <pc:docMk/>
            <pc:sldMk cId="866252599" sldId="327"/>
            <ac:picMk id="2" creationId="{1D7A2EFC-875B-AB1C-8149-27DCB7433D15}"/>
          </ac:picMkLst>
        </pc:picChg>
        <pc:picChg chg="del">
          <ac:chgData name="Miss McAteer" userId="S::gw21mcateerellis@glowmail.org.uk::f466f663-ce61-458c-9ba1-183fdd4af08a" providerId="AD" clId="Web-{9E7B0661-80BA-1DB6-242B-67730AB9745A}" dt="2025-03-13T15:05:09.462" v="173"/>
          <ac:picMkLst>
            <pc:docMk/>
            <pc:sldMk cId="866252599" sldId="327"/>
            <ac:picMk id="3" creationId="{6BE6ADB3-3A82-44EB-68C1-DDB02FDA1A23}"/>
          </ac:picMkLst>
        </pc:picChg>
      </pc:sldChg>
    </pc:docChg>
  </pc:docChgLst>
  <pc:docChgLst>
    <pc:chgData clId="Web-{C1512C60-A042-8481-573A-38B43A586206}"/>
    <pc:docChg chg="modSld">
      <pc:chgData name="" userId="" providerId="" clId="Web-{C1512C60-A042-8481-573A-38B43A586206}" dt="2025-01-17T14:45:16.567" v="2" actId="20577"/>
      <pc:docMkLst>
        <pc:docMk/>
      </pc:docMkLst>
      <pc:sldChg chg="modSp">
        <pc:chgData name="" userId="" providerId="" clId="Web-{C1512C60-A042-8481-573A-38B43A586206}" dt="2025-01-17T14:45:16.567" v="2" actId="20577"/>
        <pc:sldMkLst>
          <pc:docMk/>
          <pc:sldMk cId="1538391246" sldId="290"/>
        </pc:sldMkLst>
        <pc:spChg chg="mod">
          <ac:chgData name="" userId="" providerId="" clId="Web-{C1512C60-A042-8481-573A-38B43A586206}" dt="2025-01-17T14:45:16.567" v="2" actId="20577"/>
          <ac:spMkLst>
            <pc:docMk/>
            <pc:sldMk cId="1538391246" sldId="290"/>
            <ac:spMk id="5" creationId="{BB5FED12-71CE-59AB-A826-8E21285205D0}"/>
          </ac:spMkLst>
        </pc:spChg>
      </pc:sldChg>
    </pc:docChg>
  </pc:docChgLst>
  <pc:docChgLst>
    <pc:chgData name="Miss McAteer" userId="S::gw21mcateerellis@glowmail.org.uk::f466f663-ce61-458c-9ba1-183fdd4af08a" providerId="AD" clId="Web-{B1A3E12C-991E-CD8C-ED0B-03ECC02BCE31}"/>
    <pc:docChg chg="addSld delSld modSld sldOrd">
      <pc:chgData name="Miss McAteer" userId="S::gw21mcateerellis@glowmail.org.uk::f466f663-ce61-458c-9ba1-183fdd4af08a" providerId="AD" clId="Web-{B1A3E12C-991E-CD8C-ED0B-03ECC02BCE31}" dt="2025-01-15T17:15:37.397" v="505" actId="14100"/>
      <pc:docMkLst>
        <pc:docMk/>
      </pc:docMkLst>
      <pc:sldChg chg="modSp">
        <pc:chgData name="Miss McAteer" userId="S::gw21mcateerellis@glowmail.org.uk::f466f663-ce61-458c-9ba1-183fdd4af08a" providerId="AD" clId="Web-{B1A3E12C-991E-CD8C-ED0B-03ECC02BCE31}" dt="2025-01-15T17:06:27.233" v="475" actId="20577"/>
        <pc:sldMkLst>
          <pc:docMk/>
          <pc:sldMk cId="0" sldId="257"/>
        </pc:sldMkLst>
        <pc:spChg chg="mod">
          <ac:chgData name="Miss McAteer" userId="S::gw21mcateerellis@glowmail.org.uk::f466f663-ce61-458c-9ba1-183fdd4af08a" providerId="AD" clId="Web-{B1A3E12C-991E-CD8C-ED0B-03ECC02BCE31}" dt="2025-01-15T17:06:27.233" v="475" actId="20577"/>
          <ac:spMkLst>
            <pc:docMk/>
            <pc:sldMk cId="0" sldId="257"/>
            <ac:spMk id="73" creationId="{00000000-0000-0000-0000-000000000000}"/>
          </ac:spMkLst>
        </pc:spChg>
      </pc:sldChg>
      <pc:sldChg chg="modSp">
        <pc:chgData name="Miss McAteer" userId="S::gw21mcateerellis@glowmail.org.uk::f466f663-ce61-458c-9ba1-183fdd4af08a" providerId="AD" clId="Web-{B1A3E12C-991E-CD8C-ED0B-03ECC02BCE31}" dt="2025-01-15T15:53:34.035" v="0" actId="1076"/>
        <pc:sldMkLst>
          <pc:docMk/>
          <pc:sldMk cId="0" sldId="259"/>
        </pc:sldMkLst>
        <pc:spChg chg="mod">
          <ac:chgData name="Miss McAteer" userId="S::gw21mcateerellis@glowmail.org.uk::f466f663-ce61-458c-9ba1-183fdd4af08a" providerId="AD" clId="Web-{B1A3E12C-991E-CD8C-ED0B-03ECC02BCE31}" dt="2025-01-15T15:53:34.035" v="0" actId="1076"/>
          <ac:spMkLst>
            <pc:docMk/>
            <pc:sldMk cId="0" sldId="259"/>
            <ac:spMk id="4" creationId="{18AAE715-DB5B-C958-D9ED-B1BB3D509012}"/>
          </ac:spMkLst>
        </pc:spChg>
      </pc:sldChg>
      <pc:sldChg chg="ord">
        <pc:chgData name="Miss McAteer" userId="S::gw21mcateerellis@glowmail.org.uk::f466f663-ce61-458c-9ba1-183fdd4af08a" providerId="AD" clId="Web-{B1A3E12C-991E-CD8C-ED0B-03ECC02BCE31}" dt="2025-01-15T16:00:04.196" v="1"/>
        <pc:sldMkLst>
          <pc:docMk/>
          <pc:sldMk cId="0" sldId="270"/>
        </pc:sldMkLst>
      </pc:sldChg>
      <pc:sldChg chg="modSp">
        <pc:chgData name="Miss McAteer" userId="S::gw21mcateerellis@glowmail.org.uk::f466f663-ce61-458c-9ba1-183fdd4af08a" providerId="AD" clId="Web-{B1A3E12C-991E-CD8C-ED0B-03ECC02BCE31}" dt="2025-01-15T16:42:21.495" v="249" actId="20577"/>
        <pc:sldMkLst>
          <pc:docMk/>
          <pc:sldMk cId="0" sldId="274"/>
        </pc:sldMkLst>
        <pc:spChg chg="mod">
          <ac:chgData name="Miss McAteer" userId="S::gw21mcateerellis@glowmail.org.uk::f466f663-ce61-458c-9ba1-183fdd4af08a" providerId="AD" clId="Web-{B1A3E12C-991E-CD8C-ED0B-03ECC02BCE31}" dt="2025-01-15T16:42:21.495" v="249" actId="20577"/>
          <ac:spMkLst>
            <pc:docMk/>
            <pc:sldMk cId="0" sldId="274"/>
            <ac:spMk id="325" creationId="{00000000-0000-0000-0000-000000000000}"/>
          </ac:spMkLst>
        </pc:spChg>
      </pc:sldChg>
      <pc:sldChg chg="addSp delSp modSp">
        <pc:chgData name="Miss McAteer" userId="S::gw21mcateerellis@glowmail.org.uk::f466f663-ce61-458c-9ba1-183fdd4af08a" providerId="AD" clId="Web-{B1A3E12C-991E-CD8C-ED0B-03ECC02BCE31}" dt="2025-01-15T16:32:13.675" v="229" actId="1076"/>
        <pc:sldMkLst>
          <pc:docMk/>
          <pc:sldMk cId="0" sldId="275"/>
        </pc:sldMkLst>
        <pc:spChg chg="add mod">
          <ac:chgData name="Miss McAteer" userId="S::gw21mcateerellis@glowmail.org.uk::f466f663-ce61-458c-9ba1-183fdd4af08a" providerId="AD" clId="Web-{B1A3E12C-991E-CD8C-ED0B-03ECC02BCE31}" dt="2025-01-15T16:28:34.563" v="206" actId="20577"/>
          <ac:spMkLst>
            <pc:docMk/>
            <pc:sldMk cId="0" sldId="275"/>
            <ac:spMk id="4" creationId="{3EB829BD-FAD2-6534-6F4F-62296FBD77AF}"/>
          </ac:spMkLst>
        </pc:spChg>
        <pc:picChg chg="add mod">
          <ac:chgData name="Miss McAteer" userId="S::gw21mcateerellis@glowmail.org.uk::f466f663-ce61-458c-9ba1-183fdd4af08a" providerId="AD" clId="Web-{B1A3E12C-991E-CD8C-ED0B-03ECC02BCE31}" dt="2025-01-15T16:32:13.675" v="229" actId="1076"/>
          <ac:picMkLst>
            <pc:docMk/>
            <pc:sldMk cId="0" sldId="275"/>
            <ac:picMk id="6" creationId="{D1C92E2E-D2D2-9113-0C82-4AB570EE4FDD}"/>
          </ac:picMkLst>
        </pc:picChg>
        <pc:picChg chg="add mod">
          <ac:chgData name="Miss McAteer" userId="S::gw21mcateerellis@glowmail.org.uk::f466f663-ce61-458c-9ba1-183fdd4af08a" providerId="AD" clId="Web-{B1A3E12C-991E-CD8C-ED0B-03ECC02BCE31}" dt="2025-01-15T16:32:05.159" v="227" actId="1076"/>
          <ac:picMkLst>
            <pc:docMk/>
            <pc:sldMk cId="0" sldId="275"/>
            <ac:picMk id="7" creationId="{86E55E87-914A-6408-998C-A5FED35575D1}"/>
          </ac:picMkLst>
        </pc:picChg>
        <pc:picChg chg="add mod">
          <ac:chgData name="Miss McAteer" userId="S::gw21mcateerellis@glowmail.org.uk::f466f663-ce61-458c-9ba1-183fdd4af08a" providerId="AD" clId="Web-{B1A3E12C-991E-CD8C-ED0B-03ECC02BCE31}" dt="2025-01-15T16:32:02.768" v="226" actId="1076"/>
          <ac:picMkLst>
            <pc:docMk/>
            <pc:sldMk cId="0" sldId="275"/>
            <ac:picMk id="8" creationId="{2252E13B-A232-9D09-9F82-B8382792AC98}"/>
          </ac:picMkLst>
        </pc:picChg>
        <pc:picChg chg="add mod">
          <ac:chgData name="Miss McAteer" userId="S::gw21mcateerellis@glowmail.org.uk::f466f663-ce61-458c-9ba1-183fdd4af08a" providerId="AD" clId="Web-{B1A3E12C-991E-CD8C-ED0B-03ECC02BCE31}" dt="2025-01-15T16:31:50.409" v="221" actId="1076"/>
          <ac:picMkLst>
            <pc:docMk/>
            <pc:sldMk cId="0" sldId="275"/>
            <ac:picMk id="9" creationId="{1412C8BD-E27C-B758-BB7C-6C3C02F364B6}"/>
          </ac:picMkLst>
        </pc:picChg>
        <pc:picChg chg="add mod">
          <ac:chgData name="Miss McAteer" userId="S::gw21mcateerellis@glowmail.org.uk::f466f663-ce61-458c-9ba1-183fdd4af08a" providerId="AD" clId="Web-{B1A3E12C-991E-CD8C-ED0B-03ECC02BCE31}" dt="2025-01-15T16:32:00.518" v="225" actId="1076"/>
          <ac:picMkLst>
            <pc:docMk/>
            <pc:sldMk cId="0" sldId="275"/>
            <ac:picMk id="10" creationId="{40CE0F09-9E98-CFE8-162A-6DEE72E92859}"/>
          </ac:picMkLst>
        </pc:picChg>
      </pc:sldChg>
      <pc:sldChg chg="modSp">
        <pc:chgData name="Miss McAteer" userId="S::gw21mcateerellis@glowmail.org.uk::f466f663-ce61-458c-9ba1-183fdd4af08a" providerId="AD" clId="Web-{B1A3E12C-991E-CD8C-ED0B-03ECC02BCE31}" dt="2025-01-15T16:32:58.316" v="239" actId="1076"/>
        <pc:sldMkLst>
          <pc:docMk/>
          <pc:sldMk cId="3128813261" sldId="281"/>
        </pc:sldMkLst>
        <pc:spChg chg="mod">
          <ac:chgData name="Miss McAteer" userId="S::gw21mcateerellis@glowmail.org.uk::f466f663-ce61-458c-9ba1-183fdd4af08a" providerId="AD" clId="Web-{B1A3E12C-991E-CD8C-ED0B-03ECC02BCE31}" dt="2025-01-15T16:32:48.878" v="236" actId="20577"/>
          <ac:spMkLst>
            <pc:docMk/>
            <pc:sldMk cId="3128813261" sldId="281"/>
            <ac:spMk id="3" creationId="{F448F3B9-EA21-3B5E-AB0D-E7030F504EA4}"/>
          </ac:spMkLst>
        </pc:spChg>
        <pc:picChg chg="mod">
          <ac:chgData name="Miss McAteer" userId="S::gw21mcateerellis@glowmail.org.uk::f466f663-ce61-458c-9ba1-183fdd4af08a" providerId="AD" clId="Web-{B1A3E12C-991E-CD8C-ED0B-03ECC02BCE31}" dt="2025-01-15T16:32:58.316" v="239" actId="1076"/>
          <ac:picMkLst>
            <pc:docMk/>
            <pc:sldMk cId="3128813261" sldId="281"/>
            <ac:picMk id="9" creationId="{47DC2DDD-D734-D76E-2B04-9A12DB923EC0}"/>
          </ac:picMkLst>
        </pc:picChg>
      </pc:sldChg>
      <pc:sldChg chg="addSp modSp">
        <pc:chgData name="Miss McAteer" userId="S::gw21mcateerellis@glowmail.org.uk::f466f663-ce61-458c-9ba1-183fdd4af08a" providerId="AD" clId="Web-{B1A3E12C-991E-CD8C-ED0B-03ECC02BCE31}" dt="2025-01-15T16:19:36.055" v="140" actId="14100"/>
        <pc:sldMkLst>
          <pc:docMk/>
          <pc:sldMk cId="623691293" sldId="282"/>
        </pc:sldMkLst>
        <pc:picChg chg="mod">
          <ac:chgData name="Miss McAteer" userId="S::gw21mcateerellis@glowmail.org.uk::f466f663-ce61-458c-9ba1-183fdd4af08a" providerId="AD" clId="Web-{B1A3E12C-991E-CD8C-ED0B-03ECC02BCE31}" dt="2025-01-15T16:19:36.055" v="140" actId="14100"/>
          <ac:picMkLst>
            <pc:docMk/>
            <pc:sldMk cId="623691293" sldId="282"/>
            <ac:picMk id="2" creationId="{3485F565-255D-46AB-8C28-33191327646B}"/>
          </ac:picMkLst>
        </pc:picChg>
        <pc:picChg chg="add mod modCrop">
          <ac:chgData name="Miss McAteer" userId="S::gw21mcateerellis@glowmail.org.uk::f466f663-ce61-458c-9ba1-183fdd4af08a" providerId="AD" clId="Web-{B1A3E12C-991E-CD8C-ED0B-03ECC02BCE31}" dt="2025-01-15T16:05:43.560" v="69" actId="1076"/>
          <ac:picMkLst>
            <pc:docMk/>
            <pc:sldMk cId="623691293" sldId="282"/>
            <ac:picMk id="3" creationId="{A43D04E3-06DD-3BB9-CB66-5BF2A74F6C1B}"/>
          </ac:picMkLst>
        </pc:picChg>
        <pc:picChg chg="add mod modCrop">
          <ac:chgData name="Miss McAteer" userId="S::gw21mcateerellis@glowmail.org.uk::f466f663-ce61-458c-9ba1-183fdd4af08a" providerId="AD" clId="Web-{B1A3E12C-991E-CD8C-ED0B-03ECC02BCE31}" dt="2025-01-15T16:19:20.743" v="138" actId="14100"/>
          <ac:picMkLst>
            <pc:docMk/>
            <pc:sldMk cId="623691293" sldId="282"/>
            <ac:picMk id="4" creationId="{549E8F44-2E3F-4669-ABB2-708213470414}"/>
          </ac:picMkLst>
        </pc:picChg>
      </pc:sldChg>
      <pc:sldChg chg="modSp">
        <pc:chgData name="Miss McAteer" userId="S::gw21mcateerellis@glowmail.org.uk::f466f663-ce61-458c-9ba1-183fdd4af08a" providerId="AD" clId="Web-{B1A3E12C-991E-CD8C-ED0B-03ECC02BCE31}" dt="2025-01-15T16:21:39.260" v="161" actId="20577"/>
        <pc:sldMkLst>
          <pc:docMk/>
          <pc:sldMk cId="1270574445" sldId="286"/>
        </pc:sldMkLst>
        <pc:spChg chg="mod">
          <ac:chgData name="Miss McAteer" userId="S::gw21mcateerellis@glowmail.org.uk::f466f663-ce61-458c-9ba1-183fdd4af08a" providerId="AD" clId="Web-{B1A3E12C-991E-CD8C-ED0B-03ECC02BCE31}" dt="2025-01-15T16:21:39.260" v="161" actId="20577"/>
          <ac:spMkLst>
            <pc:docMk/>
            <pc:sldMk cId="1270574445" sldId="286"/>
            <ac:spMk id="154" creationId="{00000000-0000-0000-0000-000000000000}"/>
          </ac:spMkLst>
        </pc:spChg>
      </pc:sldChg>
      <pc:sldChg chg="addSp delSp modSp">
        <pc:chgData name="Miss McAteer" userId="S::gw21mcateerellis@glowmail.org.uk::f466f663-ce61-458c-9ba1-183fdd4af08a" providerId="AD" clId="Web-{B1A3E12C-991E-CD8C-ED0B-03ECC02BCE31}" dt="2025-01-15T16:16:58.725" v="119" actId="1076"/>
        <pc:sldMkLst>
          <pc:docMk/>
          <pc:sldMk cId="4218078994" sldId="288"/>
        </pc:sldMkLst>
        <pc:picChg chg="add mod">
          <ac:chgData name="Miss McAteer" userId="S::gw21mcateerellis@glowmail.org.uk::f466f663-ce61-458c-9ba1-183fdd4af08a" providerId="AD" clId="Web-{B1A3E12C-991E-CD8C-ED0B-03ECC02BCE31}" dt="2025-01-15T16:13:09.254" v="113" actId="1076"/>
          <ac:picMkLst>
            <pc:docMk/>
            <pc:sldMk cId="4218078994" sldId="288"/>
            <ac:picMk id="2" creationId="{5D7A7AFF-0CEE-A83E-82FA-36B17B5FE61C}"/>
          </ac:picMkLst>
        </pc:picChg>
      </pc:sldChg>
      <pc:sldChg chg="modSp">
        <pc:chgData name="Miss McAteer" userId="S::gw21mcateerellis@glowmail.org.uk::f466f663-ce61-458c-9ba1-183fdd4af08a" providerId="AD" clId="Web-{B1A3E12C-991E-CD8C-ED0B-03ECC02BCE31}" dt="2025-01-15T16:20:00.681" v="142" actId="1076"/>
        <pc:sldMkLst>
          <pc:docMk/>
          <pc:sldMk cId="4182590665" sldId="289"/>
        </pc:sldMkLst>
        <pc:spChg chg="mod">
          <ac:chgData name="Miss McAteer" userId="S::gw21mcateerellis@glowmail.org.uk::f466f663-ce61-458c-9ba1-183fdd4af08a" providerId="AD" clId="Web-{B1A3E12C-991E-CD8C-ED0B-03ECC02BCE31}" dt="2025-01-15T16:20:00.681" v="142" actId="1076"/>
          <ac:spMkLst>
            <pc:docMk/>
            <pc:sldMk cId="4182590665" sldId="289"/>
            <ac:spMk id="2" creationId="{7F1EE1B4-F398-2F54-51A4-34ED33715637}"/>
          </ac:spMkLst>
        </pc:spChg>
      </pc:sldChg>
      <pc:sldChg chg="modSp">
        <pc:chgData name="Miss McAteer" userId="S::gw21mcateerellis@glowmail.org.uk::f466f663-ce61-458c-9ba1-183fdd4af08a" providerId="AD" clId="Web-{B1A3E12C-991E-CD8C-ED0B-03ECC02BCE31}" dt="2025-01-15T17:00:02.447" v="459" actId="20577"/>
        <pc:sldMkLst>
          <pc:docMk/>
          <pc:sldMk cId="1538391246" sldId="290"/>
        </pc:sldMkLst>
        <pc:spChg chg="mod">
          <ac:chgData name="Miss McAteer" userId="S::gw21mcateerellis@glowmail.org.uk::f466f663-ce61-458c-9ba1-183fdd4af08a" providerId="AD" clId="Web-{B1A3E12C-991E-CD8C-ED0B-03ECC02BCE31}" dt="2025-01-15T17:00:02.447" v="459" actId="20577"/>
          <ac:spMkLst>
            <pc:docMk/>
            <pc:sldMk cId="1538391246" sldId="290"/>
            <ac:spMk id="5" creationId="{BB5FED12-71CE-59AB-A826-8E21285205D0}"/>
          </ac:spMkLst>
        </pc:spChg>
      </pc:sldChg>
      <pc:sldChg chg="addSp modSp mod setBg">
        <pc:chgData name="Miss McAteer" userId="S::gw21mcateerellis@glowmail.org.uk::f466f663-ce61-458c-9ba1-183fdd4af08a" providerId="AD" clId="Web-{B1A3E12C-991E-CD8C-ED0B-03ECC02BCE31}" dt="2025-01-15T16:59:14.118" v="458" actId="20577"/>
        <pc:sldMkLst>
          <pc:docMk/>
          <pc:sldMk cId="1265789280" sldId="293"/>
        </pc:sldMkLst>
        <pc:spChg chg="mod">
          <ac:chgData name="Miss McAteer" userId="S::gw21mcateerellis@glowmail.org.uk::f466f663-ce61-458c-9ba1-183fdd4af08a" providerId="AD" clId="Web-{B1A3E12C-991E-CD8C-ED0B-03ECC02BCE31}" dt="2025-01-15T16:54:07.020" v="433"/>
          <ac:spMkLst>
            <pc:docMk/>
            <pc:sldMk cId="1265789280" sldId="293"/>
            <ac:spMk id="2" creationId="{F79C543A-7170-3131-B03A-74BC61AC4AE1}"/>
          </ac:spMkLst>
        </pc:spChg>
        <pc:spChg chg="mod">
          <ac:chgData name="Miss McAteer" userId="S::gw21mcateerellis@glowmail.org.uk::f466f663-ce61-458c-9ba1-183fdd4af08a" providerId="AD" clId="Web-{B1A3E12C-991E-CD8C-ED0B-03ECC02BCE31}" dt="2025-01-15T16:59:14.118" v="458" actId="20577"/>
          <ac:spMkLst>
            <pc:docMk/>
            <pc:sldMk cId="1265789280" sldId="293"/>
            <ac:spMk id="3" creationId="{7CCB7966-68DB-A245-FA74-279100F344E3}"/>
          </ac:spMkLst>
        </pc:spChg>
        <pc:picChg chg="add mod">
          <ac:chgData name="Miss McAteer" userId="S::gw21mcateerellis@glowmail.org.uk::f466f663-ce61-458c-9ba1-183fdd4af08a" providerId="AD" clId="Web-{B1A3E12C-991E-CD8C-ED0B-03ECC02BCE31}" dt="2025-01-15T16:54:17.396" v="435" actId="1076"/>
          <ac:picMkLst>
            <pc:docMk/>
            <pc:sldMk cId="1265789280" sldId="293"/>
            <ac:picMk id="4" creationId="{74E0521B-7C14-2F1A-FBE3-D5FEE4024AED}"/>
          </ac:picMkLst>
        </pc:picChg>
        <pc:picChg chg="add mod modCrop">
          <ac:chgData name="Miss McAteer" userId="S::gw21mcateerellis@glowmail.org.uk::f466f663-ce61-458c-9ba1-183fdd4af08a" providerId="AD" clId="Web-{B1A3E12C-991E-CD8C-ED0B-03ECC02BCE31}" dt="2025-01-15T16:55:07.131" v="442" actId="1076"/>
          <ac:picMkLst>
            <pc:docMk/>
            <pc:sldMk cId="1265789280" sldId="293"/>
            <ac:picMk id="5" creationId="{6062A6CC-2314-CC71-2F71-6DE5D5738DCD}"/>
          </ac:picMkLst>
        </pc:picChg>
      </pc:sldChg>
      <pc:sldChg chg="addSp modSp">
        <pc:chgData name="Miss McAteer" userId="S::gw21mcateerellis@glowmail.org.uk::f466f663-ce61-458c-9ba1-183fdd4af08a" providerId="AD" clId="Web-{B1A3E12C-991E-CD8C-ED0B-03ECC02BCE31}" dt="2025-01-15T17:02:06.121" v="474" actId="1076"/>
        <pc:sldMkLst>
          <pc:docMk/>
          <pc:sldMk cId="2990824515" sldId="294"/>
        </pc:sldMkLst>
        <pc:spChg chg="mod">
          <ac:chgData name="Miss McAteer" userId="S::gw21mcateerellis@glowmail.org.uk::f466f663-ce61-458c-9ba1-183fdd4af08a" providerId="AD" clId="Web-{B1A3E12C-991E-CD8C-ED0B-03ECC02BCE31}" dt="2025-01-15T17:01:01.823" v="468" actId="20577"/>
          <ac:spMkLst>
            <pc:docMk/>
            <pc:sldMk cId="2990824515" sldId="294"/>
            <ac:spMk id="3" creationId="{7CCB7966-68DB-A245-FA74-279100F344E3}"/>
          </ac:spMkLst>
        </pc:spChg>
        <pc:picChg chg="add mod modCrop">
          <ac:chgData name="Miss McAteer" userId="S::gw21mcateerellis@glowmail.org.uk::f466f663-ce61-458c-9ba1-183fdd4af08a" providerId="AD" clId="Web-{B1A3E12C-991E-CD8C-ED0B-03ECC02BCE31}" dt="2025-01-15T17:02:06.121" v="474" actId="1076"/>
          <ac:picMkLst>
            <pc:docMk/>
            <pc:sldMk cId="2990824515" sldId="294"/>
            <ac:picMk id="4" creationId="{EDE35AE1-439A-E6A9-2FE4-F96BC172F794}"/>
          </ac:picMkLst>
        </pc:picChg>
      </pc:sldChg>
      <pc:sldChg chg="addSp modSp">
        <pc:chgData name="Miss McAteer" userId="S::gw21mcateerellis@glowmail.org.uk::f466f663-ce61-458c-9ba1-183fdd4af08a" providerId="AD" clId="Web-{B1A3E12C-991E-CD8C-ED0B-03ECC02BCE31}" dt="2025-01-15T17:15:37.397" v="505" actId="14100"/>
        <pc:sldMkLst>
          <pc:docMk/>
          <pc:sldMk cId="1442191438" sldId="295"/>
        </pc:sldMkLst>
        <pc:spChg chg="mod">
          <ac:chgData name="Miss McAteer" userId="S::gw21mcateerellis@glowmail.org.uk::f466f663-ce61-458c-9ba1-183fdd4af08a" providerId="AD" clId="Web-{B1A3E12C-991E-CD8C-ED0B-03ECC02BCE31}" dt="2025-01-15T17:07:56.906" v="489" actId="20577"/>
          <ac:spMkLst>
            <pc:docMk/>
            <pc:sldMk cId="1442191438" sldId="295"/>
            <ac:spMk id="3" creationId="{7CCB7966-68DB-A245-FA74-279100F344E3}"/>
          </ac:spMkLst>
        </pc:spChg>
        <pc:picChg chg="add mod">
          <ac:chgData name="Miss McAteer" userId="S::gw21mcateerellis@glowmail.org.uk::f466f663-ce61-458c-9ba1-183fdd4af08a" providerId="AD" clId="Web-{B1A3E12C-991E-CD8C-ED0B-03ECC02BCE31}" dt="2025-01-15T17:15:28.350" v="503" actId="1076"/>
          <ac:picMkLst>
            <pc:docMk/>
            <pc:sldMk cId="1442191438" sldId="295"/>
            <ac:picMk id="6" creationId="{46925A9B-BF1C-0189-99B8-39FB3C20ADE7}"/>
          </ac:picMkLst>
        </pc:picChg>
      </pc:sldChg>
      <pc:sldChg chg="addSp delSp modSp new">
        <pc:chgData name="Miss McAteer" userId="S::gw21mcateerellis@glowmail.org.uk::f466f663-ce61-458c-9ba1-183fdd4af08a" providerId="AD" clId="Web-{B1A3E12C-991E-CD8C-ED0B-03ECC02BCE31}" dt="2025-01-15T16:18:06.195" v="128" actId="14100"/>
        <pc:sldMkLst>
          <pc:docMk/>
          <pc:sldMk cId="328829416" sldId="297"/>
        </pc:sldMkLst>
        <pc:picChg chg="add mod ord modCrop">
          <ac:chgData name="Miss McAteer" userId="S::gw21mcateerellis@glowmail.org.uk::f466f663-ce61-458c-9ba1-183fdd4af08a" providerId="AD" clId="Web-{B1A3E12C-991E-CD8C-ED0B-03ECC02BCE31}" dt="2025-01-15T16:09:43.720" v="95" actId="14100"/>
          <ac:picMkLst>
            <pc:docMk/>
            <pc:sldMk cId="328829416" sldId="297"/>
            <ac:picMk id="3" creationId="{B3D118C8-E73F-34C4-4E80-108D87A1CED5}"/>
          </ac:picMkLst>
        </pc:picChg>
        <pc:picChg chg="add mod modCrop">
          <ac:chgData name="Miss McAteer" userId="S::gw21mcateerellis@glowmail.org.uk::f466f663-ce61-458c-9ba1-183fdd4af08a" providerId="AD" clId="Web-{B1A3E12C-991E-CD8C-ED0B-03ECC02BCE31}" dt="2025-01-15T16:07:09.186" v="79" actId="14100"/>
          <ac:picMkLst>
            <pc:docMk/>
            <pc:sldMk cId="328829416" sldId="297"/>
            <ac:picMk id="4" creationId="{6CB2E5CF-42A1-7A2D-EA53-F7CCB35308D2}"/>
          </ac:picMkLst>
        </pc:picChg>
        <pc:picChg chg="add mod modCrop">
          <ac:chgData name="Miss McAteer" userId="S::gw21mcateerellis@glowmail.org.uk::f466f663-ce61-458c-9ba1-183fdd4af08a" providerId="AD" clId="Web-{B1A3E12C-991E-CD8C-ED0B-03ECC02BCE31}" dt="2025-01-15T16:07:21.593" v="82" actId="14100"/>
          <ac:picMkLst>
            <pc:docMk/>
            <pc:sldMk cId="328829416" sldId="297"/>
            <ac:picMk id="6" creationId="{72003E40-1D74-A2BD-7903-6D6C07B96A25}"/>
          </ac:picMkLst>
        </pc:picChg>
        <pc:picChg chg="add mod modCrop">
          <ac:chgData name="Miss McAteer" userId="S::gw21mcateerellis@glowmail.org.uk::f466f663-ce61-458c-9ba1-183fdd4af08a" providerId="AD" clId="Web-{B1A3E12C-991E-CD8C-ED0B-03ECC02BCE31}" dt="2025-01-15T16:09:02.735" v="90" actId="14100"/>
          <ac:picMkLst>
            <pc:docMk/>
            <pc:sldMk cId="328829416" sldId="297"/>
            <ac:picMk id="7" creationId="{F8EBD8D9-9381-87EE-57A6-81F6DF20C1C8}"/>
          </ac:picMkLst>
        </pc:picChg>
        <pc:picChg chg="add mod modCrop">
          <ac:chgData name="Miss McAteer" userId="S::gw21mcateerellis@glowmail.org.uk::f466f663-ce61-458c-9ba1-183fdd4af08a" providerId="AD" clId="Web-{B1A3E12C-991E-CD8C-ED0B-03ECC02BCE31}" dt="2025-01-15T16:01:28.979" v="18" actId="1076"/>
          <ac:picMkLst>
            <pc:docMk/>
            <pc:sldMk cId="328829416" sldId="297"/>
            <ac:picMk id="8" creationId="{05AFB7EB-160A-85F5-31DB-348374917C52}"/>
          </ac:picMkLst>
        </pc:picChg>
        <pc:picChg chg="add mod">
          <ac:chgData name="Miss McAteer" userId="S::gw21mcateerellis@glowmail.org.uk::f466f663-ce61-458c-9ba1-183fdd4af08a" providerId="AD" clId="Web-{B1A3E12C-991E-CD8C-ED0B-03ECC02BCE31}" dt="2025-01-15T16:08:29.922" v="86" actId="14100"/>
          <ac:picMkLst>
            <pc:docMk/>
            <pc:sldMk cId="328829416" sldId="297"/>
            <ac:picMk id="9" creationId="{F462F923-ADFA-90A7-D622-B6AA0E79E5D8}"/>
          </ac:picMkLst>
        </pc:picChg>
        <pc:picChg chg="add mod modCrop">
          <ac:chgData name="Miss McAteer" userId="S::gw21mcateerellis@glowmail.org.uk::f466f663-ce61-458c-9ba1-183fdd4af08a" providerId="AD" clId="Web-{B1A3E12C-991E-CD8C-ED0B-03ECC02BCE31}" dt="2025-01-15T16:18:06.195" v="128" actId="14100"/>
          <ac:picMkLst>
            <pc:docMk/>
            <pc:sldMk cId="328829416" sldId="297"/>
            <ac:picMk id="10" creationId="{13F47B72-E8CD-AAD5-41E9-D59FC3BB6CD1}"/>
          </ac:picMkLst>
        </pc:picChg>
      </pc:sldChg>
      <pc:sldChg chg="new del">
        <pc:chgData name="Miss McAteer" userId="S::gw21mcateerellis@glowmail.org.uk::f466f663-ce61-458c-9ba1-183fdd4af08a" providerId="AD" clId="Web-{B1A3E12C-991E-CD8C-ED0B-03ECC02BCE31}" dt="2025-01-15T16:00:31.322" v="5"/>
        <pc:sldMkLst>
          <pc:docMk/>
          <pc:sldMk cId="333984465" sldId="297"/>
        </pc:sldMkLst>
      </pc:sldChg>
      <pc:sldChg chg="new del">
        <pc:chgData name="Miss McAteer" userId="S::gw21mcateerellis@glowmail.org.uk::f466f663-ce61-458c-9ba1-183fdd4af08a" providerId="AD" clId="Web-{B1A3E12C-991E-CD8C-ED0B-03ECC02BCE31}" dt="2025-01-15T16:00:24.415" v="3"/>
        <pc:sldMkLst>
          <pc:docMk/>
          <pc:sldMk cId="1725206983" sldId="297"/>
        </pc:sldMkLst>
      </pc:sldChg>
    </pc:docChg>
  </pc:docChgLst>
  <pc:docChgLst>
    <pc:chgData name="Miss McAteer" userId="S::gw21mcateerellis@glowmail.org.uk::f466f663-ce61-458c-9ba1-183fdd4af08a" providerId="AD" clId="Web-{B9B2D5B5-4FFE-EC31-8CB9-FDA9C6976D53}"/>
    <pc:docChg chg="addSld modSld sldOrd">
      <pc:chgData name="Miss McAteer" userId="S::gw21mcateerellis@glowmail.org.uk::f466f663-ce61-458c-9ba1-183fdd4af08a" providerId="AD" clId="Web-{B9B2D5B5-4FFE-EC31-8CB9-FDA9C6976D53}" dt="2025-01-21T20:18:39.778" v="212" actId="1076"/>
      <pc:docMkLst>
        <pc:docMk/>
      </pc:docMkLst>
      <pc:sldChg chg="ord">
        <pc:chgData name="Miss McAteer" userId="S::gw21mcateerellis@glowmail.org.uk::f466f663-ce61-458c-9ba1-183fdd4af08a" providerId="AD" clId="Web-{B9B2D5B5-4FFE-EC31-8CB9-FDA9C6976D53}" dt="2025-01-21T19:50:04.554" v="34"/>
        <pc:sldMkLst>
          <pc:docMk/>
          <pc:sldMk cId="0" sldId="270"/>
        </pc:sldMkLst>
      </pc:sldChg>
      <pc:sldChg chg="modSp">
        <pc:chgData name="Miss McAteer" userId="S::gw21mcateerellis@glowmail.org.uk::f466f663-ce61-458c-9ba1-183fdd4af08a" providerId="AD" clId="Web-{B9B2D5B5-4FFE-EC31-8CB9-FDA9C6976D53}" dt="2025-01-21T19:59:44.093" v="125" actId="20577"/>
        <pc:sldMkLst>
          <pc:docMk/>
          <pc:sldMk cId="1565752089" sldId="283"/>
        </pc:sldMkLst>
        <pc:spChg chg="mod">
          <ac:chgData name="Miss McAteer" userId="S::gw21mcateerellis@glowmail.org.uk::f466f663-ce61-458c-9ba1-183fdd4af08a" providerId="AD" clId="Web-{B9B2D5B5-4FFE-EC31-8CB9-FDA9C6976D53}" dt="2025-01-21T19:59:44.093" v="125" actId="20577"/>
          <ac:spMkLst>
            <pc:docMk/>
            <pc:sldMk cId="1565752089" sldId="283"/>
            <ac:spMk id="3" creationId="{8A5C95EB-644D-338B-24C0-EE74F3C49818}"/>
          </ac:spMkLst>
        </pc:spChg>
      </pc:sldChg>
      <pc:sldChg chg="addSp delSp modSp">
        <pc:chgData name="Miss McAteer" userId="S::gw21mcateerellis@glowmail.org.uk::f466f663-ce61-458c-9ba1-183fdd4af08a" providerId="AD" clId="Web-{B9B2D5B5-4FFE-EC31-8CB9-FDA9C6976D53}" dt="2025-01-21T19:59:13.638" v="120" actId="1076"/>
        <pc:sldMkLst>
          <pc:docMk/>
          <pc:sldMk cId="4218078994" sldId="288"/>
        </pc:sldMkLst>
        <pc:picChg chg="mod">
          <ac:chgData name="Miss McAteer" userId="S::gw21mcateerellis@glowmail.org.uk::f466f663-ce61-458c-9ba1-183fdd4af08a" providerId="AD" clId="Web-{B9B2D5B5-4FFE-EC31-8CB9-FDA9C6976D53}" dt="2025-01-21T19:59:04.919" v="118" actId="1076"/>
          <ac:picMkLst>
            <pc:docMk/>
            <pc:sldMk cId="4218078994" sldId="288"/>
            <ac:picMk id="2" creationId="{5D7A7AFF-0CEE-A83E-82FA-36B17B5FE61C}"/>
          </ac:picMkLst>
        </pc:picChg>
        <pc:picChg chg="del">
          <ac:chgData name="Miss McAteer" userId="S::gw21mcateerellis@glowmail.org.uk::f466f663-ce61-458c-9ba1-183fdd4af08a" providerId="AD" clId="Web-{B9B2D5B5-4FFE-EC31-8CB9-FDA9C6976D53}" dt="2025-01-21T19:50:15.633" v="35"/>
          <ac:picMkLst>
            <pc:docMk/>
            <pc:sldMk cId="4218078994" sldId="288"/>
            <ac:picMk id="3" creationId="{DE3A2CFD-2246-23B7-AB1E-AA6B265DF4D4}"/>
          </ac:picMkLst>
        </pc:picChg>
        <pc:picChg chg="del">
          <ac:chgData name="Miss McAteer" userId="S::gw21mcateerellis@glowmail.org.uk::f466f663-ce61-458c-9ba1-183fdd4af08a" providerId="AD" clId="Web-{B9B2D5B5-4FFE-EC31-8CB9-FDA9C6976D53}" dt="2025-01-21T19:51:15.106" v="52"/>
          <ac:picMkLst>
            <pc:docMk/>
            <pc:sldMk cId="4218078994" sldId="288"/>
            <ac:picMk id="4" creationId="{5B8F5722-3BAB-619F-9DED-250ABC248B2A}"/>
          </ac:picMkLst>
        </pc:picChg>
        <pc:picChg chg="del">
          <ac:chgData name="Miss McAteer" userId="S::gw21mcateerellis@glowmail.org.uk::f466f663-ce61-458c-9ba1-183fdd4af08a" providerId="AD" clId="Web-{B9B2D5B5-4FFE-EC31-8CB9-FDA9C6976D53}" dt="2025-01-21T19:51:17.763" v="53"/>
          <ac:picMkLst>
            <pc:docMk/>
            <pc:sldMk cId="4218078994" sldId="288"/>
            <ac:picMk id="5" creationId="{978F4B68-968A-C325-5CA7-2FE6566ECBA6}"/>
          </ac:picMkLst>
        </pc:picChg>
        <pc:picChg chg="mod ord">
          <ac:chgData name="Miss McAteer" userId="S::gw21mcateerellis@glowmail.org.uk::f466f663-ce61-458c-9ba1-183fdd4af08a" providerId="AD" clId="Web-{B9B2D5B5-4FFE-EC31-8CB9-FDA9C6976D53}" dt="2025-01-21T19:59:13.638" v="120" actId="1076"/>
          <ac:picMkLst>
            <pc:docMk/>
            <pc:sldMk cId="4218078994" sldId="288"/>
            <ac:picMk id="6" creationId="{8A892841-83F4-38B3-749F-2A1C4BD92F9D}"/>
          </ac:picMkLst>
        </pc:picChg>
        <pc:picChg chg="add mod">
          <ac:chgData name="Miss McAteer" userId="S::gw21mcateerellis@glowmail.org.uk::f466f663-ce61-458c-9ba1-183fdd4af08a" providerId="AD" clId="Web-{B9B2D5B5-4FFE-EC31-8CB9-FDA9C6976D53}" dt="2025-01-21T19:58:50.840" v="116" actId="1076"/>
          <ac:picMkLst>
            <pc:docMk/>
            <pc:sldMk cId="4218078994" sldId="288"/>
            <ac:picMk id="7" creationId="{1ED34503-61DF-B434-451A-6A496B39222F}"/>
          </ac:picMkLst>
        </pc:picChg>
        <pc:picChg chg="mod">
          <ac:chgData name="Miss McAteer" userId="S::gw21mcateerellis@glowmail.org.uk::f466f663-ce61-458c-9ba1-183fdd4af08a" providerId="AD" clId="Web-{B9B2D5B5-4FFE-EC31-8CB9-FDA9C6976D53}" dt="2025-01-21T19:59:11.138" v="119" actId="1076"/>
          <ac:picMkLst>
            <pc:docMk/>
            <pc:sldMk cId="4218078994" sldId="288"/>
            <ac:picMk id="8" creationId="{47EC2A6F-55B2-3EE4-17E5-6E000DA46CE1}"/>
          </ac:picMkLst>
        </pc:picChg>
      </pc:sldChg>
      <pc:sldChg chg="modSp">
        <pc:chgData name="Miss McAteer" userId="S::gw21mcateerellis@glowmail.org.uk::f466f663-ce61-458c-9ba1-183fdd4af08a" providerId="AD" clId="Web-{B9B2D5B5-4FFE-EC31-8CB9-FDA9C6976D53}" dt="2025-01-21T20:16:10.707" v="207" actId="20577"/>
        <pc:sldMkLst>
          <pc:docMk/>
          <pc:sldMk cId="1538391246" sldId="290"/>
        </pc:sldMkLst>
        <pc:spChg chg="mod">
          <ac:chgData name="Miss McAteer" userId="S::gw21mcateerellis@glowmail.org.uk::f466f663-ce61-458c-9ba1-183fdd4af08a" providerId="AD" clId="Web-{B9B2D5B5-4FFE-EC31-8CB9-FDA9C6976D53}" dt="2025-01-21T20:16:10.707" v="207" actId="20577"/>
          <ac:spMkLst>
            <pc:docMk/>
            <pc:sldMk cId="1538391246" sldId="290"/>
            <ac:spMk id="5" creationId="{BB5FED12-71CE-59AB-A826-8E21285205D0}"/>
          </ac:spMkLst>
        </pc:spChg>
      </pc:sldChg>
      <pc:sldChg chg="modSp">
        <pc:chgData name="Miss McAteer" userId="S::gw21mcateerellis@glowmail.org.uk::f466f663-ce61-458c-9ba1-183fdd4af08a" providerId="AD" clId="Web-{B9B2D5B5-4FFE-EC31-8CB9-FDA9C6976D53}" dt="2025-01-21T19:55:56.813" v="87" actId="20577"/>
        <pc:sldMkLst>
          <pc:docMk/>
          <pc:sldMk cId="3677349820" sldId="309"/>
        </pc:sldMkLst>
        <pc:spChg chg="mod">
          <ac:chgData name="Miss McAteer" userId="S::gw21mcateerellis@glowmail.org.uk::f466f663-ce61-458c-9ba1-183fdd4af08a" providerId="AD" clId="Web-{B9B2D5B5-4FFE-EC31-8CB9-FDA9C6976D53}" dt="2025-01-21T19:55:56.813" v="87" actId="20577"/>
          <ac:spMkLst>
            <pc:docMk/>
            <pc:sldMk cId="3677349820" sldId="309"/>
            <ac:spMk id="2" creationId="{ADAE0A9A-0F25-A2F9-1FF0-2AA60137F6EF}"/>
          </ac:spMkLst>
        </pc:spChg>
      </pc:sldChg>
      <pc:sldChg chg="addSp delSp modSp">
        <pc:chgData name="Miss McAteer" userId="S::gw21mcateerellis@glowmail.org.uk::f466f663-ce61-458c-9ba1-183fdd4af08a" providerId="AD" clId="Web-{B9B2D5B5-4FFE-EC31-8CB9-FDA9C6976D53}" dt="2025-01-21T20:08:50.473" v="144" actId="1076"/>
        <pc:sldMkLst>
          <pc:docMk/>
          <pc:sldMk cId="2221473717" sldId="310"/>
        </pc:sldMkLst>
        <pc:spChg chg="mod">
          <ac:chgData name="Miss McAteer" userId="S::gw21mcateerellis@glowmail.org.uk::f466f663-ce61-458c-9ba1-183fdd4af08a" providerId="AD" clId="Web-{B9B2D5B5-4FFE-EC31-8CB9-FDA9C6976D53}" dt="2025-01-21T19:48:55.001" v="20" actId="20577"/>
          <ac:spMkLst>
            <pc:docMk/>
            <pc:sldMk cId="2221473717" sldId="310"/>
            <ac:spMk id="2" creationId="{248B11A3-8E7B-6DF4-2178-552E7AFD135B}"/>
          </ac:spMkLst>
        </pc:spChg>
        <pc:picChg chg="del mod">
          <ac:chgData name="Miss McAteer" userId="S::gw21mcateerellis@glowmail.org.uk::f466f663-ce61-458c-9ba1-183fdd4af08a" providerId="AD" clId="Web-{B9B2D5B5-4FFE-EC31-8CB9-FDA9C6976D53}" dt="2025-01-21T19:49:12.768" v="23"/>
          <ac:picMkLst>
            <pc:docMk/>
            <pc:sldMk cId="2221473717" sldId="310"/>
            <ac:picMk id="3" creationId="{6203060D-EC36-883C-3B1E-ABE53486991C}"/>
          </ac:picMkLst>
        </pc:picChg>
        <pc:picChg chg="add mod">
          <ac:chgData name="Miss McAteer" userId="S::gw21mcateerellis@glowmail.org.uk::f466f663-ce61-458c-9ba1-183fdd4af08a" providerId="AD" clId="Web-{B9B2D5B5-4FFE-EC31-8CB9-FDA9C6976D53}" dt="2025-01-21T20:08:50.473" v="144" actId="1076"/>
          <ac:picMkLst>
            <pc:docMk/>
            <pc:sldMk cId="2221473717" sldId="310"/>
            <ac:picMk id="4" creationId="{6AB5DB94-5DA1-1C6E-1255-0598829971D1}"/>
          </ac:picMkLst>
        </pc:picChg>
        <pc:picChg chg="del">
          <ac:chgData name="Miss McAteer" userId="S::gw21mcateerellis@glowmail.org.uk::f466f663-ce61-458c-9ba1-183fdd4af08a" providerId="AD" clId="Web-{B9B2D5B5-4FFE-EC31-8CB9-FDA9C6976D53}" dt="2025-01-21T19:48:39.750" v="16"/>
          <ac:picMkLst>
            <pc:docMk/>
            <pc:sldMk cId="2221473717" sldId="310"/>
            <ac:picMk id="5" creationId="{802DA886-D0EB-625F-BCBE-7247DC5CC9C0}"/>
          </ac:picMkLst>
        </pc:picChg>
        <pc:picChg chg="del">
          <ac:chgData name="Miss McAteer" userId="S::gw21mcateerellis@glowmail.org.uk::f466f663-ce61-458c-9ba1-183fdd4af08a" providerId="AD" clId="Web-{B9B2D5B5-4FFE-EC31-8CB9-FDA9C6976D53}" dt="2025-01-21T19:48:48.226" v="18"/>
          <ac:picMkLst>
            <pc:docMk/>
            <pc:sldMk cId="2221473717" sldId="310"/>
            <ac:picMk id="6" creationId="{3976B4A1-116C-5236-FE77-2A34B6A35558}"/>
          </ac:picMkLst>
        </pc:picChg>
      </pc:sldChg>
      <pc:sldChg chg="addSp delSp modSp">
        <pc:chgData name="Miss McAteer" userId="S::gw21mcateerellis@glowmail.org.uk::f466f663-ce61-458c-9ba1-183fdd4af08a" providerId="AD" clId="Web-{B9B2D5B5-4FFE-EC31-8CB9-FDA9C6976D53}" dt="2025-01-21T20:18:39.778" v="212" actId="1076"/>
        <pc:sldMkLst>
          <pc:docMk/>
          <pc:sldMk cId="2773201839" sldId="311"/>
        </pc:sldMkLst>
        <pc:spChg chg="mod">
          <ac:chgData name="Miss McAteer" userId="S::gw21mcateerellis@glowmail.org.uk::f466f663-ce61-458c-9ba1-183fdd4af08a" providerId="AD" clId="Web-{B9B2D5B5-4FFE-EC31-8CB9-FDA9C6976D53}" dt="2025-01-21T20:11:31.577" v="155" actId="20577"/>
          <ac:spMkLst>
            <pc:docMk/>
            <pc:sldMk cId="2773201839" sldId="311"/>
            <ac:spMk id="2" creationId="{0493654B-7995-114B-8BA9-2ACA4C241793}"/>
          </ac:spMkLst>
        </pc:spChg>
        <pc:picChg chg="del">
          <ac:chgData name="Miss McAteer" userId="S::gw21mcateerellis@glowmail.org.uk::f466f663-ce61-458c-9ba1-183fdd4af08a" providerId="AD" clId="Web-{B9B2D5B5-4FFE-EC31-8CB9-FDA9C6976D53}" dt="2025-01-21T20:11:08.888" v="152"/>
          <ac:picMkLst>
            <pc:docMk/>
            <pc:sldMk cId="2773201839" sldId="311"/>
            <ac:picMk id="3" creationId="{36953B27-7A73-ECFD-D544-FB138019859A}"/>
          </ac:picMkLst>
        </pc:picChg>
        <pc:picChg chg="add mod">
          <ac:chgData name="Miss McAteer" userId="S::gw21mcateerellis@glowmail.org.uk::f466f663-ce61-458c-9ba1-183fdd4af08a" providerId="AD" clId="Web-{B9B2D5B5-4FFE-EC31-8CB9-FDA9C6976D53}" dt="2025-01-21T20:18:39.778" v="212" actId="1076"/>
          <ac:picMkLst>
            <pc:docMk/>
            <pc:sldMk cId="2773201839" sldId="311"/>
            <ac:picMk id="4" creationId="{1A50F718-0BFE-1A83-ADC7-9810D0AC02E6}"/>
          </ac:picMkLst>
        </pc:picChg>
      </pc:sldChg>
      <pc:sldChg chg="modSp">
        <pc:chgData name="Miss McAteer" userId="S::gw21mcateerellis@glowmail.org.uk::f466f663-ce61-458c-9ba1-183fdd4af08a" providerId="AD" clId="Web-{B9B2D5B5-4FFE-EC31-8CB9-FDA9C6976D53}" dt="2025-01-21T19:46:13.462" v="2" actId="20577"/>
        <pc:sldMkLst>
          <pc:docMk/>
          <pc:sldMk cId="3931938836" sldId="319"/>
        </pc:sldMkLst>
        <pc:spChg chg="mod">
          <ac:chgData name="Miss McAteer" userId="S::gw21mcateerellis@glowmail.org.uk::f466f663-ce61-458c-9ba1-183fdd4af08a" providerId="AD" clId="Web-{B9B2D5B5-4FFE-EC31-8CB9-FDA9C6976D53}" dt="2025-01-21T19:46:13.462" v="2" actId="20577"/>
          <ac:spMkLst>
            <pc:docMk/>
            <pc:sldMk cId="3931938836" sldId="319"/>
            <ac:spMk id="3" creationId="{7E472DA0-323F-0E3D-8BDE-011109ABE80C}"/>
          </ac:spMkLst>
        </pc:spChg>
      </pc:sldChg>
      <pc:sldChg chg="modSp">
        <pc:chgData name="Miss McAteer" userId="S::gw21mcateerellis@glowmail.org.uk::f466f663-ce61-458c-9ba1-183fdd4af08a" providerId="AD" clId="Web-{B9B2D5B5-4FFE-EC31-8CB9-FDA9C6976D53}" dt="2025-01-21T19:56:23.455" v="91" actId="20577"/>
        <pc:sldMkLst>
          <pc:docMk/>
          <pc:sldMk cId="2352977132" sldId="320"/>
        </pc:sldMkLst>
        <pc:spChg chg="mod">
          <ac:chgData name="Miss McAteer" userId="S::gw21mcateerellis@glowmail.org.uk::f466f663-ce61-458c-9ba1-183fdd4af08a" providerId="AD" clId="Web-{B9B2D5B5-4FFE-EC31-8CB9-FDA9C6976D53}" dt="2025-01-21T19:56:17.876" v="89" actId="20577"/>
          <ac:spMkLst>
            <pc:docMk/>
            <pc:sldMk cId="2352977132" sldId="320"/>
            <ac:spMk id="2" creationId="{D21E9651-E219-438E-17F4-71E2F1862268}"/>
          </ac:spMkLst>
        </pc:spChg>
        <pc:spChg chg="mod">
          <ac:chgData name="Miss McAteer" userId="S::gw21mcateerellis@glowmail.org.uk::f466f663-ce61-458c-9ba1-183fdd4af08a" providerId="AD" clId="Web-{B9B2D5B5-4FFE-EC31-8CB9-FDA9C6976D53}" dt="2025-01-21T19:56:23.455" v="91" actId="20577"/>
          <ac:spMkLst>
            <pc:docMk/>
            <pc:sldMk cId="2352977132" sldId="320"/>
            <ac:spMk id="3" creationId="{6A9557EF-F021-1EC4-FA0A-4D681434FC68}"/>
          </ac:spMkLst>
        </pc:spChg>
      </pc:sldChg>
      <pc:sldChg chg="modSp">
        <pc:chgData name="Miss McAteer" userId="S::gw21mcateerellis@glowmail.org.uk::f466f663-ce61-458c-9ba1-183fdd4af08a" providerId="AD" clId="Web-{B9B2D5B5-4FFE-EC31-8CB9-FDA9C6976D53}" dt="2025-01-21T20:16:51.911" v="208" actId="20577"/>
        <pc:sldMkLst>
          <pc:docMk/>
          <pc:sldMk cId="4050317812" sldId="321"/>
        </pc:sldMkLst>
        <pc:spChg chg="mod">
          <ac:chgData name="Miss McAteer" userId="S::gw21mcateerellis@glowmail.org.uk::f466f663-ce61-458c-9ba1-183fdd4af08a" providerId="AD" clId="Web-{B9B2D5B5-4FFE-EC31-8CB9-FDA9C6976D53}" dt="2025-01-21T20:16:51.911" v="208" actId="20577"/>
          <ac:spMkLst>
            <pc:docMk/>
            <pc:sldMk cId="4050317812" sldId="321"/>
            <ac:spMk id="3" creationId="{210C949F-AC96-3EA0-36C7-0E269585EA37}"/>
          </ac:spMkLst>
        </pc:spChg>
      </pc:sldChg>
      <pc:sldChg chg="addSp modSp new">
        <pc:chgData name="Miss McAteer" userId="S::gw21mcateerellis@glowmail.org.uk::f466f663-ce61-458c-9ba1-183fdd4af08a" providerId="AD" clId="Web-{B9B2D5B5-4FFE-EC31-8CB9-FDA9C6976D53}" dt="2025-01-21T20:00:56.676" v="126" actId="1076"/>
        <pc:sldMkLst>
          <pc:docMk/>
          <pc:sldMk cId="325768841" sldId="322"/>
        </pc:sldMkLst>
        <pc:spChg chg="mod">
          <ac:chgData name="Miss McAteer" userId="S::gw21mcateerellis@glowmail.org.uk::f466f663-ce61-458c-9ba1-183fdd4af08a" providerId="AD" clId="Web-{B9B2D5B5-4FFE-EC31-8CB9-FDA9C6976D53}" dt="2025-01-21T20:00:56.676" v="126" actId="1076"/>
          <ac:spMkLst>
            <pc:docMk/>
            <pc:sldMk cId="325768841" sldId="322"/>
            <ac:spMk id="2" creationId="{CF014816-EF55-279D-0922-6E69DF822ACF}"/>
          </ac:spMkLst>
        </pc:spChg>
        <pc:picChg chg="add mod">
          <ac:chgData name="Miss McAteer" userId="S::gw21mcateerellis@glowmail.org.uk::f466f663-ce61-458c-9ba1-183fdd4af08a" providerId="AD" clId="Web-{B9B2D5B5-4FFE-EC31-8CB9-FDA9C6976D53}" dt="2025-01-21T19:54:58.606" v="77" actId="14100"/>
          <ac:picMkLst>
            <pc:docMk/>
            <pc:sldMk cId="325768841" sldId="322"/>
            <ac:picMk id="4" creationId="{C72C58B6-91EF-DB9B-24EA-67A509FACB30}"/>
          </ac:picMkLst>
        </pc:picChg>
        <pc:picChg chg="add mod modCrop">
          <ac:chgData name="Miss McAteer" userId="S::gw21mcateerellis@glowmail.org.uk::f466f663-ce61-458c-9ba1-183fdd4af08a" providerId="AD" clId="Web-{B9B2D5B5-4FFE-EC31-8CB9-FDA9C6976D53}" dt="2025-01-21T19:54:43.980" v="74" actId="14100"/>
          <ac:picMkLst>
            <pc:docMk/>
            <pc:sldMk cId="325768841" sldId="322"/>
            <ac:picMk id="5" creationId="{6D059DB3-1388-A43A-CE68-F9A65E3FD0AB}"/>
          </ac:picMkLst>
        </pc:picChg>
        <pc:picChg chg="add mod">
          <ac:chgData name="Miss McAteer" userId="S::gw21mcateerellis@glowmail.org.uk::f466f663-ce61-458c-9ba1-183fdd4af08a" providerId="AD" clId="Web-{B9B2D5B5-4FFE-EC31-8CB9-FDA9C6976D53}" dt="2025-01-21T19:54:33.901" v="72" actId="14100"/>
          <ac:picMkLst>
            <pc:docMk/>
            <pc:sldMk cId="325768841" sldId="322"/>
            <ac:picMk id="6" creationId="{6E154CD2-F3DC-F127-7D46-95B13EE09ACD}"/>
          </ac:picMkLst>
        </pc:picChg>
        <pc:picChg chg="add mod">
          <ac:chgData name="Miss McAteer" userId="S::gw21mcateerellis@glowmail.org.uk::f466f663-ce61-458c-9ba1-183fdd4af08a" providerId="AD" clId="Web-{B9B2D5B5-4FFE-EC31-8CB9-FDA9C6976D53}" dt="2025-01-21T19:55:05.637" v="79" actId="1076"/>
          <ac:picMkLst>
            <pc:docMk/>
            <pc:sldMk cId="325768841" sldId="322"/>
            <ac:picMk id="8" creationId="{393E5DF2-4B66-3890-ECFC-291CFE549DA3}"/>
          </ac:picMkLst>
        </pc:picChg>
        <pc:picChg chg="add mod">
          <ac:chgData name="Miss McAteer" userId="S::gw21mcateerellis@glowmail.org.uk::f466f663-ce61-458c-9ba1-183fdd4af08a" providerId="AD" clId="Web-{B9B2D5B5-4FFE-EC31-8CB9-FDA9C6976D53}" dt="2025-01-21T19:54:12.290" v="69" actId="1076"/>
          <ac:picMkLst>
            <pc:docMk/>
            <pc:sldMk cId="325768841" sldId="322"/>
            <ac:picMk id="9" creationId="{1C8EB0A4-3787-5732-93CE-D0805FD1B086}"/>
          </ac:picMkLst>
        </pc:picChg>
        <pc:picChg chg="add mod">
          <ac:chgData name="Miss McAteer" userId="S::gw21mcateerellis@glowmail.org.uk::f466f663-ce61-458c-9ba1-183fdd4af08a" providerId="AD" clId="Web-{B9B2D5B5-4FFE-EC31-8CB9-FDA9C6976D53}" dt="2025-01-21T19:55:02.168" v="78" actId="1076"/>
          <ac:picMkLst>
            <pc:docMk/>
            <pc:sldMk cId="325768841" sldId="322"/>
            <ac:picMk id="11" creationId="{FE595864-EF35-71F8-8B0E-D5629A0D2BAA}"/>
          </ac:picMkLst>
        </pc:picChg>
      </pc:sldChg>
      <pc:sldChg chg="add replId">
        <pc:chgData name="Miss McAteer" userId="S::gw21mcateerellis@glowmail.org.uk::f466f663-ce61-458c-9ba1-183fdd4af08a" providerId="AD" clId="Web-{B9B2D5B5-4FFE-EC31-8CB9-FDA9C6976D53}" dt="2025-01-21T20:01:18.209" v="127"/>
        <pc:sldMkLst>
          <pc:docMk/>
          <pc:sldMk cId="2659594202" sldId="323"/>
        </pc:sldMkLst>
      </pc:sldChg>
      <pc:sldChg chg="addSp delSp modSp add replId">
        <pc:chgData name="Miss McAteer" userId="S::gw21mcateerellis@glowmail.org.uk::f466f663-ce61-458c-9ba1-183fdd4af08a" providerId="AD" clId="Web-{B9B2D5B5-4FFE-EC31-8CB9-FDA9C6976D53}" dt="2025-01-21T20:08:39.457" v="142" actId="1076"/>
        <pc:sldMkLst>
          <pc:docMk/>
          <pc:sldMk cId="1367455311" sldId="324"/>
        </pc:sldMkLst>
        <pc:spChg chg="del">
          <ac:chgData name="Miss McAteer" userId="S::gw21mcateerellis@glowmail.org.uk::f466f663-ce61-458c-9ba1-183fdd4af08a" providerId="AD" clId="Web-{B9B2D5B5-4FFE-EC31-8CB9-FDA9C6976D53}" dt="2025-01-21T20:07:53.969" v="134"/>
          <ac:spMkLst>
            <pc:docMk/>
            <pc:sldMk cId="1367455311" sldId="324"/>
            <ac:spMk id="2" creationId="{248B11A3-8E7B-6DF4-2178-552E7AFD135B}"/>
          </ac:spMkLst>
        </pc:spChg>
        <pc:spChg chg="add mod">
          <ac:chgData name="Miss McAteer" userId="S::gw21mcateerellis@glowmail.org.uk::f466f663-ce61-458c-9ba1-183fdd4af08a" providerId="AD" clId="Web-{B9B2D5B5-4FFE-EC31-8CB9-FDA9C6976D53}" dt="2025-01-21T20:07:53.969" v="134"/>
          <ac:spMkLst>
            <pc:docMk/>
            <pc:sldMk cId="1367455311" sldId="324"/>
            <ac:spMk id="5" creationId="{9504A977-7AE3-7BA2-D201-80DBFCCA6266}"/>
          </ac:spMkLst>
        </pc:spChg>
        <pc:picChg chg="del">
          <ac:chgData name="Miss McAteer" userId="S::gw21mcateerellis@glowmail.org.uk::f466f663-ce61-458c-9ba1-183fdd4af08a" providerId="AD" clId="Web-{B9B2D5B5-4FFE-EC31-8CB9-FDA9C6976D53}" dt="2025-01-21T20:07:51.579" v="133"/>
          <ac:picMkLst>
            <pc:docMk/>
            <pc:sldMk cId="1367455311" sldId="324"/>
            <ac:picMk id="4" creationId="{6AB5DB94-5DA1-1C6E-1255-0598829971D1}"/>
          </ac:picMkLst>
        </pc:picChg>
        <pc:picChg chg="add mod">
          <ac:chgData name="Miss McAteer" userId="S::gw21mcateerellis@glowmail.org.uk::f466f663-ce61-458c-9ba1-183fdd4af08a" providerId="AD" clId="Web-{B9B2D5B5-4FFE-EC31-8CB9-FDA9C6976D53}" dt="2025-01-21T20:08:39.457" v="142" actId="1076"/>
          <ac:picMkLst>
            <pc:docMk/>
            <pc:sldMk cId="1367455311" sldId="324"/>
            <ac:picMk id="6" creationId="{9AE1E9C1-4726-76EC-D01E-F27CC27EDDBE}"/>
          </ac:picMkLst>
        </pc:picChg>
      </pc:sldChg>
      <pc:sldChg chg="addSp delSp modSp add replId">
        <pc:chgData name="Miss McAteer" userId="S::gw21mcateerellis@glowmail.org.uk::f466f663-ce61-458c-9ba1-183fdd4af08a" providerId="AD" clId="Web-{B9B2D5B5-4FFE-EC31-8CB9-FDA9C6976D53}" dt="2025-01-21T20:09:45.899" v="151" actId="14100"/>
        <pc:sldMkLst>
          <pc:docMk/>
          <pc:sldMk cId="836466271" sldId="325"/>
        </pc:sldMkLst>
        <pc:picChg chg="add mod">
          <ac:chgData name="Miss McAteer" userId="S::gw21mcateerellis@glowmail.org.uk::f466f663-ce61-458c-9ba1-183fdd4af08a" providerId="AD" clId="Web-{B9B2D5B5-4FFE-EC31-8CB9-FDA9C6976D53}" dt="2025-01-21T20:09:45.899" v="151" actId="14100"/>
          <ac:picMkLst>
            <pc:docMk/>
            <pc:sldMk cId="836466271" sldId="325"/>
            <ac:picMk id="2" creationId="{9DB46FCF-A7CC-B572-9A4E-5C6EB990C74E}"/>
          </ac:picMkLst>
        </pc:picChg>
        <pc:picChg chg="del">
          <ac:chgData name="Miss McAteer" userId="S::gw21mcateerellis@glowmail.org.uk::f466f663-ce61-458c-9ba1-183fdd4af08a" providerId="AD" clId="Web-{B9B2D5B5-4FFE-EC31-8CB9-FDA9C6976D53}" dt="2025-01-21T20:09:26.147" v="146"/>
          <ac:picMkLst>
            <pc:docMk/>
            <pc:sldMk cId="836466271" sldId="325"/>
            <ac:picMk id="6" creationId="{9AE1E9C1-4726-76EC-D01E-F27CC27EDDBE}"/>
          </ac:picMkLst>
        </pc:picChg>
      </pc:sldChg>
      <pc:sldChg chg="addSp modSp new">
        <pc:chgData name="Miss McAteer" userId="S::gw21mcateerellis@glowmail.org.uk::f466f663-ce61-458c-9ba1-183fdd4af08a" providerId="AD" clId="Web-{B9B2D5B5-4FFE-EC31-8CB9-FDA9C6976D53}" dt="2025-01-21T20:12:29.456" v="162" actId="1076"/>
        <pc:sldMkLst>
          <pc:docMk/>
          <pc:sldMk cId="116855383" sldId="326"/>
        </pc:sldMkLst>
        <pc:picChg chg="add mod">
          <ac:chgData name="Miss McAteer" userId="S::gw21mcateerellis@glowmail.org.uk::f466f663-ce61-458c-9ba1-183fdd4af08a" providerId="AD" clId="Web-{B9B2D5B5-4FFE-EC31-8CB9-FDA9C6976D53}" dt="2025-01-21T20:12:29.456" v="162" actId="1076"/>
          <ac:picMkLst>
            <pc:docMk/>
            <pc:sldMk cId="116855383" sldId="326"/>
            <ac:picMk id="2" creationId="{A9C826FE-D0CE-8ADF-35A9-35E4C7DF11F8}"/>
          </ac:picMkLst>
        </pc:picChg>
      </pc:sldChg>
      <pc:sldChg chg="addSp delSp modSp add replId">
        <pc:chgData name="Miss McAteer" userId="S::gw21mcateerellis@glowmail.org.uk::f466f663-ce61-458c-9ba1-183fdd4af08a" providerId="AD" clId="Web-{B9B2D5B5-4FFE-EC31-8CB9-FDA9C6976D53}" dt="2025-01-21T20:13:47.930" v="168" actId="1076"/>
        <pc:sldMkLst>
          <pc:docMk/>
          <pc:sldMk cId="4237305339" sldId="327"/>
        </pc:sldMkLst>
        <pc:picChg chg="del">
          <ac:chgData name="Miss McAteer" userId="S::gw21mcateerellis@glowmail.org.uk::f466f663-ce61-458c-9ba1-183fdd4af08a" providerId="AD" clId="Web-{B9B2D5B5-4FFE-EC31-8CB9-FDA9C6976D53}" dt="2025-01-21T20:12:48.520" v="165"/>
          <ac:picMkLst>
            <pc:docMk/>
            <pc:sldMk cId="4237305339" sldId="327"/>
            <ac:picMk id="2" creationId="{A9C826FE-D0CE-8ADF-35A9-35E4C7DF11F8}"/>
          </ac:picMkLst>
        </pc:picChg>
        <pc:picChg chg="add mod">
          <ac:chgData name="Miss McAteer" userId="S::gw21mcateerellis@glowmail.org.uk::f466f663-ce61-458c-9ba1-183fdd4af08a" providerId="AD" clId="Web-{B9B2D5B5-4FFE-EC31-8CB9-FDA9C6976D53}" dt="2025-01-21T20:13:47.930" v="168" actId="1076"/>
          <ac:picMkLst>
            <pc:docMk/>
            <pc:sldMk cId="4237305339" sldId="327"/>
            <ac:picMk id="3" creationId="{29CF6147-235B-0C24-7FD0-EE20DCFF278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23c4e580c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23c4e580c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dirty="0"/>
              <a:t>Hi everyone and welcome to today's session on developing a numeracy rich environment</a:t>
            </a:r>
            <a:r>
              <a:rPr lang="en-GB" dirty="0"/>
              <a:t>. If anyone has any questions during the session, as always please feel free to pop it in the chat box or raise a hand and you can unmute your mic. I know on a previous session, some people had difficulties accessing the chat box, so if that is the case again today, just unmute your mic if you are comfortable in doing so. I will also share my email address at the end if there is anything you want to get in touch about. The session today will be finished for 4.30pm and I will share the evaluation form that we would ask you to complete before you leave the call, so I will make sure there is time at the end to do this.</a:t>
            </a:r>
            <a:endParaRPr lang="en-US" dirty="0"/>
          </a:p>
        </p:txBody>
      </p:sp>
      <p:sp>
        <p:nvSpPr>
          <p:cNvPr id="63" name="Google Shape;63;g323c4e580c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opportunities for you to embed numeracy experiences absolutely everywhere, in all areas of the playroom and classroom. This will differ</a:t>
            </a:r>
            <a:r>
              <a:rPr lang="en-US" baseline="0" dirty="0"/>
              <a:t> slightly for primary settings, depending on how play-based your classroom is and the space you have got. But you can absolutely still take inspiration from this. </a:t>
            </a:r>
            <a:r>
              <a:rPr lang="en-US" dirty="0"/>
              <a:t>We will not go through each one, but I will give you some examples. To start off with, in your house corner, you can have things like a phone, a phone book, a calendar, restaurant menus with prices, a calculator, various shapes and sizes of bowls, cups, measuring spoons, weighing scales, the list goes on. Really simple, every day items that allow children to explore numbers and their use and relevance within every day life. We will touch on block play a wee bit more later, but block play in itself, with no other resources, offers children rich opportunities to explore mathematical concepts, so simply having this as an area in your playroom is already offering this. However, you can certainly add things or have a loose parts area available near by with things like measuring tapes, rulers, stopwatches, sand timers etc. Other really simple ideas, children having access to measuring spoons and measuring jugs in sand and water play, shape cutters and playdoh tools for malleable play, puzzles and games offer opportunities in itself, particularly with the use of dice, digital technologies and making use of the whiteboard, cooking and baking opportunities where children are using recipes, weighing and measuring, songs, rhymes and stories that include numbers, and then of course the wealth of opportunities available to children outdoors. Again, we will touch on outdoors in a wee bit more detail soon. </a:t>
            </a:r>
          </a:p>
          <a:p>
            <a:endParaRPr lang="en-US" dirty="0"/>
          </a:p>
          <a:p>
            <a:r>
              <a:rPr lang="en-US" dirty="0"/>
              <a:t>But as you can see and as you have heard, there are so many opportunities for you to incorporate numeracy into all areas of your</a:t>
            </a:r>
            <a:r>
              <a:rPr lang="en-US" baseline="0" dirty="0"/>
              <a:t> room. </a:t>
            </a:r>
            <a:r>
              <a:rPr lang="en-US" dirty="0"/>
              <a:t>And its all really simple things! You don't have to spend a fortune, a lot of these items are things you will already have in your nursery or things you can bring from home.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10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24179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Creating a numeracy-positive culture in Scottish classrooms is essential to help students develop confidence, enthusiasm, and skills in mathematics. You want children to feel like an important part of this culture, that their thoughts and feelings and heard and acted on. We know that there can often be a lot of anxiety around numeracy and maths, particularly for older children, so it is important that from the get go, we create this numeracy and maths positive culture. An easy way to do is is by creating your numeracy and maths charter, or Y chart, some sort of agreement that you make with the children at the beginning of the year and adhere to. What do you want your numeracy rich environment to look like, feel like and sound like? What are your math norms? For early years, I appreciate this a bit more tricky to do, but it is absolutely something worth talking to the children about and even engaging in this activity  with your colleagues for your own planning and self-evaluation, so you are all on the same page. </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12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8437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useful tool you may or may not have already seen and possibly used in your setting. This is a numeracy provision audit tool, there is one for outdoors and one for indoors. This is great for self-evaluation and for regularly evaluating your spaces to ensure they are rich in numeracy opportunities which are catered to children's current interests, abilities and individual needs. If you would like a copy of this, I can email it directly to you or you can access it on the CMO training team. If you are not a member of the team or want a copy sent, I will share my email address at the end and you can get in touch. I would really encourage the use of this, as it gives you a great place to start in your journey to a numeracy rich environment. I would</a:t>
            </a:r>
            <a:r>
              <a:rPr lang="en-US" baseline="0" dirty="0"/>
              <a:t> say this is more for early years settings, however, if you are working in a class in lower primary and are play-based, you might also find this useful.</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13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6681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I know I briefly mentioned block play earlier on, but I did want to just speak about this in greater detail. As you may know, block play offers particularly rich mathematical learning opportunities by demanding children engage with concepts of estimation, data, fractions, uncertainty, measurement and number naturally as part of their play. As the quotation on the slide says, "The mathematical relationships of unit blocks are discovered by the children in pursuit of their own creative ideas." In other words, children naturally become familiar with mathematical relationships and concepts through block play.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14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4031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In-case anyone wasn't quite sold on this yet, although I know many of you will already have areas in your establishment dedicated to block play, there is research that backs this up and have been many studies conducted which evidences the positive impact on children's numeracy. One study, conducted back in 1982, evaluated the block constructions of four-year-olds and compared them with their test scores in high school. The study supported the hypothesis that a child’s ability to create complex block constructions can predict mathematical ability, as the children who had regular access to block play in nursery and engaged in these experiences, had better mathematics scores in high school, compared to children who did not engage in this type of play on a regular basis. I appreciate that blocks, particularly the community playthings blocks that we would recommend to use, are not cheap, however, if your establishment does not yet have them and happens to have a bit of money in your next budget, I would strongly advise to invest. They are absolutely an investment and last you forever! If your school has a set or a few set of these, I would absolutely encourage you to see about borrowing them or gaining access for a while to allow your children to engage with the resource. </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15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1195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on this slide, lists some of the mathematical concepts that a child can explore and become familiar with, through engaging in block play experiences. So you've got:</a:t>
            </a:r>
          </a:p>
          <a:p>
            <a:endParaRPr lang="en-US"/>
          </a:p>
          <a:p>
            <a:pPr marL="171450" indent="-171450">
              <a:lnSpc>
                <a:spcPct val="90000"/>
              </a:lnSpc>
              <a:spcBef>
                <a:spcPts val="1200"/>
              </a:spcBef>
              <a:spcAft>
                <a:spcPts val="200"/>
              </a:spcAft>
              <a:buFont typeface="Wingdings,Sans-Serif"/>
              <a:buChar char="Ø"/>
            </a:pPr>
            <a:r>
              <a:rPr lang="en-US"/>
              <a:t>Symmetry</a:t>
            </a:r>
          </a:p>
          <a:p>
            <a:pPr marL="171450" indent="-171450">
              <a:lnSpc>
                <a:spcPct val="90000"/>
              </a:lnSpc>
              <a:spcBef>
                <a:spcPts val="1200"/>
              </a:spcBef>
              <a:spcAft>
                <a:spcPts val="200"/>
              </a:spcAft>
              <a:buFont typeface="Wingdings,Sans-Serif"/>
              <a:buChar char="Ø"/>
            </a:pPr>
            <a:r>
              <a:rPr lang="en-US"/>
              <a:t>Sorting</a:t>
            </a:r>
          </a:p>
          <a:p>
            <a:pPr marL="171450" indent="-171450">
              <a:lnSpc>
                <a:spcPct val="90000"/>
              </a:lnSpc>
              <a:spcBef>
                <a:spcPts val="1200"/>
              </a:spcBef>
              <a:spcAft>
                <a:spcPts val="200"/>
              </a:spcAft>
              <a:buFont typeface="Wingdings,Sans-Serif"/>
              <a:buChar char="Ø"/>
            </a:pPr>
            <a:r>
              <a:rPr lang="en-US"/>
              <a:t>Pattern</a:t>
            </a:r>
          </a:p>
          <a:p>
            <a:pPr marL="171450" indent="-171450">
              <a:lnSpc>
                <a:spcPct val="90000"/>
              </a:lnSpc>
              <a:spcBef>
                <a:spcPts val="1200"/>
              </a:spcBef>
              <a:spcAft>
                <a:spcPts val="200"/>
              </a:spcAft>
              <a:buFont typeface="Wingdings,Sans-Serif"/>
              <a:buChar char="Ø"/>
            </a:pPr>
            <a:r>
              <a:rPr lang="en-US"/>
              <a:t>Measure</a:t>
            </a:r>
          </a:p>
          <a:p>
            <a:pPr marL="171450" indent="-171450">
              <a:lnSpc>
                <a:spcPct val="90000"/>
              </a:lnSpc>
              <a:spcBef>
                <a:spcPts val="1200"/>
              </a:spcBef>
              <a:spcAft>
                <a:spcPts val="200"/>
              </a:spcAft>
              <a:buFont typeface="Wingdings,Sans-Serif"/>
              <a:buChar char="Ø"/>
            </a:pPr>
            <a:r>
              <a:rPr lang="en-US"/>
              <a:t>Shape</a:t>
            </a:r>
          </a:p>
          <a:p>
            <a:pPr marL="171450" indent="-171450">
              <a:lnSpc>
                <a:spcPct val="90000"/>
              </a:lnSpc>
              <a:spcBef>
                <a:spcPts val="1200"/>
              </a:spcBef>
              <a:spcAft>
                <a:spcPts val="200"/>
              </a:spcAft>
              <a:buFont typeface="Wingdings,Sans-Serif"/>
              <a:buChar char="Ø"/>
            </a:pPr>
            <a:r>
              <a:rPr lang="en-US"/>
              <a:t>Problem-solving</a:t>
            </a:r>
          </a:p>
          <a:p>
            <a:pPr marL="171450" indent="-171450">
              <a:lnSpc>
                <a:spcPct val="90000"/>
              </a:lnSpc>
              <a:spcBef>
                <a:spcPts val="1200"/>
              </a:spcBef>
              <a:spcAft>
                <a:spcPts val="200"/>
              </a:spcAft>
              <a:buFont typeface="Wingdings,Sans-Serif"/>
              <a:buChar char="Ø"/>
            </a:pPr>
            <a:r>
              <a:rPr lang="en-US"/>
              <a:t>Counting</a:t>
            </a:r>
          </a:p>
          <a:p>
            <a:pPr marL="171450" indent="-171450">
              <a:lnSpc>
                <a:spcPct val="90000"/>
              </a:lnSpc>
              <a:spcBef>
                <a:spcPts val="1200"/>
              </a:spcBef>
              <a:spcAft>
                <a:spcPts val="200"/>
              </a:spcAft>
              <a:buFont typeface="Wingdings,Sans-Serif"/>
              <a:buChar char="Ø"/>
            </a:pPr>
            <a:r>
              <a:rPr lang="en-US"/>
              <a:t> Estimation</a:t>
            </a:r>
          </a:p>
          <a:p>
            <a:pPr marL="171450" indent="-171450">
              <a:lnSpc>
                <a:spcPct val="90000"/>
              </a:lnSpc>
              <a:spcBef>
                <a:spcPts val="1200"/>
              </a:spcBef>
              <a:spcAft>
                <a:spcPts val="200"/>
              </a:spcAft>
              <a:buFont typeface="Wingdings,Sans-Serif"/>
              <a:buChar char="Ø"/>
            </a:pPr>
            <a:r>
              <a:rPr lang="en-US"/>
              <a:t> Fractions</a:t>
            </a:r>
          </a:p>
          <a:p>
            <a:pPr marL="171450" indent="-171450">
              <a:lnSpc>
                <a:spcPct val="90000"/>
              </a:lnSpc>
              <a:spcBef>
                <a:spcPts val="1200"/>
              </a:spcBef>
              <a:spcAft>
                <a:spcPts val="200"/>
              </a:spcAft>
              <a:buFont typeface="Wingdings,Sans-Serif"/>
              <a:buChar char="Ø"/>
            </a:pPr>
            <a:r>
              <a:rPr lang="en-US"/>
              <a:t> Probability</a:t>
            </a:r>
          </a:p>
          <a:p>
            <a:endParaRPr lang="en-US"/>
          </a:p>
          <a:p>
            <a:r>
              <a:rPr lang="en-US"/>
              <a:t>So much learning potential! If you have a block play area within your establishment, and have observed children closely in their play, you will most definitely have witnessed children in action, developing all of these important skills. You've also got this great quote, which sums it up quite nicely - "Because it involves measuring lengths, widths, and heights (if only by eye), block play develops a child’s ability to mentally visualize relationships. Such manipulations are similar to those used in geometry and algebra during the child’s later school years" (Henniger, 1987). So there again, we can see the link between children's block play experiences and their later numeracy and </a:t>
            </a:r>
            <a:r>
              <a:rPr lang="en-US" err="1"/>
              <a:t>maths</a:t>
            </a:r>
            <a:r>
              <a:rPr lang="en-US"/>
              <a:t> education.</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16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85807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some other resources, specifically for block play. Again, you may have already seen these but incase anyone hasn't and is interested in using them. There is an area card for block play, which details the skills and learning opportunities available to children, alongside possible resources that you could add to extend the learning in this area. As well as this, there are links to the es and </a:t>
            </a:r>
            <a:r>
              <a:rPr lang="en-US" err="1"/>
              <a:t>os</a:t>
            </a:r>
            <a:r>
              <a:rPr lang="en-US"/>
              <a:t>, children's rights and GIRFEC, as well as practitioner questions on the back that you might want to ask yourself or chat through with a colleague when setting up the area. In addition, there is the block play audit tool, if you are looking to do a specific deep dive into the area and want to complete the audit to assess and self-evaluate. Again, I am more than happy to email these over or you can access them on the CMO training team.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17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7203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wanted to also shine a light on outdoor play specifically, as you'll hopefully know, the wealth of numeracy opportunities that the outdoors can provide young children with. Often described as 'nature's classroom', outdoor play naturally offers particularly rich experiences and creative opportunities to secure mathematical understanding in real and relevant contexts. Opportunities for this playful curiosity and discovery supports the development of learners' early numerical concepts. As it says on the slide, "Outdoor play offers children invaluable opportunities to develop numeracy skills through hands-on experiences. We can build confidence in </a:t>
            </a:r>
            <a:r>
              <a:rPr lang="en-US" err="1"/>
              <a:t>maths</a:t>
            </a:r>
            <a:r>
              <a:rPr lang="en-US"/>
              <a:t> concepts before children even perceive their play as mathematics."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18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6587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why outdoors? Knight (2011) suggests that children will become more creative outdoors where they have freedom to be “innovative, flexible and adaptable” and that this environment will stimulate creative mathematical thinking. The great thing about the outdoors is that it is free and it does not have an age limit. Purposeful, rich outdoor learning to support numeracy and maths is for everyone!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19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2217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on this slide, lists some of the mathematical concepts that a child can explore and become familiar with, through engaging in outdoor play experiences. So you've got:</a:t>
            </a:r>
          </a:p>
          <a:p>
            <a:pPr marL="171450" indent="-171450">
              <a:lnSpc>
                <a:spcPct val="90000"/>
              </a:lnSpc>
              <a:spcBef>
                <a:spcPts val="1200"/>
              </a:spcBef>
              <a:spcAft>
                <a:spcPts val="200"/>
              </a:spcAft>
              <a:buFont typeface="Wingdings,Sans-Serif"/>
              <a:buChar char="Ø"/>
            </a:pPr>
            <a:r>
              <a:rPr lang="en-US" dirty="0"/>
              <a:t>Symmetry</a:t>
            </a:r>
          </a:p>
          <a:p>
            <a:pPr marL="171450" indent="-171450">
              <a:lnSpc>
                <a:spcPct val="90000"/>
              </a:lnSpc>
              <a:spcBef>
                <a:spcPts val="1200"/>
              </a:spcBef>
              <a:spcAft>
                <a:spcPts val="200"/>
              </a:spcAft>
              <a:buFont typeface="Wingdings,Sans-Serif"/>
              <a:buChar char="Ø"/>
            </a:pPr>
            <a:r>
              <a:rPr lang="en-US" dirty="0"/>
              <a:t> Pattern </a:t>
            </a:r>
          </a:p>
          <a:p>
            <a:pPr marL="171450" indent="-171450">
              <a:lnSpc>
                <a:spcPct val="90000"/>
              </a:lnSpc>
              <a:spcBef>
                <a:spcPts val="1200"/>
              </a:spcBef>
              <a:spcAft>
                <a:spcPts val="200"/>
              </a:spcAft>
              <a:buFont typeface="Wingdings,Sans-Serif"/>
              <a:buChar char="Ø"/>
            </a:pPr>
            <a:r>
              <a:rPr lang="en-US" dirty="0"/>
              <a:t> Direction</a:t>
            </a:r>
          </a:p>
          <a:p>
            <a:pPr marL="171450" indent="-171450">
              <a:lnSpc>
                <a:spcPct val="90000"/>
              </a:lnSpc>
              <a:spcBef>
                <a:spcPts val="1200"/>
              </a:spcBef>
              <a:spcAft>
                <a:spcPts val="200"/>
              </a:spcAft>
              <a:buFont typeface="Wingdings,Sans-Serif"/>
              <a:buChar char="Ø"/>
            </a:pPr>
            <a:r>
              <a:rPr lang="en-US" dirty="0"/>
              <a:t> Time</a:t>
            </a:r>
          </a:p>
          <a:p>
            <a:pPr marL="171450" indent="-171450">
              <a:lnSpc>
                <a:spcPct val="90000"/>
              </a:lnSpc>
              <a:spcBef>
                <a:spcPts val="1200"/>
              </a:spcBef>
              <a:spcAft>
                <a:spcPts val="200"/>
              </a:spcAft>
              <a:buFont typeface="Wingdings,Sans-Serif"/>
              <a:buChar char="Ø"/>
            </a:pPr>
            <a:r>
              <a:rPr lang="en-US" dirty="0"/>
              <a:t>Measure</a:t>
            </a:r>
          </a:p>
          <a:p>
            <a:pPr marL="171450" indent="-171450">
              <a:lnSpc>
                <a:spcPct val="90000"/>
              </a:lnSpc>
              <a:spcBef>
                <a:spcPts val="1200"/>
              </a:spcBef>
              <a:spcAft>
                <a:spcPts val="200"/>
              </a:spcAft>
              <a:buFont typeface="Wingdings,Sans-Serif"/>
              <a:buChar char="Ø"/>
            </a:pPr>
            <a:r>
              <a:rPr lang="en-US" dirty="0"/>
              <a:t>Shape</a:t>
            </a:r>
          </a:p>
          <a:p>
            <a:pPr marL="171450" indent="-171450">
              <a:lnSpc>
                <a:spcPct val="90000"/>
              </a:lnSpc>
              <a:spcBef>
                <a:spcPts val="1200"/>
              </a:spcBef>
              <a:spcAft>
                <a:spcPts val="200"/>
              </a:spcAft>
              <a:buFont typeface="Wingdings,Sans-Serif"/>
              <a:buChar char="Ø"/>
            </a:pPr>
            <a:r>
              <a:rPr lang="en-US" dirty="0"/>
              <a:t> </a:t>
            </a:r>
            <a:r>
              <a:rPr lang="en-US" dirty="0" err="1"/>
              <a:t>Subitising</a:t>
            </a:r>
            <a:endParaRPr lang="en-US" dirty="0"/>
          </a:p>
          <a:p>
            <a:pPr marL="171450" indent="-171450">
              <a:lnSpc>
                <a:spcPct val="90000"/>
              </a:lnSpc>
              <a:spcBef>
                <a:spcPts val="1200"/>
              </a:spcBef>
              <a:spcAft>
                <a:spcPts val="200"/>
              </a:spcAft>
              <a:buFont typeface="Wingdings,Sans-Serif"/>
              <a:buChar char="Ø"/>
            </a:pPr>
            <a:r>
              <a:rPr lang="en-US" dirty="0"/>
              <a:t>Problem-solving</a:t>
            </a:r>
          </a:p>
          <a:p>
            <a:pPr marL="171450" indent="-171450">
              <a:lnSpc>
                <a:spcPct val="90000"/>
              </a:lnSpc>
              <a:spcBef>
                <a:spcPts val="1200"/>
              </a:spcBef>
              <a:spcAft>
                <a:spcPts val="200"/>
              </a:spcAft>
              <a:buFont typeface="Wingdings,Sans-Serif"/>
              <a:buChar char="Ø"/>
            </a:pPr>
            <a:r>
              <a:rPr lang="en-US" dirty="0"/>
              <a:t>Counting</a:t>
            </a:r>
          </a:p>
          <a:p>
            <a:pPr marL="171450" indent="-171450">
              <a:lnSpc>
                <a:spcPct val="90000"/>
              </a:lnSpc>
              <a:spcBef>
                <a:spcPts val="1200"/>
              </a:spcBef>
              <a:spcAft>
                <a:spcPts val="200"/>
              </a:spcAft>
              <a:buFont typeface="Wingdings,Sans-Serif"/>
              <a:buChar char="Ø"/>
            </a:pPr>
            <a:r>
              <a:rPr lang="en-US" dirty="0"/>
              <a:t> Sorting</a:t>
            </a:r>
          </a:p>
          <a:p>
            <a:pPr marL="171450" indent="-171450">
              <a:lnSpc>
                <a:spcPct val="90000"/>
              </a:lnSpc>
              <a:spcBef>
                <a:spcPts val="1200"/>
              </a:spcBef>
              <a:spcAft>
                <a:spcPts val="200"/>
              </a:spcAft>
              <a:buFont typeface="Wingdings,Sans-Serif"/>
              <a:buChar char="Ø"/>
            </a:pPr>
            <a:endParaRPr lang="en-US" dirty="0"/>
          </a:p>
          <a:p>
            <a:pPr marL="0" indent="0">
              <a:lnSpc>
                <a:spcPct val="90000"/>
              </a:lnSpc>
              <a:spcBef>
                <a:spcPts val="1200"/>
              </a:spcBef>
              <a:spcAft>
                <a:spcPts val="200"/>
              </a:spcAft>
              <a:buFont typeface="Wingdings,Sans-Serif"/>
              <a:buNone/>
            </a:pPr>
            <a:r>
              <a:rPr lang="en-US" dirty="0"/>
              <a:t>I</a:t>
            </a:r>
            <a:r>
              <a:rPr lang="en-US" baseline="0" dirty="0"/>
              <a:t> am going to show you a short video, from learning through landscapes, just to show you an example of how to incorporate numeracy learning outdoors. </a:t>
            </a:r>
            <a:endParaRPr lang="en-US" dirty="0"/>
          </a:p>
          <a:p>
            <a:pPr marL="171450" indent="-171450">
              <a:lnSpc>
                <a:spcPct val="90000"/>
              </a:lnSpc>
              <a:spcBef>
                <a:spcPts val="1200"/>
              </a:spcBef>
              <a:spcAft>
                <a:spcPts val="200"/>
              </a:spcAft>
              <a:buFont typeface="Wingdings,Sans-Serif"/>
              <a:buChar char="Ø"/>
            </a:pPr>
            <a:endParaRPr lang="en-US" dirty="0"/>
          </a:p>
          <a:p>
            <a:pPr marL="0" indent="0"/>
            <a:r>
              <a:rPr lang="en-US" dirty="0"/>
              <a:t>Again, SO much learning! In an environment that children can freely explore, promoting their natural curiosity. Engaging in outdoor play provides numerous benefits, as we know, </a:t>
            </a:r>
            <a:r>
              <a:rPr lang="en-US" dirty="0" err="1"/>
              <a:t>outwith</a:t>
            </a:r>
            <a:r>
              <a:rPr lang="en-US" dirty="0"/>
              <a:t> numeracy and </a:t>
            </a:r>
            <a:r>
              <a:rPr lang="en-US" dirty="0" err="1"/>
              <a:t>maths</a:t>
            </a:r>
            <a:r>
              <a:rPr lang="en-US" dirty="0"/>
              <a:t> learning. It has been proven that children's physical, mental, social, and emotional well-being are improved when playing outdoors. It stimulates their creativity and imagination by being in nature and open spaces. It can improve concentration through activities like exploring and building structures that enhance focus and attention span. We also know it can reduces stress and anxiety as being in nature and the outdoors can have a calming effect, reducing cortisol levels. And another great quote, you've got here is "When using the outdoors environment, the children can construct on a larger scale, explore the world first-hand and experience natural phenomena such as weather, the changing seasons and shadows" (Maynard and Waters, 2007). Lots of research out there that strongly advocates for outdoor learning, particularly in relation to numeracy development. We know that this is something we as an authority also promote.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20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22466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23c4e580c8_0_6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23c4e580c8_0_6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lnSpc>
                <a:spcPct val="107000"/>
              </a:lnSpc>
            </a:pPr>
            <a:r>
              <a:rPr lang="en-GB" dirty="0"/>
              <a:t>Here are our aims for today. So this is what we are hoping to achieve by the end of the session and what I would like you to be able to take away from it.</a:t>
            </a:r>
            <a:endParaRPr lang="en-US" dirty="0"/>
          </a:p>
          <a:p>
            <a:pPr marL="0" indent="0">
              <a:lnSpc>
                <a:spcPct val="107000"/>
              </a:lnSpc>
            </a:pPr>
            <a:endParaRPr lang="en-US" dirty="0"/>
          </a:p>
          <a:p>
            <a:pPr marL="0" indent="0">
              <a:lnSpc>
                <a:spcPct val="107000"/>
              </a:lnSpc>
            </a:pPr>
            <a:r>
              <a:rPr lang="en-US" dirty="0"/>
              <a:t>We are going to explain what a numeracy rich environment is, and e</a:t>
            </a:r>
            <a:r>
              <a:rPr lang="en-GB" dirty="0" err="1"/>
              <a:t>xplore</a:t>
            </a:r>
            <a:r>
              <a:rPr lang="en-GB" dirty="0"/>
              <a:t> the key features of it.</a:t>
            </a:r>
            <a:endParaRPr lang="en-US" dirty="0"/>
          </a:p>
          <a:p>
            <a:pPr marL="0" indent="0">
              <a:lnSpc>
                <a:spcPct val="107000"/>
              </a:lnSpc>
            </a:pPr>
            <a:r>
              <a:rPr lang="en-GB" dirty="0"/>
              <a:t>We will highlight the crucial role that a numeracy rich environment plays in supporting children's numeracy development.</a:t>
            </a:r>
          </a:p>
          <a:p>
            <a:pPr marL="0" marR="0" lvl="0" indent="0" algn="l" defTabSz="914400" rtl="0" eaLnBrk="1" fontAlgn="auto" latinLnBrk="0" hangingPunct="1">
              <a:lnSpc>
                <a:spcPct val="107000"/>
              </a:lnSpc>
              <a:spcBef>
                <a:spcPts val="0"/>
              </a:spcBef>
              <a:spcAft>
                <a:spcPts val="0"/>
              </a:spcAft>
              <a:buClr>
                <a:srgbClr val="000000"/>
              </a:buClr>
              <a:buSzPts val="1400"/>
              <a:buFont typeface="Arial"/>
              <a:buNone/>
              <a:tabLst/>
              <a:defRPr/>
            </a:pPr>
            <a:r>
              <a:rPr lang="en-GB" sz="1200" dirty="0">
                <a:latin typeface="Calibri Light"/>
              </a:rPr>
              <a:t>Explore the role of the adult in extending numeracy learning through a rich environment</a:t>
            </a:r>
            <a:r>
              <a:rPr lang="en-US" sz="1200" dirty="0">
                <a:latin typeface="Calibri Light"/>
              </a:rPr>
              <a:t>.</a:t>
            </a:r>
            <a:endParaRPr lang="en-US" dirty="0"/>
          </a:p>
          <a:p>
            <a:pPr marL="0" indent="0">
              <a:lnSpc>
                <a:spcPct val="107000"/>
              </a:lnSpc>
            </a:pPr>
            <a:r>
              <a:rPr lang="en-GB" dirty="0"/>
              <a:t>We will then provide some examples of high-quality experiences, resources and support materials that can be used to enhance your practice. </a:t>
            </a:r>
          </a:p>
          <a:p>
            <a:pPr marL="0" indent="0">
              <a:lnSpc>
                <a:spcPct val="107000"/>
              </a:lnSpc>
            </a:pPr>
            <a:endParaRPr lang="en-GB" dirty="0"/>
          </a:p>
          <a:p>
            <a:pPr marL="0" indent="0">
              <a:lnSpc>
                <a:spcPct val="107000"/>
              </a:lnSpc>
            </a:pPr>
            <a:r>
              <a:rPr lang="en-GB" dirty="0"/>
              <a:t>Now, I appreciate we have a mixture of people on the call today. Some from</a:t>
            </a:r>
            <a:r>
              <a:rPr lang="en-GB" baseline="0" dirty="0"/>
              <a:t> early years and some from primary. So I have tried my best to make sure that the information I am sharing today is relevant for everyone, but you will know yourself that depending on the setting or school you are in, depending on the age and stage of the learners you have in front of you, you will need to make adaptations to suit you and your learners. Like with everything. However, the key themes and main messages I will sharing with you today are appropriate for everyone</a:t>
            </a:r>
            <a:r>
              <a:rPr lang="en-GB" dirty="0"/>
              <a:t>, particularly those who are in a play-based classroom or wanting to incorporate some more may into your class. </a:t>
            </a:r>
            <a:endParaRPr lang="en-US" dirty="0"/>
          </a:p>
        </p:txBody>
      </p:sp>
      <p:sp>
        <p:nvSpPr>
          <p:cNvPr id="70" name="Google Shape;70;g323c4e580c8_0_6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extLst>
      <p:ext uri="{BB962C8B-B14F-4D97-AF65-F5344CB8AC3E}">
        <p14:creationId xmlns:p14="http://schemas.microsoft.com/office/powerpoint/2010/main" val="21214386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we've got the same resources here for </a:t>
            </a:r>
            <a:r>
              <a:rPr lang="en-US" err="1"/>
              <a:t>oudoors</a:t>
            </a:r>
            <a:r>
              <a:rPr lang="en-US"/>
              <a:t>, as we do for block play. The area card and then the audit tool to self-evaluate and assess if your outdoor environment, resources and provocations on offer are effective in promoting mathematical exploration, catered to the children’s current interests, abilities and needs.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21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7151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I just want to give us another moment to stop, digest what you have heard and reflect. What is your role in all of this? You have such an important part to play. Once a numeracy rich environment has been achieved, children have access to a block play area, to the outdoors, and they can explore numeracy and mathematical concepts naturally through the provocations and experiences set out through a rich continuous provision, you've made sure there are opportunities for numeracy learning in all areas of the playroom. What happens there? Is our job done? What is our role from there? I will give you a minute or two to have a think about it, discuss with anyone you are with and then again, if I can please ask that you pop your thoughts into the chat box.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22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3160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Aft>
                <a:spcPts val="600"/>
              </a:spcAft>
            </a:pPr>
            <a:r>
              <a:rPr lang="en-US"/>
              <a:t>So, as you will know, the role of the adult is crucial in developing and maintaining a numeracy rich environment. Without you, it doesn't happen! The role you play is imperative, for a number of reasons. You can see here on the slide, I have listed a few 'actions' or 'roles' you take on. Lets go through them together. </a:t>
            </a:r>
          </a:p>
          <a:p>
            <a:pPr marL="0" indent="0">
              <a:lnSpc>
                <a:spcPct val="90000"/>
              </a:lnSpc>
              <a:spcAft>
                <a:spcPts val="600"/>
              </a:spcAft>
            </a:pPr>
            <a:endParaRPr lang="en-US" dirty="0"/>
          </a:p>
          <a:p>
            <a:pPr marL="171450" indent="-171450">
              <a:lnSpc>
                <a:spcPct val="90000"/>
              </a:lnSpc>
              <a:spcAft>
                <a:spcPts val="600"/>
              </a:spcAft>
              <a:buFont typeface="Wingdings"/>
              <a:buChar char="Ø"/>
            </a:pPr>
            <a:r>
              <a:rPr lang="en-US" dirty="0"/>
              <a:t>Firstly, you are responsible for creating. Creating the numeracy rich environment that we want children to be immersed in. All that we have spoken about today, the physical environment, the visible learning, the resources and experiences on offer, the numeracy atmosphere – you are creating that. You are setting this environment up, to allow for the rest to happen.</a:t>
            </a:r>
          </a:p>
          <a:p>
            <a:pPr marL="171450" indent="-171450">
              <a:lnSpc>
                <a:spcPct val="90000"/>
              </a:lnSpc>
              <a:spcAft>
                <a:spcPts val="600"/>
              </a:spcAft>
              <a:buFont typeface="Wingdings"/>
              <a:buChar char="Ø"/>
            </a:pPr>
            <a:r>
              <a:rPr lang="en-US" dirty="0"/>
              <a:t>Encouraging. Encouraging children to notice numbers in their environment, such as on clocks, calendars, or doors. Being supportive and encouraging children to become confident in their own mathematical abilities and develop a positive attitude towards </a:t>
            </a:r>
            <a:r>
              <a:rPr lang="en-US" err="1"/>
              <a:t>maths</a:t>
            </a:r>
            <a:r>
              <a:rPr lang="en-US" dirty="0"/>
              <a:t>. Encouraging a growth mindset by praising effort and persistence in problem-solving, Making numeracy fun, engaging, and relevant to children's lives to reduce anxiety around </a:t>
            </a:r>
            <a:r>
              <a:rPr lang="en-US" err="1"/>
              <a:t>maths</a:t>
            </a:r>
            <a:r>
              <a:rPr lang="en-US" dirty="0"/>
              <a:t>. Your encouragement can be the difference between a child trying and succeeding, and not bothering. </a:t>
            </a:r>
          </a:p>
          <a:p>
            <a:pPr marL="171450" indent="-171450">
              <a:lnSpc>
                <a:spcPct val="90000"/>
              </a:lnSpc>
              <a:spcAft>
                <a:spcPts val="600"/>
              </a:spcAft>
              <a:buFont typeface="Wingdings"/>
              <a:buChar char="Ø"/>
            </a:pPr>
            <a:r>
              <a:rPr lang="en-US" dirty="0"/>
              <a:t>Next we have modelling. Being a role model for the children. Role modelling vocabulary, using mathematical language in context during their play and experiences. Using and encouraging terms like "bigger," "smaller," "more than," "less than," "half," and "equal to." Modelling how to use different resources, how they link to real life. </a:t>
            </a:r>
          </a:p>
          <a:p>
            <a:pPr marL="171450" indent="-171450">
              <a:lnSpc>
                <a:spcPct val="90000"/>
              </a:lnSpc>
              <a:spcAft>
                <a:spcPts val="600"/>
              </a:spcAft>
              <a:buFont typeface="Wingdings"/>
              <a:buChar char="Ø"/>
            </a:pPr>
            <a:r>
              <a:rPr lang="en-US" dirty="0"/>
              <a:t>Engaging, this is all about your interactions with the children. Engaging with the children in their play and links in with the previous point about modelling. Promoting real-life numeracy experiences and getting involved in it alongside the children. Engaging children in practical activities such as setting the table (counting plates/cups), baking (measuring ingredients), or shopping role-play (handling money). Asking open-ended questions to develop problem-solving and reasoning skills (e.g., </a:t>
            </a:r>
            <a:r>
              <a:rPr lang="en-US" i="1" dirty="0"/>
              <a:t>"How many steps do we need to take to reach the tree?"</a:t>
            </a:r>
            <a:r>
              <a:rPr lang="en-US" dirty="0"/>
              <a:t>). Engaging with the children, of course, but also with families and the community. We will talk a wee bit more about this in the next slide.</a:t>
            </a:r>
          </a:p>
          <a:p>
            <a:pPr marL="171450" indent="-171450">
              <a:lnSpc>
                <a:spcPct val="90000"/>
              </a:lnSpc>
              <a:spcAft>
                <a:spcPts val="600"/>
              </a:spcAft>
              <a:buFont typeface="Wingdings"/>
              <a:buChar char="Ø"/>
            </a:pPr>
            <a:r>
              <a:rPr lang="en-US" dirty="0"/>
              <a:t>We then have observing. You are all so experienced in this area already, you complete observations every single day, whether you write them up or not. You are observing the children, observing the engagement in areas, to understand how you can extend learning, how you can adapt and tailor experiences to the children for them to reach their targets. This is how your numeracy rich environment continuously evolves and develops for the better. </a:t>
            </a:r>
          </a:p>
          <a:p>
            <a:pPr marL="171450" indent="-171450">
              <a:lnSpc>
                <a:spcPct val="90000"/>
              </a:lnSpc>
              <a:spcAft>
                <a:spcPts val="600"/>
              </a:spcAft>
              <a:buFont typeface="Wingdings"/>
              <a:buChar char="Ø"/>
            </a:pPr>
            <a:r>
              <a:rPr lang="en-US" dirty="0"/>
              <a:t>And lastly, reviewing. Taking all that you have observed and self-evaluating. Evaluating your spaces, your areas, your resources and your practice. How could you develop and adapt? How can you extend the learning. Identifying children’s current interests and embedding numeracy in those areas. Challenging children’s thinking further by introducing new concepts through play. You know your children best, so you are looking to constantly improve, so that they can constantly improve.</a:t>
            </a:r>
          </a:p>
          <a:p>
            <a:pPr marL="171450" indent="-171450">
              <a:lnSpc>
                <a:spcPct val="90000"/>
              </a:lnSpc>
              <a:spcAft>
                <a:spcPts val="600"/>
              </a:spcAft>
              <a:buFont typeface="Wingdings"/>
              <a:buChar char="Ø"/>
            </a:pPr>
            <a:endParaRPr lang="en-US" dirty="0"/>
          </a:p>
          <a:p>
            <a:pPr marL="0" indent="0">
              <a:lnSpc>
                <a:spcPct val="90000"/>
              </a:lnSpc>
              <a:spcAft>
                <a:spcPts val="600"/>
              </a:spcAft>
            </a:pPr>
            <a:r>
              <a:rPr lang="en-US" dirty="0"/>
              <a:t>So you can see from here, nothing can run effectively without you. Children rely on you to support and direct them. And you all do this on a daily basis, so it's about </a:t>
            </a:r>
            <a:r>
              <a:rPr lang="en-US" err="1"/>
              <a:t>recognising</a:t>
            </a:r>
            <a:r>
              <a:rPr lang="en-US" dirty="0"/>
              <a:t> this and working towards your own development! Which you clearly are committed to doing, just by being on this session today.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23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6635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dirty="0"/>
              <a:t>We all know that working with and involving parents, families and the community where possible is super important. Providing guidance to parents on how to incorporate numeracy at home through everyday activities, keeping them involved in their children's learning. Involving families in numeracy-related events, such as stay and play sessions or PAT PAL</a:t>
            </a:r>
            <a:r>
              <a:rPr lang="en-US" baseline="0" dirty="0"/>
              <a:t> sessions</a:t>
            </a:r>
            <a:r>
              <a:rPr lang="en-US" dirty="0"/>
              <a:t> focused around numeracy and </a:t>
            </a:r>
            <a:r>
              <a:rPr lang="en-US" dirty="0" err="1"/>
              <a:t>maths</a:t>
            </a:r>
            <a:r>
              <a:rPr lang="en-US" dirty="0"/>
              <a:t>, parents workshops, parents evening, providing information leaflets and posters about numeracy development. You might even want to make use of home learning bags and send some fun and engaging activities that children can play with their families at home. Lots of which I am sure you are already doing, but it is important to mention. If anyone is interested in sending out some parent leaflets or home learning bags, the CMO training team has some examples on there that you can use and adapt as you wish.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24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5746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GB" dirty="0"/>
              <a:t>I wanted to direct you to some different places where you can access additional information and resources that you may find useful. Firstly, there are a couple of teams pages that if you aren't already a member of, I would really recommend. We have our CMO training team where you can access all of the audit tools, area cards, parents leaflets and home learning activities. There is also the Inverclyde ELC Subitising teams page that has all the information and resources to support you with subitising and early number sense. Along with there, there is the Inverclyde Subitising Youtube Channel that has a series of training videos. There is the Inverclyde Numeracy Strategy, which is currently unavailable as it is going through a refresh at the moment, but it is due to be re-launched on the 8th May and will then be available to everyone in the form of a SWAY. It will be along the same lines as the Literacy Framework, but obviously for numeracy. I have then attached some useful documents all about block play and maths outdoors and lastly, the PASE </a:t>
            </a:r>
            <a:r>
              <a:rPr lang="en-GB" dirty="0" err="1"/>
              <a:t>webblog</a:t>
            </a:r>
            <a:r>
              <a:rPr lang="en-GB" dirty="0"/>
              <a:t> that you can access online, just with a simple google search and you will find training </a:t>
            </a:r>
            <a:r>
              <a:rPr lang="en-GB" dirty="0" err="1"/>
              <a:t>powerpoints</a:t>
            </a:r>
            <a:r>
              <a:rPr lang="en-GB"/>
              <a:t> and other resources on there from ex CMOs and we will also be adding to this as well. Similarly, if anyone would like these slides sent over, please let me know and I can absolutely arrange that. </a:t>
            </a:r>
          </a:p>
        </p:txBody>
      </p:sp>
      <p:sp>
        <p:nvSpPr>
          <p:cNvPr id="330" name="Google Shape;33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23c4e580c8_0_5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323c4e580c8_0_5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dirty="0"/>
              <a:t>Okay everyone, that takes us to the end of today's session. Thank you all so much for joining today and for your engagement. I hope you have taken</a:t>
            </a:r>
            <a:r>
              <a:rPr lang="en-US" baseline="0" dirty="0"/>
              <a:t> something away from the session today, or are even leaving with a sense of re-assurance that your current practice is effective. This may have been a refresher for you, and just re-</a:t>
            </a:r>
            <a:r>
              <a:rPr lang="en-US" baseline="0" dirty="0" err="1"/>
              <a:t>inforced</a:t>
            </a:r>
            <a:r>
              <a:rPr lang="en-US" baseline="0" dirty="0"/>
              <a:t> the same messages that you already aware of. This is not something that needs to be difficult, it can be developed using really simple strategies.</a:t>
            </a:r>
            <a:r>
              <a:rPr lang="en-US" dirty="0"/>
              <a:t> If I can please ask that before you leave the call, you scan the QR code on the screen and fill in an evaluation form. It is really important for our data records. I have also put my email address on the slide, do not </a:t>
            </a:r>
            <a:r>
              <a:rPr lang="en-US" dirty="0" err="1"/>
              <a:t>hesistate</a:t>
            </a:r>
            <a:r>
              <a:rPr lang="en-US" dirty="0"/>
              <a:t> to get in touch if you have any questions or want to talk about anything further.</a:t>
            </a:r>
            <a:endParaRPr dirty="0"/>
          </a:p>
        </p:txBody>
      </p:sp>
      <p:sp>
        <p:nvSpPr>
          <p:cNvPr id="349" name="Google Shape;349;g323c4e580c8_0_5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dirty="0"/>
              <a:t>So, firstly.. What actually is a numeracy rich environment? How do we officially define it? Well, as you can see from the slide, a numeracy rich environment refers to a setting that naturally encourages mathematical thinking, problem-solving, and the application of numerical concepts in everyday activities and experiences. It is a space that integrates and provides opportunities for children to explore number, pattern, money, measure, shape and mathematical language through relevant, real-life experiences, making numeracy and </a:t>
            </a:r>
            <a:r>
              <a:rPr lang="en-US" dirty="0" err="1"/>
              <a:t>maths</a:t>
            </a:r>
            <a:r>
              <a:rPr lang="en-US" dirty="0"/>
              <a:t> accessible and engaging for all. </a:t>
            </a:r>
          </a:p>
          <a:p>
            <a:pPr marL="0" indent="0"/>
            <a:endParaRPr lang="en-US" dirty="0"/>
          </a:p>
          <a:p>
            <a:pPr marL="0" indent="0"/>
            <a:r>
              <a:rPr lang="en-US" dirty="0"/>
              <a:t>So you are not always having to necessarily sit</a:t>
            </a:r>
            <a:r>
              <a:rPr lang="en-US" baseline="0" dirty="0"/>
              <a:t> </a:t>
            </a:r>
            <a:r>
              <a:rPr lang="en-US" dirty="0"/>
              <a:t>children down and teach them the order</a:t>
            </a:r>
            <a:r>
              <a:rPr lang="en-US" baseline="0" dirty="0"/>
              <a:t> of </a:t>
            </a:r>
            <a:r>
              <a:rPr lang="en-US" dirty="0"/>
              <a:t>numbers, or teach them what it means to measure and weigh, or how to share items equally, which we know there absolutely is a time and a place for as it is all about balance, however, it is about allowing children to naturally develop this understanding, through their play</a:t>
            </a:r>
            <a:r>
              <a:rPr lang="en-US" baseline="0" dirty="0"/>
              <a:t> within your classroom or learning environment, </a:t>
            </a:r>
            <a:r>
              <a:rPr lang="en-US" dirty="0"/>
              <a:t>which can then be further supported</a:t>
            </a:r>
            <a:r>
              <a:rPr lang="en-US" baseline="0" dirty="0"/>
              <a:t> by your input </a:t>
            </a:r>
            <a:r>
              <a:rPr lang="en-US" dirty="0"/>
              <a:t>and direct instruction at</a:t>
            </a:r>
            <a:r>
              <a:rPr lang="en-US" baseline="0" dirty="0"/>
              <a:t> other times.</a:t>
            </a:r>
            <a:r>
              <a:rPr lang="en-US" dirty="0"/>
              <a:t> These experiences are best facilitated through a rich continuous provision within</a:t>
            </a:r>
            <a:r>
              <a:rPr lang="en-US" baseline="0" dirty="0"/>
              <a:t> your learning environment</a:t>
            </a:r>
            <a:r>
              <a:rPr lang="en-US" dirty="0"/>
              <a:t> and through thoughtful provocations and learning experiences set out by you, as the skilled teachers</a:t>
            </a:r>
            <a:r>
              <a:rPr lang="en-US" baseline="0" dirty="0"/>
              <a:t> and</a:t>
            </a:r>
            <a:r>
              <a:rPr lang="en-US" dirty="0"/>
              <a:t> practitioners. Your rich continuous provision is your environment. What you have in your environment, what it</a:t>
            </a:r>
            <a:r>
              <a:rPr lang="en-US" baseline="0" dirty="0"/>
              <a:t> looks like, what the children have access to throughout the day. The idea is that if</a:t>
            </a:r>
            <a:r>
              <a:rPr lang="en-US" dirty="0"/>
              <a:t> your</a:t>
            </a:r>
            <a:r>
              <a:rPr lang="en-US" baseline="0" dirty="0"/>
              <a:t> </a:t>
            </a:r>
            <a:r>
              <a:rPr lang="en-US" dirty="0"/>
              <a:t>environment</a:t>
            </a:r>
            <a:r>
              <a:rPr lang="en-US" baseline="0" dirty="0"/>
              <a:t> </a:t>
            </a:r>
            <a:r>
              <a:rPr lang="en-US" dirty="0"/>
              <a:t>is set up correctly, it will help</a:t>
            </a:r>
            <a:r>
              <a:rPr lang="en-US" baseline="0" dirty="0"/>
              <a:t> you to support</a:t>
            </a:r>
            <a:r>
              <a:rPr lang="en-US" dirty="0"/>
              <a:t> children to develop their knowledge and understanding of numeracy and its place in the real world by providing opportunities to use and explore numbers freely. Your resources available and spaces should be well thought out and planned for, so that children are supported to achieve their targets and individual learning goals. This will then also aid in your</a:t>
            </a:r>
            <a:r>
              <a:rPr lang="en-US" baseline="0" dirty="0"/>
              <a:t> direct teaching of </a:t>
            </a:r>
            <a:r>
              <a:rPr lang="en-US" dirty="0"/>
              <a:t>numeracy and </a:t>
            </a:r>
            <a:r>
              <a:rPr lang="en-US" dirty="0" err="1"/>
              <a:t>maths</a:t>
            </a:r>
            <a:r>
              <a:rPr lang="en-US" dirty="0"/>
              <a: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7775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question I am sure none of you are thinking, but lets just set the scene. Why numeracy? Why does the environment need to be numeracy rich? Why is this so important for children? We've firstly got a quote here that you can see from the slide, it says "</a:t>
            </a:r>
            <a:r>
              <a:rPr lang="en-US" b="1" dirty="0"/>
              <a:t>A child’s mathematical development begins long before they enter school. Early experiences with numbers, patterns, and problem-solving lay the foundation for future success in mathematics and beyond."</a:t>
            </a:r>
            <a:r>
              <a:rPr lang="en-US" dirty="0"/>
              <a:t> Early years and early</a:t>
            </a:r>
            <a:r>
              <a:rPr lang="en-US" baseline="0" dirty="0"/>
              <a:t> primary</a:t>
            </a:r>
            <a:r>
              <a:rPr lang="en-US" dirty="0"/>
              <a:t> is so crucial for children in all aspects of their learning, but particularly in numeracy. Numeracy learning in at the earliest</a:t>
            </a:r>
            <a:r>
              <a:rPr lang="en-US" baseline="0" dirty="0"/>
              <a:t> stage </a:t>
            </a:r>
            <a:r>
              <a:rPr lang="en-US" dirty="0"/>
              <a:t>is essential because it builds the foundation for lifelong learning, problem-solving, and success in both academic and everyday life. Early exposure to numbers, patterns, shapes, and measurements helps children develop critical thinking and reasoning skills that benefit them as they grow. Numeracy, as you will know, is cross-curricular and underpins much of what is taught throughout a child's entire curriculum. Numeracy across learning, not just within numeracy. So the skills children develop, much like their literacy, will lay the foundations for success in other areas. </a:t>
            </a:r>
            <a:br>
              <a:rPr lang="en-US" b="1" dirty="0"/>
            </a:b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10826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r>
              <a:rPr lang="en-US" dirty="0"/>
              <a:t>So what does numeracy learning support children with? If we get our learning environment correct, what will the impact be? Well, ultimately, when children play in an environment that is numeracy rich, with skilled adults who encourage and promote mathematical thinking, they:</a:t>
            </a:r>
          </a:p>
          <a:p>
            <a:pPr marL="0" indent="0" algn="ctr"/>
            <a:endParaRPr lang="en-US" dirty="0"/>
          </a:p>
          <a:p>
            <a:pPr indent="-457200">
              <a:buFont typeface="Wingdings,Sans-Serif"/>
              <a:buChar char="Ø"/>
            </a:pPr>
            <a:r>
              <a:rPr lang="en-US" dirty="0"/>
              <a:t>Become more confident in their mathematical abilities – Confidence is key! The more children are exposed to numeracy and </a:t>
            </a:r>
            <a:r>
              <a:rPr lang="en-US" dirty="0" err="1"/>
              <a:t>maths</a:t>
            </a:r>
            <a:r>
              <a:rPr lang="en-US" dirty="0"/>
              <a:t> within their environment, the more familiar they will become and the more confident they will feel in their abilities. Your encouragement also builds this confidence. </a:t>
            </a:r>
          </a:p>
          <a:p>
            <a:pPr indent="-457200">
              <a:buFont typeface="Wingdings,Sans-Serif"/>
              <a:buChar char="Ø"/>
            </a:pPr>
            <a:r>
              <a:rPr lang="en-US" dirty="0"/>
              <a:t>Develop their number sense – Quite self explanatory, again, if children are using number in their everyday life, they will develop their knowledge and understanding of numbers and number relationships.</a:t>
            </a:r>
          </a:p>
          <a:p>
            <a:pPr indent="-457200">
              <a:buFont typeface="Wingdings,Sans-Serif"/>
              <a:buChar char="Ø"/>
            </a:pPr>
            <a:r>
              <a:rPr lang="en-US" dirty="0"/>
              <a:t>Are more comfortable taking risks and making mistakes  - Taking risks and making mistakes is a big part of numeracy. Trial and error. Trying out new ways to problem solve until you find a way that leads you to success. We want children to be comfortable in doing this and not be afraid, so if they have opportunities to do this within their environment, it will become normal for them, and less intimidating. </a:t>
            </a:r>
          </a:p>
          <a:p>
            <a:pPr indent="-457200">
              <a:buFont typeface="Wingdings,Sans-Serif"/>
              <a:buChar char="Ø"/>
            </a:pPr>
            <a:r>
              <a:rPr lang="en-US" dirty="0"/>
              <a:t>Develop their creativity and logical thinking - Numeracy and mathematics require a balance of </a:t>
            </a:r>
            <a:r>
              <a:rPr lang="en-US" b="1" dirty="0"/>
              <a:t>logical thinking</a:t>
            </a:r>
            <a:r>
              <a:rPr lang="en-US" dirty="0"/>
              <a:t> and </a:t>
            </a:r>
            <a:r>
              <a:rPr lang="en-US" b="1" dirty="0"/>
              <a:t>creativity</a:t>
            </a:r>
            <a:r>
              <a:rPr lang="en-US" dirty="0"/>
              <a:t> to solve problems, understand patterns, and apply mathematical concepts to real-life situations.</a:t>
            </a:r>
          </a:p>
          <a:p>
            <a:pPr indent="-457200">
              <a:buFont typeface="Wingdings,Sans-Serif"/>
              <a:buChar char="Ø"/>
            </a:pPr>
            <a:r>
              <a:rPr lang="en-US" dirty="0"/>
              <a:t>Have opportunities to problem solve and reason – Again, huge areas within numeracy that are important for children to have opportunities to engage in, especially through real life experiences. </a:t>
            </a:r>
          </a:p>
          <a:p>
            <a:pPr indent="-457200">
              <a:buFont typeface="Wingdings,Sans-Serif"/>
              <a:buChar char="Ø"/>
            </a:pPr>
            <a:r>
              <a:rPr lang="en-US" dirty="0"/>
              <a:t>Develop a LOVE for </a:t>
            </a:r>
            <a:r>
              <a:rPr lang="en-US" dirty="0" err="1"/>
              <a:t>maths</a:t>
            </a:r>
            <a:r>
              <a:rPr lang="en-US" dirty="0"/>
              <a:t>! - This one is really important. We want children to have positive attitudes towards numeracy and </a:t>
            </a:r>
            <a:r>
              <a:rPr lang="en-US" dirty="0" err="1"/>
              <a:t>maths</a:t>
            </a:r>
            <a:r>
              <a:rPr lang="en-US" dirty="0"/>
              <a:t> and be excited by it. We want them to find this learning fun and exciting, so it is important we make this learning engaging, and try link it to children's interests where possible. </a:t>
            </a:r>
          </a:p>
          <a:p>
            <a:pPr indent="-457200">
              <a:buFont typeface="Wingdings,Sans-Serif"/>
              <a:buChar char="Ø"/>
            </a:pPr>
            <a:endParaRPr lang="en-US" dirty="0"/>
          </a:p>
          <a:p>
            <a:pPr marL="0" indent="0"/>
            <a:r>
              <a:rPr lang="en-US" dirty="0"/>
              <a:t>So you can see from here, there is so much that children can learn from being exposed to a numeracy rich environment, alongside skilled adults who encourage and promote mathematical thinking</a:t>
            </a:r>
            <a:r>
              <a:rPr lang="en-US" baseline="0" dirty="0"/>
              <a:t> through your direct teaching input and conversations with the children. </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6452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a:extLst>
            <a:ext uri="{FF2B5EF4-FFF2-40B4-BE49-F238E27FC236}">
              <a16:creationId xmlns:a16="http://schemas.microsoft.com/office/drawing/2014/main" id="{4B795AE8-8246-522B-4414-E25389D72A3B}"/>
            </a:ext>
          </a:extLst>
        </p:cNvPr>
        <p:cNvGrpSpPr/>
        <p:nvPr/>
      </p:nvGrpSpPr>
      <p:grpSpPr>
        <a:xfrm>
          <a:off x="0" y="0"/>
          <a:ext cx="0" cy="0"/>
          <a:chOff x="0" y="0"/>
          <a:chExt cx="0" cy="0"/>
        </a:xfrm>
      </p:grpSpPr>
      <p:sp>
        <p:nvSpPr>
          <p:cNvPr id="68" name="Google Shape;68;g323c4e580c8_0_632:notes">
            <a:extLst>
              <a:ext uri="{FF2B5EF4-FFF2-40B4-BE49-F238E27FC236}">
                <a16:creationId xmlns:a16="http://schemas.microsoft.com/office/drawing/2014/main" id="{49859D38-61EA-2C77-0C0E-0C5EE9E58D2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23c4e580c8_0_632:notes">
            <a:extLst>
              <a:ext uri="{FF2B5EF4-FFF2-40B4-BE49-F238E27FC236}">
                <a16:creationId xmlns:a16="http://schemas.microsoft.com/office/drawing/2014/main" id="{4B426FD2-C1D8-27F3-72A0-7CC957CDF37F}"/>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GB" dirty="0"/>
              <a:t>So, we've explored why early numeracy learning is so crucial and you will all know this from first-hand </a:t>
            </a:r>
            <a:r>
              <a:rPr lang="en-GB" dirty="0" err="1"/>
              <a:t>experience..but</a:t>
            </a:r>
            <a:r>
              <a:rPr lang="en-GB" dirty="0"/>
              <a:t> what does the research say? Does this back up what we already know? Let's look at these statements together. I will give you a wee minute firstly to read through them, then we can discuss what this is telling us. </a:t>
            </a:r>
            <a:endParaRPr lang="en-US" dirty="0"/>
          </a:p>
          <a:p>
            <a:pPr marL="0" indent="0"/>
            <a:endParaRPr lang="en-GB" dirty="0"/>
          </a:p>
          <a:p>
            <a:pPr marL="342900" indent="-342900">
              <a:buFont typeface="Wingdings,Sans-Serif"/>
              <a:buChar char="Ø"/>
            </a:pPr>
            <a:r>
              <a:rPr lang="en-GB" dirty="0"/>
              <a:t>Children's mathematical knowledge at school entry is the strongest predictor of both later math success and success in other academic domains. Duncan et al. (2007) - So whatever experiences children have with numeracy learning, in their early years, before they enter school, strongly corelates with their later success in not only mathematics, but also other academic areas, as we know numeracy is cross curricular. Again, re-iterating the importance of numeracy learning in nursery. </a:t>
            </a:r>
          </a:p>
          <a:p>
            <a:pPr marL="342900" indent="-342900">
              <a:buFont typeface="Wingdings,Sans-Serif"/>
              <a:buChar char="Ø"/>
            </a:pPr>
            <a:r>
              <a:rPr lang="en-GB" dirty="0"/>
              <a:t>In the UK, almost 78% of adults have numeracy skills below the equivalent of a GCSE grade A-C. This deficiency affects their ability to manage personal finances, employment prospects, and overall well-being. - Without adequate numeracy skills, children are more likely to struggle in later life. We need to intervene at the earliest possible stage to avoid this happening. </a:t>
            </a:r>
            <a:endParaRPr lang="en-US" dirty="0"/>
          </a:p>
          <a:p>
            <a:pPr marL="342900" indent="-342900">
              <a:buFont typeface="Wingdings,Sans-Serif"/>
              <a:buChar char="Ø"/>
            </a:pPr>
            <a:r>
              <a:rPr lang="en-US" dirty="0"/>
              <a:t>Feeling inadequate or embarrassed about math skills can negatively affect self-confidence and social interactions. - If children do not foster the love for </a:t>
            </a:r>
            <a:r>
              <a:rPr lang="en-US" dirty="0" err="1"/>
              <a:t>maths</a:t>
            </a:r>
            <a:r>
              <a:rPr lang="en-US" dirty="0"/>
              <a:t> at an early age, build resilience and are confident in their abilities as well as being comfortable with making mistakes, they are more likely to suffer from self-doubt and continue to struggle with numeracy and </a:t>
            </a:r>
            <a:r>
              <a:rPr lang="en-US" dirty="0" err="1"/>
              <a:t>maths</a:t>
            </a:r>
            <a:r>
              <a:rPr lang="en-US" dirty="0"/>
              <a:t> as they progress through school. We want to develop this confidence and positive attitude as soon as we can, so that children don't feel embarrassed, it s just part of their every day life. </a:t>
            </a:r>
          </a:p>
          <a:p>
            <a:pPr marL="342900" indent="-342900">
              <a:buFont typeface="Wingdings,Sans-Serif"/>
              <a:buChar char="Ø"/>
            </a:pPr>
            <a:r>
              <a:rPr lang="en-GB" sz="1200" b="0" i="0" u="none" strike="noStrike" cap="none" dirty="0">
                <a:solidFill>
                  <a:schemeClr val="dk1"/>
                </a:solidFill>
                <a:latin typeface="Calibri"/>
                <a:ea typeface="Calibri"/>
                <a:cs typeface="Calibri"/>
                <a:sym typeface="Calibri"/>
              </a:rPr>
              <a:t>A numeracy-rich classroom helps students develop the confidence and competence to tackle numerical tasks in the real world. This is crucial for personal and professional development. This</a:t>
            </a:r>
            <a:r>
              <a:rPr lang="en-GB" sz="1200" b="0" i="0" u="none" strike="noStrike" cap="none" baseline="0" dirty="0">
                <a:solidFill>
                  <a:schemeClr val="dk1"/>
                </a:solidFill>
                <a:latin typeface="Calibri"/>
                <a:ea typeface="Calibri"/>
                <a:cs typeface="Calibri"/>
                <a:sym typeface="Calibri"/>
              </a:rPr>
              <a:t> is a quote taken from the make maths count report from Education Scotland. This again, is highlighting the benefits to children in learning in a numeracy rich space.</a:t>
            </a:r>
            <a:endParaRPr lang="en-GB" sz="1200" b="0" i="0" u="none" strike="noStrike" cap="none" dirty="0">
              <a:solidFill>
                <a:schemeClr val="dk1"/>
              </a:solidFill>
              <a:latin typeface="Calibri"/>
              <a:ea typeface="Calibri"/>
              <a:cs typeface="Calibri"/>
              <a:sym typeface="Calibri"/>
            </a:endParaRPr>
          </a:p>
          <a:p>
            <a:pPr marL="342900" indent="-342900">
              <a:buFont typeface="Wingdings,Sans-Serif"/>
              <a:buChar char="Ø"/>
            </a:pPr>
            <a:r>
              <a:rPr lang="en-GB" sz="1200" b="0" i="0" u="none" strike="noStrike" cap="none" dirty="0">
                <a:solidFill>
                  <a:schemeClr val="dk1"/>
                </a:solidFill>
                <a:latin typeface="Calibri"/>
                <a:ea typeface="Calibri"/>
                <a:cs typeface="Calibri"/>
                <a:sym typeface="Calibri"/>
              </a:rPr>
              <a:t>Learners in numeracy-rich classrooms typically demonstrate enhanced mathematical abilities, improved critical thinking, and greater overall academic success compared to their peers in less numeracy-focused environments.</a:t>
            </a:r>
            <a:r>
              <a:rPr lang="en-GB" sz="1200" b="0" i="0" u="none" strike="noStrike" cap="none" baseline="0" dirty="0">
                <a:solidFill>
                  <a:schemeClr val="dk1"/>
                </a:solidFill>
                <a:latin typeface="Calibri"/>
                <a:ea typeface="Calibri"/>
                <a:cs typeface="Calibri"/>
                <a:sym typeface="Calibri"/>
              </a:rPr>
              <a:t> This is from the EEF – Education </a:t>
            </a:r>
            <a:r>
              <a:rPr lang="en-GB" sz="1200" b="0" i="0" u="none" strike="noStrike" cap="none" baseline="0" dirty="0" err="1">
                <a:solidFill>
                  <a:schemeClr val="dk1"/>
                </a:solidFill>
                <a:latin typeface="Calibri"/>
                <a:ea typeface="Calibri"/>
                <a:cs typeface="Calibri"/>
                <a:sym typeface="Calibri"/>
              </a:rPr>
              <a:t>Endownment</a:t>
            </a:r>
            <a:r>
              <a:rPr lang="en-GB" sz="1200" b="0" i="0" u="none" strike="noStrike" cap="none" baseline="0" dirty="0">
                <a:solidFill>
                  <a:schemeClr val="dk1"/>
                </a:solidFill>
                <a:latin typeface="Calibri"/>
                <a:ea typeface="Calibri"/>
                <a:cs typeface="Calibri"/>
                <a:sym typeface="Calibri"/>
              </a:rPr>
              <a:t> Foundation. Learners in a rich numeracy learning space, typically demonstrate these enhances skills, compared to their peers. So why wouldn’t we want to do this and create this for our learners?</a:t>
            </a:r>
            <a:endParaRPr lang="en-US" sz="1200" b="0" i="0" u="none" strike="noStrike" cap="none" dirty="0">
              <a:solidFill>
                <a:schemeClr val="dk1"/>
              </a:solidFill>
              <a:latin typeface="Calibri"/>
              <a:ea typeface="Calibri"/>
              <a:cs typeface="Calibri"/>
              <a:sym typeface="Calibri"/>
            </a:endParaRPr>
          </a:p>
          <a:p>
            <a:pPr marL="0" indent="0">
              <a:buFont typeface="Wingdings,Sans-Serif"/>
              <a:buNone/>
            </a:pPr>
            <a:endParaRPr lang="en-US" dirty="0"/>
          </a:p>
          <a:p>
            <a:pPr marL="0" indent="0"/>
            <a:r>
              <a:rPr lang="en-US" dirty="0"/>
              <a:t>These statistics highlight further, the importance of fostering numeracy skills from an early age, as they are linked to better educational achievements, employment opportunities, and economic stability in later life. Again, I am sure everyone would have been quite confident in being able to say this anyway, as we have all lived It we have experienced it, but it is always good to get the research to confirm this</a:t>
            </a:r>
            <a:r>
              <a:rPr lang="en-US" baseline="0" dirty="0"/>
              <a:t> and solidify the purpose of creating these numeracy rich spaces. </a:t>
            </a:r>
            <a:endParaRPr lang="en-US" dirty="0"/>
          </a:p>
        </p:txBody>
      </p:sp>
      <p:sp>
        <p:nvSpPr>
          <p:cNvPr id="70" name="Google Shape;70;g323c4e580c8_0_632:notes">
            <a:extLst>
              <a:ext uri="{FF2B5EF4-FFF2-40B4-BE49-F238E27FC236}">
                <a16:creationId xmlns:a16="http://schemas.microsoft.com/office/drawing/2014/main" id="{7D9CE39C-64CF-6E03-E875-7E4F48D6C752}"/>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2880214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I just want to give us a wee chance to pause and reflect on what we have heard so far. Before we go on to talk about what actually makes a space numeracy rich, I want to give you a moment to think about your own spaces. If you currently in your setting or</a:t>
            </a:r>
            <a:r>
              <a:rPr lang="en-US" baseline="0" dirty="0"/>
              <a:t> your school</a:t>
            </a:r>
            <a:r>
              <a:rPr lang="en-US" dirty="0"/>
              <a:t>, have a look around. If you are not, have a think about your playroom, your classroom, your</a:t>
            </a:r>
            <a:r>
              <a:rPr lang="en-US" baseline="0" dirty="0"/>
              <a:t> school as a whole,</a:t>
            </a:r>
            <a:r>
              <a:rPr lang="en-US" dirty="0"/>
              <a:t> your areas, your spaces. Is there currently anywhere that you would describe as being numeracy rich? It might be outdoors. Why? What about the area makes you say that? Think of it's features, what it allows children to do. I will give you a wee minute or two to think about it and chat with colleagues if you are sharing a computer. If you could then pop into the chat box and we will look at some of the responses. Don't over think it! Just go with what first comes to mind. No answer is a wrong answer here. </a:t>
            </a:r>
          </a:p>
          <a:p>
            <a:endParaRPr lang="en-US" dirty="0"/>
          </a:p>
          <a:p>
            <a:r>
              <a:rPr lang="en-US" dirty="0"/>
              <a:t>Great, thank you all for your comments. Lots of really good examples there. So let's look at it in more detail!</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6793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dirty="0"/>
              <a:t>So we have defined a numeracy rich environment, we know what it is and what it should support learners to do. But what does this actually look like? What are the key features of a numeracy rich environment?</a:t>
            </a:r>
          </a:p>
          <a:p>
            <a:pPr marL="0" indent="0"/>
            <a:endParaRPr lang="en-US" dirty="0"/>
          </a:p>
          <a:p>
            <a:pPr marL="285750" indent="-285750">
              <a:buChar char="•"/>
            </a:pPr>
            <a:r>
              <a:rPr lang="en-US" dirty="0"/>
              <a:t>Firstly, use of visible learning. Numbers, mathematical tools, and concepts are everywhere, where relevant. Making use of displays and where appropriate, incorporating charts, number lines, shapes, clocks, calendars, measurement tools. Things that children will be looking at every day, that they will subconsciously begin to take in, and eventually make use of. </a:t>
            </a:r>
          </a:p>
          <a:p>
            <a:pPr marL="285750" indent="-285750">
              <a:buChar char="•"/>
            </a:pPr>
            <a:r>
              <a:rPr lang="en-US" dirty="0"/>
              <a:t>Vocabulary and mathematical language. This is key for you as the</a:t>
            </a:r>
            <a:r>
              <a:rPr lang="en-US" baseline="0" dirty="0"/>
              <a:t> adult</a:t>
            </a:r>
            <a:r>
              <a:rPr lang="en-US" dirty="0"/>
              <a:t>. Children should be encouraged to talk about numbers and mathematical concepts through their play and every</a:t>
            </a:r>
            <a:r>
              <a:rPr lang="en-US" baseline="0" dirty="0"/>
              <a:t>day learning experiences </a:t>
            </a:r>
            <a:r>
              <a:rPr lang="en-US" dirty="0"/>
              <a:t>– they should be immersed in mathematical language and vocabulary role modelled by practitioners. Encouraging the use of terms like "more than," "less than," "equal to," "half", "small, medium and large" etc. We want children to hear this mathematical language being used in context, so they can replicate this appropriately and truly understand what is means. This will be embedded most effectively, if it is done through children's play, through</a:t>
            </a:r>
            <a:r>
              <a:rPr lang="en-US" baseline="0" dirty="0"/>
              <a:t> inter-disciplinary learning experiences, </a:t>
            </a:r>
            <a:r>
              <a:rPr lang="en-US" dirty="0"/>
              <a:t>or linked to something they are interested in. It is important to also display this vocabulary where relevant, to support children to make connections with the word and its meaning. </a:t>
            </a:r>
          </a:p>
          <a:p>
            <a:pPr marL="285750" indent="-285750">
              <a:buChar char="•"/>
            </a:pPr>
            <a:r>
              <a:rPr lang="en-US" dirty="0"/>
              <a:t>Technology Integration. Educational apps, interactive whiteboards, laptops</a:t>
            </a:r>
            <a:r>
              <a:rPr lang="en-US" baseline="0" dirty="0"/>
              <a:t> </a:t>
            </a:r>
            <a:r>
              <a:rPr lang="en-US" dirty="0"/>
              <a:t>and other digital tools that enhance learning. I know this isn't always easy as these things can cost a lot of money, but, where you can, using technology can be key for supporting numeracy understanding, particularly as we are becoming a more digitally literate society</a:t>
            </a:r>
            <a:r>
              <a:rPr lang="en-US" baseline="0" dirty="0"/>
              <a:t> and children will need to develop the appropriate skills with this.</a:t>
            </a:r>
            <a:endParaRPr lang="en-US" dirty="0"/>
          </a:p>
          <a:p>
            <a:pPr marL="285750" indent="-285750">
              <a:buChar char="•"/>
            </a:pPr>
            <a:r>
              <a:rPr lang="en-US" dirty="0"/>
              <a:t>Risk-taking and problem solving opportunities. Children should be encouraged to try new things and learn from mistakes wherever</a:t>
            </a:r>
            <a:r>
              <a:rPr lang="en-US" baseline="0" dirty="0"/>
              <a:t> possible</a:t>
            </a:r>
            <a:r>
              <a:rPr lang="en-US" dirty="0"/>
              <a:t>. There should be an abundance of opportunities, from the youngest age, to problem solve where possible. Be clever about the amount of information you give to children.</a:t>
            </a:r>
            <a:r>
              <a:rPr lang="en-US" baseline="0" dirty="0"/>
              <a:t> We do not want to spoon feed them everything. Let there be an element of trial and error</a:t>
            </a:r>
            <a:r>
              <a:rPr lang="en-US" dirty="0"/>
              <a:t>, as this is a huge skill within numeracy and </a:t>
            </a:r>
            <a:r>
              <a:rPr lang="en-US" dirty="0" err="1"/>
              <a:t>maths</a:t>
            </a:r>
            <a:r>
              <a:rPr lang="en-US" dirty="0"/>
              <a:t> and will encourage children to think critically. </a:t>
            </a:r>
          </a:p>
          <a:p>
            <a:pPr marL="285750" indent="-285750">
              <a:buChar char="•"/>
            </a:pPr>
            <a:r>
              <a:rPr lang="en-US" dirty="0"/>
              <a:t>Real-world connections and real-life contexts. Using every</a:t>
            </a:r>
            <a:r>
              <a:rPr lang="en-US" baseline="0" dirty="0"/>
              <a:t> day experiences to provide greater context to learning.</a:t>
            </a:r>
            <a:r>
              <a:rPr lang="en-US" dirty="0"/>
              <a:t> Shopping, cooking, sports scores, daily</a:t>
            </a:r>
            <a:r>
              <a:rPr lang="en-US" baseline="0" dirty="0"/>
              <a:t> timetabling, use</a:t>
            </a:r>
            <a:r>
              <a:rPr lang="en-US" dirty="0"/>
              <a:t> every day life</a:t>
            </a:r>
            <a:r>
              <a:rPr lang="en-US" baseline="0" dirty="0"/>
              <a:t> </a:t>
            </a:r>
            <a:r>
              <a:rPr lang="en-US" dirty="0"/>
              <a:t>events </a:t>
            </a:r>
            <a:r>
              <a:rPr lang="en-US" baseline="0" dirty="0"/>
              <a:t>to embed and </a:t>
            </a:r>
            <a:r>
              <a:rPr lang="en-US" dirty="0"/>
              <a:t>teach numeracy. If children cannot see the correlation between numbers and mathematical concepts and the real world, their learning will never be fully embedded. Providing children with opportunities to use numeracy in real life scenarios as much</a:t>
            </a:r>
            <a:r>
              <a:rPr lang="en-US" baseline="0" dirty="0"/>
              <a:t> as you can, even when you are not engaging in a numeracy lesson</a:t>
            </a:r>
            <a:r>
              <a:rPr lang="en-US" dirty="0"/>
              <a:t>. Really</a:t>
            </a:r>
            <a:r>
              <a:rPr lang="en-US" baseline="0" dirty="0"/>
              <a:t> simple experiences, such as setting </a:t>
            </a:r>
            <a:r>
              <a:rPr lang="en-US" dirty="0"/>
              <a:t>the table, measuring themselves and others on a height chart, using a set of scales, counting jotters or</a:t>
            </a:r>
            <a:r>
              <a:rPr lang="en-US" baseline="0" dirty="0"/>
              <a:t> pieces of paper or pencils</a:t>
            </a:r>
            <a:r>
              <a:rPr lang="en-US" dirty="0"/>
              <a:t>, </a:t>
            </a:r>
            <a:r>
              <a:rPr lang="en-US" dirty="0" err="1"/>
              <a:t>subitising</a:t>
            </a:r>
            <a:r>
              <a:rPr lang="en-US" baseline="0" dirty="0"/>
              <a:t> objects,</a:t>
            </a:r>
            <a:r>
              <a:rPr lang="en-US" dirty="0"/>
              <a:t> using 10 frames as morning check ins or lunch</a:t>
            </a:r>
            <a:r>
              <a:rPr lang="en-US" baseline="0" dirty="0"/>
              <a:t> </a:t>
            </a:r>
            <a:r>
              <a:rPr lang="en-US" dirty="0"/>
              <a:t>registration, pouring and filling measuring jugs, using a calendar, using a phone and phonebook, visiting the shop – the list goes on. It doesn't always have to be complicated. Again, adapt these experiences dependent on the age and stage of the learners. There should always be an element of challenge. </a:t>
            </a:r>
          </a:p>
          <a:p>
            <a:pPr marL="0" indent="0"/>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8457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200"/>
              </a:spcBef>
              <a:spcAft>
                <a:spcPts val="200"/>
              </a:spcAft>
            </a:pPr>
            <a:r>
              <a:rPr lang="en-GB" dirty="0" err="1"/>
              <a:t>So.</a:t>
            </a:r>
            <a:r>
              <a:rPr lang="en-GB" dirty="0"/>
              <a:t>..how do we do this? Where do we begin?</a:t>
            </a:r>
            <a:endParaRPr lang="en-US" dirty="0"/>
          </a:p>
          <a:p>
            <a:pPr marL="0" indent="0">
              <a:lnSpc>
                <a:spcPct val="90000"/>
              </a:lnSpc>
              <a:spcBef>
                <a:spcPts val="1200"/>
              </a:spcBef>
              <a:spcAft>
                <a:spcPts val="200"/>
              </a:spcAft>
            </a:pPr>
            <a:endParaRPr lang="en-GB" dirty="0"/>
          </a:p>
          <a:p>
            <a:pPr marL="228600">
              <a:lnSpc>
                <a:spcPct val="90000"/>
              </a:lnSpc>
              <a:spcBef>
                <a:spcPts val="1200"/>
              </a:spcBef>
              <a:spcAft>
                <a:spcPts val="200"/>
              </a:spcAft>
              <a:buFont typeface="Wingdings"/>
              <a:buChar char="Ø"/>
            </a:pPr>
            <a:r>
              <a:rPr lang="en-GB"/>
              <a:t>We’ve spoken a bit about visible learning, so lets look at the physical environment and what this looks like for the children. What would your spaces look like if you were a child? What would interest them and spark their natural mathematical curiosity? What resources should we have out? What should the physical environment offer? Exposing children to numeracy in all areas of the playroom and classroom with various items such as scales, </a:t>
            </a:r>
            <a:r>
              <a:rPr lang="en-GB" dirty="0" err="1"/>
              <a:t>numicon</a:t>
            </a:r>
            <a:r>
              <a:rPr lang="en-GB"/>
              <a:t>, height charts, blocks, rulers, measuring tapes, measuring jugs etc that</a:t>
            </a:r>
            <a:r>
              <a:rPr lang="en-GB" baseline="0"/>
              <a:t> children can use through their play and learning</a:t>
            </a:r>
            <a:r>
              <a:rPr lang="en-GB"/>
              <a:t>. As well as this, having numbers in your environment dotted around wherever relevant. A good way to do this, and to ensure it is meaningful and relevant for the children is for example, numbering books in the story corner. This might help if you rotate your books, it will allow you to keep track of what books you have used. Children might pick up their favourite book and know it is called, The Tiger Who Came To Tea, but they also might begin to recognise that this is book number 4, and place it back on the shelf in the correct place, in order. This</a:t>
            </a:r>
            <a:r>
              <a:rPr lang="en-GB" baseline="0"/>
              <a:t> of course is more suitable for young learners, but you can adapt this and even have sums on your books as an alternative</a:t>
            </a:r>
            <a:r>
              <a:rPr lang="en-GB"/>
              <a:t>, and children have to order them that way. Be creative!</a:t>
            </a:r>
            <a:r>
              <a:rPr lang="en-GB" baseline="0"/>
              <a:t> Having a visible daily morning numeracy challenge </a:t>
            </a:r>
            <a:r>
              <a:rPr lang="en-GB"/>
              <a:t>is another simple one. This doesn't have to be done in a jotter, maybe its a hands on activity, or a challenge set for children during free time or outdoor play. You may also use 10 frames for children to self register, supporting subitising. You may also choose to display objects in a way that highlights differences in size, to allow children to choose accordingly, for examples, bowls in the house corner, jugs in the water tray</a:t>
            </a:r>
            <a:r>
              <a:rPr lang="en-GB" baseline="0"/>
              <a:t> etc.</a:t>
            </a:r>
            <a:r>
              <a:rPr lang="en-GB"/>
              <a:t> Being mindful about visible numeracy in your environment and role modelling how to use this, and how it supports you in your every day life. Another example would be displaying a clock, a calendar and regularly using these and referring to the changes in time. Or having a thermometer that the children can measure the temperature with. Allowing</a:t>
            </a:r>
            <a:r>
              <a:rPr lang="en-GB" baseline="0"/>
              <a:t> them to take on this responsibility</a:t>
            </a:r>
            <a:r>
              <a:rPr lang="en-GB"/>
              <a:t> and become independent in their learning. </a:t>
            </a:r>
            <a:endParaRPr lang="en-US"/>
          </a:p>
          <a:p>
            <a:pPr marL="228600">
              <a:lnSpc>
                <a:spcPct val="90000"/>
              </a:lnSpc>
              <a:spcBef>
                <a:spcPts val="1200"/>
              </a:spcBef>
              <a:spcAft>
                <a:spcPts val="200"/>
              </a:spcAft>
              <a:buFont typeface="Wingdings"/>
              <a:buChar char="Ø"/>
            </a:pPr>
            <a:r>
              <a:rPr lang="en-GB"/>
              <a:t>Incorporate number into daily conversations. Again, we spoke about this before, in terms of vocabulary being a massive feature of your numeracy rich environment. This can be visible, adding appropriate</a:t>
            </a:r>
            <a:r>
              <a:rPr lang="en-GB" baseline="0"/>
              <a:t> mathematical vocabulary to displays,</a:t>
            </a:r>
            <a:r>
              <a:rPr lang="en-GB"/>
              <a:t> but it doesn't always need to be. In fact, most of this comes from your dialogue and interactions with the children. For example, use words like "less or "more" to draw attention to changes in amounts or size</a:t>
            </a:r>
            <a:r>
              <a:rPr lang="en-GB" baseline="0"/>
              <a:t> for younger children. For older children, using words like comparison, estimate, the sum of, etc. But making sure you make an effort to use and role model this type of vocabulary </a:t>
            </a:r>
            <a:r>
              <a:rPr lang="en-GB" baseline="0" dirty="0" err="1"/>
              <a:t>outwith</a:t>
            </a:r>
            <a:r>
              <a:rPr lang="en-GB"/>
              <a:t> numeracy lessons to ensure breadth and depth of knowledge. </a:t>
            </a:r>
            <a:endParaRPr lang="en-US"/>
          </a:p>
          <a:p>
            <a:pPr marL="228600">
              <a:lnSpc>
                <a:spcPct val="90000"/>
              </a:lnSpc>
              <a:spcBef>
                <a:spcPts val="1200"/>
              </a:spcBef>
              <a:spcAft>
                <a:spcPts val="200"/>
              </a:spcAft>
              <a:buFont typeface="Wingdings"/>
              <a:buChar char="Ø"/>
              <a:defRPr/>
            </a:pPr>
            <a:r>
              <a:rPr lang="en-GB"/>
              <a:t>Explore mathematics through different contexts, allowing children to explore number in different ways and different situations, not always just as a textbook or whiteboard lesson. Absolutely, you can utilise small group times or direct teaching</a:t>
            </a:r>
            <a:r>
              <a:rPr lang="en-GB" baseline="0"/>
              <a:t> time</a:t>
            </a:r>
            <a:r>
              <a:rPr lang="en-GB"/>
              <a:t> for a</a:t>
            </a:r>
            <a:r>
              <a:rPr lang="en-GB" baseline="0"/>
              <a:t> more focused,</a:t>
            </a:r>
            <a:r>
              <a:rPr lang="en-GB"/>
              <a:t> direct input, but ensuring children have access to storybooks, puzzles, puppet play, and games with dice, dart boards for example, to vary the experiences. Sing number rhymes and songs, read stories that involve number and talk to children about it. </a:t>
            </a:r>
            <a:r>
              <a:rPr lang="en-US"/>
              <a:t>For</a:t>
            </a:r>
            <a:r>
              <a:rPr lang="en-US" baseline="0"/>
              <a:t> children in primary settings, this is where you plan for children to explore </a:t>
            </a:r>
            <a:r>
              <a:rPr lang="en-US" baseline="0" dirty="0" err="1"/>
              <a:t>maths</a:t>
            </a:r>
            <a:r>
              <a:rPr lang="en-US" baseline="0"/>
              <a:t> through other subjects in the curriculum – IDL and topic work. Make sure children can transfer the skills they have learned in a standalone numeracy lesson, to other areas. This supports and fosters the culture you create, that numeracy is embedded within your classroom everywhere, not just for an hour a day when you have timetabled for it. </a:t>
            </a:r>
            <a:endParaRPr lang="en-US"/>
          </a:p>
          <a:p>
            <a:pPr marL="285750" indent="-285750">
              <a:lnSpc>
                <a:spcPct val="90000"/>
              </a:lnSpc>
              <a:spcBef>
                <a:spcPts val="1200"/>
              </a:spcBef>
              <a:spcAft>
                <a:spcPts val="200"/>
              </a:spcAft>
              <a:buFont typeface="Wingdings"/>
              <a:buChar char="Ø"/>
            </a:pPr>
            <a:r>
              <a:rPr lang="en-GB" dirty="0"/>
              <a:t>Make counting and subitising part of everyday life: Subitising groups of objects indoors and out, counting stairs, number of children etc. Moving between subitising and counting where appropriate. Make this a normal part of every day life to show children the relevance of number and its use. </a:t>
            </a:r>
          </a:p>
          <a:p>
            <a:pPr marL="285750" indent="-285750">
              <a:lnSpc>
                <a:spcPct val="90000"/>
              </a:lnSpc>
              <a:spcBef>
                <a:spcPts val="1200"/>
              </a:spcBef>
              <a:spcAft>
                <a:spcPts val="200"/>
              </a:spcAft>
              <a:buFont typeface="Wingdings"/>
              <a:buChar char="Ø"/>
            </a:pPr>
            <a:r>
              <a:rPr lang="en-GB"/>
              <a:t>Create a numeracy</a:t>
            </a:r>
            <a:r>
              <a:rPr lang="en-GB" baseline="0"/>
              <a:t> positive culture</a:t>
            </a:r>
            <a:r>
              <a:rPr lang="en-GB"/>
              <a:t> is also extremeley important</a:t>
            </a:r>
            <a:r>
              <a:rPr lang="en-GB" baseline="0"/>
              <a:t>…something we will touch on in a minute or two. </a:t>
            </a:r>
            <a:endParaRPr lang="en-US"/>
          </a:p>
          <a:p>
            <a:endParaRPr lang="en-US"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4729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dirty="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478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D6473-DF6D-4702-B328-E0DD40540A4E}" type="datetimeFigureOut">
              <a:rPr lang="en-US" dirty="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714176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F7E3A-B166-407D-9866-32884E7D5B37}" type="datetimeFigureOut">
              <a:rPr lang="en-US" dirty="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119993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8FC5F6-F338-4AE4-BB23-26385BCFC423}" type="datetimeFigureOut">
              <a:rPr lang="en-US" dirty="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a:p>
        </p:txBody>
      </p:sp>
    </p:spTree>
    <p:extLst>
      <p:ext uri="{BB962C8B-B14F-4D97-AF65-F5344CB8AC3E}">
        <p14:creationId xmlns:p14="http://schemas.microsoft.com/office/powerpoint/2010/main" val="2300331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4422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AB4D41-86C1-4908-B66A-0B50CEB3BF29}" type="datetimeFigureOut">
              <a:rPr lang="en-US" dirty="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962170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426E2C-56C1-4E0D-A793-0088A7FDD37E}" type="datetimeFigureOut">
              <a:rPr lang="en-US" dirty="0"/>
              <a:t>4/2/2025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032978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C39B41-D8B5-4052-B551-9B5525EAA8B6}" type="datetimeFigureOut">
              <a:rPr lang="en-US" dirty="0"/>
              <a:t>4/2/2025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72072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4/2/2025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475671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4/2/2025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2039464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806650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4/2/2025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72907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hyperlink" Target="https://shorturl.at/gRlEZ" TargetMode="External"/><Relationship Id="rId7"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hyperlink" Target="https://shorturl.at/Ow6IE" TargetMode="External"/><Relationship Id="rId9"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hyperlink" Target="mailto:ellis.mcateer@st-ninians.inverclyde.sch.uk" TargetMode="External"/><Relationship Id="rId7" Type="http://schemas.openxmlformats.org/officeDocument/2006/relationships/image" Target="../media/image59.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prstGeom prst="rect">
            <a:avLst/>
          </a:prstGeom>
        </p:spPr>
        <p:txBody>
          <a:bodyPr spcFirstLastPara="1" wrap="square" lIns="91425" tIns="45700" rIns="91425" bIns="45700" anchor="ctr" anchorCtr="0">
            <a:normAutofit/>
          </a:bodyPr>
          <a:lstStyle/>
          <a:p>
            <a:pPr algn="ctr">
              <a:spcBef>
                <a:spcPts val="0"/>
              </a:spcBef>
            </a:pPr>
            <a:r>
              <a:rPr lang="en-GB">
                <a:solidFill>
                  <a:schemeClr val="tx1"/>
                </a:solidFill>
              </a:rPr>
              <a:t>Developing a Numeracy Rich Environment</a:t>
            </a:r>
            <a:endParaRPr lang="en-US">
              <a:solidFill>
                <a:schemeClr val="tx1"/>
              </a:solidFill>
              <a:ea typeface="Calibri Light" panose="020F0302020204030204"/>
              <a:cs typeface="Calibri Light" panose="020F0302020204030204"/>
            </a:endParaRPr>
          </a:p>
        </p:txBody>
      </p:sp>
      <p:sp>
        <p:nvSpPr>
          <p:cNvPr id="66" name="Google Shape;66;p14"/>
          <p:cNvSpPr txBox="1">
            <a:spLocks noGrp="1"/>
          </p:cNvSpPr>
          <p:nvPr>
            <p:ph idx="1"/>
          </p:nvPr>
        </p:nvSpPr>
        <p:spPr>
          <a:xfrm>
            <a:off x="1097280" y="5066262"/>
            <a:ext cx="10058400" cy="1018492"/>
          </a:xfrm>
          <a:prstGeom prst="rect">
            <a:avLst/>
          </a:prstGeom>
        </p:spPr>
        <p:txBody>
          <a:bodyPr spcFirstLastPara="1" vert="horz" wrap="square" lIns="91425" tIns="45700" rIns="91425" bIns="45700" rtlCol="0" anchor="t" anchorCtr="0">
            <a:noAutofit/>
          </a:bodyPr>
          <a:lstStyle/>
          <a:p>
            <a:pPr marL="0" lvl="0" indent="0" algn="ctr" rtl="0">
              <a:spcBef>
                <a:spcPts val="1000"/>
              </a:spcBef>
              <a:spcAft>
                <a:spcPts val="0"/>
              </a:spcAft>
              <a:buNone/>
            </a:pPr>
            <a:r>
              <a:rPr lang="en-GB" sz="3200" b="1">
                <a:solidFill>
                  <a:schemeClr val="tx1"/>
                </a:solidFill>
              </a:rPr>
              <a:t>Ellis McAteer</a:t>
            </a:r>
            <a:endParaRPr lang="en-US" sz="3200" b="1">
              <a:solidFill>
                <a:schemeClr val="tx1"/>
              </a:solidFill>
              <a:ea typeface="Calibri"/>
              <a:cs typeface="Calibri"/>
            </a:endParaRPr>
          </a:p>
          <a:p>
            <a:pPr marL="0" lvl="0" indent="0" algn="ctr" rtl="0">
              <a:spcBef>
                <a:spcPts val="1600"/>
              </a:spcBef>
              <a:spcAft>
                <a:spcPts val="1600"/>
              </a:spcAft>
              <a:buNone/>
            </a:pPr>
            <a:r>
              <a:rPr lang="en-GB" sz="3200" b="1">
                <a:solidFill>
                  <a:schemeClr val="tx1"/>
                </a:solidFill>
              </a:rPr>
              <a:t>Strategic Pedagogical Lead</a:t>
            </a:r>
            <a:endParaRPr sz="3200" b="1">
              <a:solidFill>
                <a:schemeClr val="tx1"/>
              </a:solidFill>
              <a:ea typeface="Calibri" panose="020F0502020204030204"/>
              <a:cs typeface="Calibri" panose="020F0502020204030204"/>
            </a:endParaRPr>
          </a:p>
        </p:txBody>
      </p:sp>
      <p:pic>
        <p:nvPicPr>
          <p:cNvPr id="2" name="Picture 1" descr="What Is A Tens Frame? Explained For ...">
            <a:extLst>
              <a:ext uri="{FF2B5EF4-FFF2-40B4-BE49-F238E27FC236}">
                <a16:creationId xmlns:a16="http://schemas.microsoft.com/office/drawing/2014/main" id="{90DA90B5-6ABB-E341-BE4B-7BC8E43CD2CF}"/>
              </a:ext>
            </a:extLst>
          </p:cNvPr>
          <p:cNvPicPr>
            <a:picLocks noChangeAspect="1"/>
          </p:cNvPicPr>
          <p:nvPr/>
        </p:nvPicPr>
        <p:blipFill>
          <a:blip r:embed="rId3"/>
          <a:stretch>
            <a:fillRect/>
          </a:stretch>
        </p:blipFill>
        <p:spPr>
          <a:xfrm>
            <a:off x="806121" y="2374152"/>
            <a:ext cx="3362325" cy="1362075"/>
          </a:xfrm>
          <a:prstGeom prst="rect">
            <a:avLst/>
          </a:prstGeom>
        </p:spPr>
      </p:pic>
      <p:pic>
        <p:nvPicPr>
          <p:cNvPr id="4" name="Picture 3" descr="Magnetic Numbers">
            <a:extLst>
              <a:ext uri="{FF2B5EF4-FFF2-40B4-BE49-F238E27FC236}">
                <a16:creationId xmlns:a16="http://schemas.microsoft.com/office/drawing/2014/main" id="{5747CA5B-9E27-996C-7829-D8D8F0663F38}"/>
              </a:ext>
            </a:extLst>
          </p:cNvPr>
          <p:cNvPicPr>
            <a:picLocks noChangeAspect="1"/>
          </p:cNvPicPr>
          <p:nvPr/>
        </p:nvPicPr>
        <p:blipFill>
          <a:blip r:embed="rId4"/>
          <a:srcRect r="-20" b="781"/>
          <a:stretch/>
        </p:blipFill>
        <p:spPr>
          <a:xfrm>
            <a:off x="5049508" y="2596102"/>
            <a:ext cx="2912995" cy="2068379"/>
          </a:xfrm>
          <a:prstGeom prst="rect">
            <a:avLst/>
          </a:prstGeom>
        </p:spPr>
      </p:pic>
      <p:pic>
        <p:nvPicPr>
          <p:cNvPr id="6" name="Picture 5" descr="Red Dot Dice from Hope Education">
            <a:extLst>
              <a:ext uri="{FF2B5EF4-FFF2-40B4-BE49-F238E27FC236}">
                <a16:creationId xmlns:a16="http://schemas.microsoft.com/office/drawing/2014/main" id="{508A2713-802D-F156-0382-45DC1B51AED6}"/>
              </a:ext>
            </a:extLst>
          </p:cNvPr>
          <p:cNvPicPr>
            <a:picLocks noChangeAspect="1"/>
          </p:cNvPicPr>
          <p:nvPr/>
        </p:nvPicPr>
        <p:blipFill>
          <a:blip r:embed="rId5"/>
          <a:stretch>
            <a:fillRect/>
          </a:stretch>
        </p:blipFill>
        <p:spPr>
          <a:xfrm>
            <a:off x="9912740" y="4499664"/>
            <a:ext cx="1654295" cy="1596786"/>
          </a:xfrm>
          <a:prstGeom prst="rect">
            <a:avLst/>
          </a:prstGeom>
        </p:spPr>
      </p:pic>
      <p:pic>
        <p:nvPicPr>
          <p:cNvPr id="8" name="Picture 7" descr="Measuring Cups and Spoons Set 11 Piece ...">
            <a:extLst>
              <a:ext uri="{FF2B5EF4-FFF2-40B4-BE49-F238E27FC236}">
                <a16:creationId xmlns:a16="http://schemas.microsoft.com/office/drawing/2014/main" id="{963FCE53-9732-3AF9-FDF7-1A6C77F5FBC8}"/>
              </a:ext>
            </a:extLst>
          </p:cNvPr>
          <p:cNvPicPr>
            <a:picLocks noChangeAspect="1"/>
          </p:cNvPicPr>
          <p:nvPr/>
        </p:nvPicPr>
        <p:blipFill>
          <a:blip r:embed="rId6"/>
          <a:srcRect t="259" r="3571" b="681"/>
          <a:stretch/>
        </p:blipFill>
        <p:spPr>
          <a:xfrm>
            <a:off x="9337646" y="1973382"/>
            <a:ext cx="2214981" cy="2200142"/>
          </a:xfrm>
          <a:prstGeom prst="rect">
            <a:avLst/>
          </a:prstGeom>
        </p:spPr>
      </p:pic>
      <p:pic>
        <p:nvPicPr>
          <p:cNvPr id="10" name="Picture 9" descr="LBX Latitude Compact Bench Scales">
            <a:extLst>
              <a:ext uri="{FF2B5EF4-FFF2-40B4-BE49-F238E27FC236}">
                <a16:creationId xmlns:a16="http://schemas.microsoft.com/office/drawing/2014/main" id="{6D803394-C92C-6BFA-79A8-3951208DB33C}"/>
              </a:ext>
            </a:extLst>
          </p:cNvPr>
          <p:cNvPicPr>
            <a:picLocks noChangeAspect="1"/>
          </p:cNvPicPr>
          <p:nvPr/>
        </p:nvPicPr>
        <p:blipFill>
          <a:blip r:embed="rId7"/>
          <a:stretch>
            <a:fillRect/>
          </a:stretch>
        </p:blipFill>
        <p:spPr>
          <a:xfrm>
            <a:off x="1176068" y="4260011"/>
            <a:ext cx="1874809" cy="206171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4BB48-BC95-3274-EE4B-50FCB45FF3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24C735-8B1F-BF47-81CE-A3615356A2A3}"/>
              </a:ext>
            </a:extLst>
          </p:cNvPr>
          <p:cNvSpPr>
            <a:spLocks noGrp="1"/>
          </p:cNvSpPr>
          <p:nvPr>
            <p:ph type="title"/>
          </p:nvPr>
        </p:nvSpPr>
        <p:spPr>
          <a:xfrm>
            <a:off x="1068525" y="257848"/>
            <a:ext cx="10058400" cy="1450757"/>
          </a:xfrm>
        </p:spPr>
        <p:txBody>
          <a:bodyPr>
            <a:normAutofit/>
          </a:bodyPr>
          <a:lstStyle/>
          <a:p>
            <a:pPr algn="ctr"/>
            <a:r>
              <a:rPr lang="en-US" sz="4400" dirty="0">
                <a:solidFill>
                  <a:schemeClr val="tx1"/>
                </a:solidFill>
                <a:ea typeface="Calibri Light"/>
                <a:cs typeface="Calibri Light"/>
              </a:rPr>
              <a:t>Embedding numeracy in your areas</a:t>
            </a:r>
          </a:p>
        </p:txBody>
      </p:sp>
      <p:sp>
        <p:nvSpPr>
          <p:cNvPr id="3" name="Content Placeholder 2">
            <a:extLst>
              <a:ext uri="{FF2B5EF4-FFF2-40B4-BE49-F238E27FC236}">
                <a16:creationId xmlns:a16="http://schemas.microsoft.com/office/drawing/2014/main" id="{9B1D7AAF-2CB1-CB32-7F41-07F1A7F91659}"/>
              </a:ext>
            </a:extLst>
          </p:cNvPr>
          <p:cNvSpPr>
            <a:spLocks noGrp="1"/>
          </p:cNvSpPr>
          <p:nvPr>
            <p:ph idx="1"/>
          </p:nvPr>
        </p:nvSpPr>
        <p:spPr>
          <a:xfrm>
            <a:off x="263393" y="2281327"/>
            <a:ext cx="11668664" cy="2948094"/>
          </a:xfrm>
        </p:spPr>
        <p:txBody>
          <a:bodyPr vert="horz" lIns="0" tIns="45720" rIns="0" bIns="45720" rtlCol="0" anchor="t">
            <a:noAutofit/>
          </a:bodyPr>
          <a:lstStyle/>
          <a:p>
            <a:pPr>
              <a:buFont typeface="Wingdings" panose="020F0502020204030204" pitchFamily="34" charset="0"/>
              <a:buChar char="Ø"/>
            </a:pPr>
            <a:endParaRPr lang="en-US" sz="3200" dirty="0">
              <a:solidFill>
                <a:schemeClr val="tx1"/>
              </a:solidFill>
              <a:latin typeface="Calibri Light"/>
              <a:ea typeface="Calibri Light"/>
              <a:cs typeface="Calibri Light"/>
            </a:endParaRPr>
          </a:p>
          <a:p>
            <a:pPr>
              <a:buFont typeface="Wingdings" panose="020F0502020204030204" pitchFamily="34" charset="0"/>
              <a:buChar char="Ø"/>
            </a:pPr>
            <a:endParaRPr lang="en-US" sz="2800" dirty="0">
              <a:solidFill>
                <a:schemeClr val="tx1"/>
              </a:solidFill>
              <a:latin typeface="Calibri Light"/>
              <a:ea typeface="Calibri Light"/>
              <a:cs typeface="Times"/>
            </a:endParaRPr>
          </a:p>
          <a:p>
            <a:pPr>
              <a:buFont typeface="Wingdings" panose="020F0502020204030204" pitchFamily="34" charset="0"/>
              <a:buChar char="Ø"/>
            </a:pPr>
            <a:endParaRPr lang="en-US" sz="2500" dirty="0">
              <a:solidFill>
                <a:schemeClr val="tx1"/>
              </a:solidFill>
              <a:latin typeface="Calibri Light"/>
              <a:ea typeface="Calibri Light"/>
              <a:cs typeface="Times"/>
            </a:endParaRPr>
          </a:p>
          <a:p>
            <a:pPr marL="0" indent="0">
              <a:buNone/>
            </a:pPr>
            <a:endParaRPr lang="en-US" sz="2500" dirty="0">
              <a:solidFill>
                <a:schemeClr val="tx1"/>
              </a:solidFill>
              <a:latin typeface="Calibri Light"/>
              <a:ea typeface="Calibri Light"/>
              <a:cs typeface="Times"/>
            </a:endParaRPr>
          </a:p>
        </p:txBody>
      </p:sp>
      <p:sp>
        <p:nvSpPr>
          <p:cNvPr id="7" name="TextBox 6">
            <a:extLst>
              <a:ext uri="{FF2B5EF4-FFF2-40B4-BE49-F238E27FC236}">
                <a16:creationId xmlns:a16="http://schemas.microsoft.com/office/drawing/2014/main" id="{2CA28A61-A46C-B721-0F43-5EBD86C8C066}"/>
              </a:ext>
            </a:extLst>
          </p:cNvPr>
          <p:cNvSpPr txBox="1"/>
          <p:nvPr/>
        </p:nvSpPr>
        <p:spPr>
          <a:xfrm>
            <a:off x="1072551" y="1863306"/>
            <a:ext cx="6366294"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Ø"/>
            </a:pPr>
            <a:r>
              <a:rPr lang="en-US" sz="2400" dirty="0">
                <a:latin typeface="Calibri Light"/>
                <a:ea typeface="Calibri"/>
                <a:cs typeface="Calibri"/>
              </a:rPr>
              <a:t>Role-play areas</a:t>
            </a:r>
            <a:endParaRPr lang="en-US" sz="2400" dirty="0">
              <a:latin typeface="Calibri Light"/>
            </a:endParaRPr>
          </a:p>
          <a:p>
            <a:pPr marL="342900" indent="-342900">
              <a:buFont typeface="Wingdings"/>
              <a:buChar char="Ø"/>
            </a:pPr>
            <a:r>
              <a:rPr lang="en-US" sz="2400" dirty="0">
                <a:latin typeface="Calibri Light"/>
                <a:ea typeface="Calibri"/>
                <a:cs typeface="Calibri"/>
              </a:rPr>
              <a:t>Block play</a:t>
            </a:r>
          </a:p>
          <a:p>
            <a:pPr marL="342900" indent="-342900">
              <a:buFont typeface="Wingdings"/>
              <a:buChar char="Ø"/>
            </a:pPr>
            <a:r>
              <a:rPr lang="en-US" sz="2400" dirty="0">
                <a:latin typeface="Calibri Light"/>
                <a:ea typeface="Calibri"/>
                <a:cs typeface="Calibri"/>
              </a:rPr>
              <a:t>Construction</a:t>
            </a:r>
          </a:p>
          <a:p>
            <a:pPr marL="342900" indent="-342900">
              <a:buFont typeface="Wingdings"/>
              <a:buChar char="Ø"/>
            </a:pPr>
            <a:r>
              <a:rPr lang="en-US" sz="2400" dirty="0">
                <a:latin typeface="Calibri Light"/>
                <a:ea typeface="Calibri"/>
                <a:cs typeface="Calibri"/>
              </a:rPr>
              <a:t>Sand and water </a:t>
            </a:r>
          </a:p>
          <a:p>
            <a:pPr marL="342900" indent="-342900">
              <a:buFont typeface="Wingdings"/>
              <a:buChar char="Ø"/>
            </a:pPr>
            <a:r>
              <a:rPr lang="en-US" sz="2400" dirty="0">
                <a:latin typeface="Calibri Light"/>
                <a:ea typeface="Calibri"/>
                <a:cs typeface="Calibri"/>
              </a:rPr>
              <a:t>Cooking/baking</a:t>
            </a:r>
          </a:p>
          <a:p>
            <a:pPr marL="342900" indent="-342900">
              <a:buFont typeface="Wingdings"/>
              <a:buChar char="Ø"/>
            </a:pPr>
            <a:r>
              <a:rPr lang="en-US" sz="2400" dirty="0">
                <a:latin typeface="Calibri Light"/>
                <a:ea typeface="Calibri"/>
                <a:cs typeface="Calibri"/>
              </a:rPr>
              <a:t>Malleable </a:t>
            </a:r>
          </a:p>
          <a:p>
            <a:pPr marL="342900" indent="-342900">
              <a:buFont typeface="Wingdings"/>
              <a:buChar char="Ø"/>
            </a:pPr>
            <a:r>
              <a:rPr lang="en-US" sz="2400" dirty="0">
                <a:latin typeface="Calibri Light"/>
                <a:ea typeface="Calibri"/>
                <a:cs typeface="Calibri"/>
              </a:rPr>
              <a:t>Puzzles and games</a:t>
            </a:r>
          </a:p>
          <a:p>
            <a:pPr marL="342900" indent="-342900">
              <a:buFont typeface="Wingdings"/>
              <a:buChar char="Ø"/>
            </a:pPr>
            <a:r>
              <a:rPr lang="en-US" sz="2400" dirty="0">
                <a:latin typeface="Calibri Light"/>
                <a:ea typeface="Calibri"/>
                <a:cs typeface="Calibri"/>
              </a:rPr>
              <a:t>Digital technologies </a:t>
            </a:r>
          </a:p>
          <a:p>
            <a:pPr marL="342900" indent="-342900">
              <a:buFont typeface="Wingdings"/>
              <a:buChar char="Ø"/>
            </a:pPr>
            <a:r>
              <a:rPr lang="en-US" sz="2400" dirty="0">
                <a:latin typeface="Calibri Light"/>
                <a:ea typeface="Calibri"/>
                <a:cs typeface="Calibri"/>
              </a:rPr>
              <a:t>Loose parts</a:t>
            </a:r>
          </a:p>
          <a:p>
            <a:pPr marL="342900" indent="-342900">
              <a:buFont typeface="Wingdings"/>
              <a:buChar char="Ø"/>
            </a:pPr>
            <a:r>
              <a:rPr lang="en-US" sz="2400" dirty="0">
                <a:latin typeface="Calibri Light"/>
                <a:ea typeface="Calibri"/>
                <a:cs typeface="Calibri"/>
              </a:rPr>
              <a:t>Songs, rhymes, and stories</a:t>
            </a:r>
          </a:p>
          <a:p>
            <a:pPr marL="342900" indent="-342900">
              <a:buFont typeface="Wingdings"/>
              <a:buChar char="Ø"/>
            </a:pPr>
            <a:r>
              <a:rPr lang="en-US" sz="2400" dirty="0">
                <a:latin typeface="Calibri Light"/>
                <a:ea typeface="Calibri"/>
                <a:cs typeface="Calibri"/>
              </a:rPr>
              <a:t>Outdoor learning</a:t>
            </a:r>
          </a:p>
          <a:p>
            <a:r>
              <a:rPr lang="en-US" sz="2400" dirty="0">
                <a:latin typeface="Calibri Light"/>
                <a:ea typeface="Calibri"/>
                <a:cs typeface="Calibri"/>
              </a:rPr>
              <a:t>…. there are opportunities everywhere!</a:t>
            </a:r>
          </a:p>
        </p:txBody>
      </p:sp>
      <p:pic>
        <p:nvPicPr>
          <p:cNvPr id="4" name="Picture 3" descr="EA SDS">
            <a:extLst>
              <a:ext uri="{FF2B5EF4-FFF2-40B4-BE49-F238E27FC236}">
                <a16:creationId xmlns:a16="http://schemas.microsoft.com/office/drawing/2014/main" id="{1F3B567E-E392-3162-D5AF-563126988788}"/>
              </a:ext>
            </a:extLst>
          </p:cNvPr>
          <p:cNvPicPr>
            <a:picLocks noChangeAspect="1"/>
          </p:cNvPicPr>
          <p:nvPr/>
        </p:nvPicPr>
        <p:blipFill>
          <a:blip r:embed="rId3"/>
          <a:stretch>
            <a:fillRect/>
          </a:stretch>
        </p:blipFill>
        <p:spPr>
          <a:xfrm>
            <a:off x="5598992" y="2281327"/>
            <a:ext cx="2633033" cy="3100477"/>
          </a:xfrm>
          <a:prstGeom prst="rect">
            <a:avLst/>
          </a:prstGeom>
        </p:spPr>
      </p:pic>
      <p:pic>
        <p:nvPicPr>
          <p:cNvPr id="5" name="Picture 4" descr="EYFS construction ideas – Activities to ...">
            <a:extLst>
              <a:ext uri="{FF2B5EF4-FFF2-40B4-BE49-F238E27FC236}">
                <a16:creationId xmlns:a16="http://schemas.microsoft.com/office/drawing/2014/main" id="{E297B318-2AC7-4ED5-B518-0E665A5A42EB}"/>
              </a:ext>
            </a:extLst>
          </p:cNvPr>
          <p:cNvPicPr>
            <a:picLocks noChangeAspect="1"/>
          </p:cNvPicPr>
          <p:nvPr/>
        </p:nvPicPr>
        <p:blipFill>
          <a:blip r:embed="rId4"/>
          <a:stretch>
            <a:fillRect/>
          </a:stretch>
        </p:blipFill>
        <p:spPr>
          <a:xfrm>
            <a:off x="8778006" y="3832554"/>
            <a:ext cx="3176138" cy="2355909"/>
          </a:xfrm>
          <a:prstGeom prst="rect">
            <a:avLst/>
          </a:prstGeom>
        </p:spPr>
      </p:pic>
    </p:spTree>
    <p:extLst>
      <p:ext uri="{BB962C8B-B14F-4D97-AF65-F5344CB8AC3E}">
        <p14:creationId xmlns:p14="http://schemas.microsoft.com/office/powerpoint/2010/main" val="3838306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group of objects in a bin&#10;&#10;AI-generated content may be incorrect.">
            <a:extLst>
              <a:ext uri="{FF2B5EF4-FFF2-40B4-BE49-F238E27FC236}">
                <a16:creationId xmlns:a16="http://schemas.microsoft.com/office/drawing/2014/main" id="{5A39F424-84B9-12D5-A38D-E7370F136946}"/>
              </a:ext>
            </a:extLst>
          </p:cNvPr>
          <p:cNvPicPr>
            <a:picLocks noChangeAspect="1"/>
          </p:cNvPicPr>
          <p:nvPr/>
        </p:nvPicPr>
        <p:blipFill>
          <a:blip r:embed="rId2"/>
          <a:srcRect t="2735" r="2" b="22814"/>
          <a:stretch/>
        </p:blipFill>
        <p:spPr>
          <a:xfrm>
            <a:off x="20" y="1"/>
            <a:ext cx="6050258" cy="3400925"/>
          </a:xfrm>
          <a:custGeom>
            <a:avLst/>
            <a:gdLst/>
            <a:ahLst/>
            <a:cxnLst/>
            <a:rect l="l" t="t" r="r" b="b"/>
            <a:pathLst>
              <a:path w="6050278" h="3400925">
                <a:moveTo>
                  <a:pt x="0" y="0"/>
                </a:moveTo>
                <a:lnTo>
                  <a:pt x="6050278" y="0"/>
                </a:lnTo>
                <a:lnTo>
                  <a:pt x="6050278" y="1827306"/>
                </a:lnTo>
                <a:lnTo>
                  <a:pt x="3892296" y="1827306"/>
                </a:lnTo>
                <a:lnTo>
                  <a:pt x="3892296" y="3400925"/>
                </a:lnTo>
                <a:lnTo>
                  <a:pt x="0" y="3400925"/>
                </a:lnTo>
                <a:close/>
              </a:path>
            </a:pathLst>
          </a:custGeom>
        </p:spPr>
      </p:pic>
      <p:pic>
        <p:nvPicPr>
          <p:cNvPr id="5" name="Picture 4" descr="A table with many objects on it&#10;&#10;AI-generated content may be incorrect.">
            <a:extLst>
              <a:ext uri="{FF2B5EF4-FFF2-40B4-BE49-F238E27FC236}">
                <a16:creationId xmlns:a16="http://schemas.microsoft.com/office/drawing/2014/main" id="{805DB002-12B6-B796-B2F4-F56D7B60D09E}"/>
              </a:ext>
            </a:extLst>
          </p:cNvPr>
          <p:cNvPicPr>
            <a:picLocks noChangeAspect="1"/>
          </p:cNvPicPr>
          <p:nvPr/>
        </p:nvPicPr>
        <p:blipFill>
          <a:blip r:embed="rId3"/>
          <a:srcRect r="2" b="20551"/>
          <a:stretch/>
        </p:blipFill>
        <p:spPr>
          <a:xfrm>
            <a:off x="6141722" y="1"/>
            <a:ext cx="6050278" cy="3400925"/>
          </a:xfrm>
          <a:custGeom>
            <a:avLst/>
            <a:gdLst/>
            <a:ahLst/>
            <a:cxnLst/>
            <a:rect l="l" t="t" r="r" b="b"/>
            <a:pathLst>
              <a:path w="6050278" h="3400925">
                <a:moveTo>
                  <a:pt x="0" y="0"/>
                </a:moveTo>
                <a:lnTo>
                  <a:pt x="6050278" y="0"/>
                </a:lnTo>
                <a:lnTo>
                  <a:pt x="6050278" y="3400925"/>
                </a:lnTo>
                <a:lnTo>
                  <a:pt x="2157982" y="3400925"/>
                </a:lnTo>
                <a:lnTo>
                  <a:pt x="2157982" y="1827306"/>
                </a:lnTo>
                <a:lnTo>
                  <a:pt x="0" y="1827306"/>
                </a:lnTo>
                <a:close/>
              </a:path>
            </a:pathLst>
          </a:custGeom>
        </p:spPr>
      </p:pic>
      <p:pic>
        <p:nvPicPr>
          <p:cNvPr id="8" name="Picture 7" descr="A clock and different toys on shelves&#10;&#10;AI-generated content may be incorrect.">
            <a:extLst>
              <a:ext uri="{FF2B5EF4-FFF2-40B4-BE49-F238E27FC236}">
                <a16:creationId xmlns:a16="http://schemas.microsoft.com/office/drawing/2014/main" id="{D8476AF4-9AB2-5CA1-27AA-F323BEC547C5}"/>
              </a:ext>
            </a:extLst>
          </p:cNvPr>
          <p:cNvPicPr>
            <a:picLocks noChangeAspect="1"/>
          </p:cNvPicPr>
          <p:nvPr/>
        </p:nvPicPr>
        <p:blipFill>
          <a:blip r:embed="rId4"/>
          <a:srcRect t="33066" r="2" b="3841"/>
          <a:stretch/>
        </p:blipFill>
        <p:spPr>
          <a:xfrm>
            <a:off x="20" y="3489159"/>
            <a:ext cx="6050258" cy="3368841"/>
          </a:xfrm>
          <a:custGeom>
            <a:avLst/>
            <a:gdLst/>
            <a:ahLst/>
            <a:cxnLst/>
            <a:rect l="l" t="t" r="r" b="b"/>
            <a:pathLst>
              <a:path w="6050278" h="3368841">
                <a:moveTo>
                  <a:pt x="0" y="0"/>
                </a:moveTo>
                <a:lnTo>
                  <a:pt x="3892296" y="0"/>
                </a:lnTo>
                <a:lnTo>
                  <a:pt x="3892296" y="1541535"/>
                </a:lnTo>
                <a:lnTo>
                  <a:pt x="6050278" y="1541535"/>
                </a:lnTo>
                <a:lnTo>
                  <a:pt x="6050278" y="3368841"/>
                </a:lnTo>
                <a:lnTo>
                  <a:pt x="0" y="3368841"/>
                </a:lnTo>
                <a:close/>
              </a:path>
            </a:pathLst>
          </a:custGeom>
        </p:spPr>
      </p:pic>
      <p:pic>
        <p:nvPicPr>
          <p:cNvPr id="7" name="Picture 6" descr="A shelf with baskets and objects on it&#10;&#10;AI-generated content may be incorrect.">
            <a:extLst>
              <a:ext uri="{FF2B5EF4-FFF2-40B4-BE49-F238E27FC236}">
                <a16:creationId xmlns:a16="http://schemas.microsoft.com/office/drawing/2014/main" id="{62A23DBD-9DC1-3319-A954-CB064A84454A}"/>
              </a:ext>
            </a:extLst>
          </p:cNvPr>
          <p:cNvPicPr>
            <a:picLocks noChangeAspect="1"/>
          </p:cNvPicPr>
          <p:nvPr/>
        </p:nvPicPr>
        <p:blipFill>
          <a:blip r:embed="rId5"/>
          <a:srcRect t="19688" r="2" b="17219"/>
          <a:stretch/>
        </p:blipFill>
        <p:spPr>
          <a:xfrm>
            <a:off x="6141722" y="3489159"/>
            <a:ext cx="6050278" cy="3368841"/>
          </a:xfrm>
          <a:custGeom>
            <a:avLst/>
            <a:gdLst/>
            <a:ahLst/>
            <a:cxnLst/>
            <a:rect l="l" t="t" r="r" b="b"/>
            <a:pathLst>
              <a:path w="6050278" h="3368841">
                <a:moveTo>
                  <a:pt x="2157982" y="0"/>
                </a:moveTo>
                <a:lnTo>
                  <a:pt x="6050278" y="0"/>
                </a:lnTo>
                <a:lnTo>
                  <a:pt x="6050278" y="3368841"/>
                </a:lnTo>
                <a:lnTo>
                  <a:pt x="0" y="3368841"/>
                </a:lnTo>
                <a:lnTo>
                  <a:pt x="0" y="1541535"/>
                </a:lnTo>
                <a:lnTo>
                  <a:pt x="2157982" y="1541535"/>
                </a:lnTo>
                <a:close/>
              </a:path>
            </a:pathLst>
          </a:custGeom>
        </p:spPr>
      </p:pic>
      <p:pic>
        <p:nvPicPr>
          <p:cNvPr id="6" name="Picture 5" descr="A shelf with objects on it&#10;&#10;AI-generated content may be incorrect.">
            <a:extLst>
              <a:ext uri="{FF2B5EF4-FFF2-40B4-BE49-F238E27FC236}">
                <a16:creationId xmlns:a16="http://schemas.microsoft.com/office/drawing/2014/main" id="{6FB7FF01-5EB8-2D45-874D-BA24D9D2D85E}"/>
              </a:ext>
            </a:extLst>
          </p:cNvPr>
          <p:cNvPicPr>
            <a:picLocks noChangeAspect="1"/>
          </p:cNvPicPr>
          <p:nvPr/>
        </p:nvPicPr>
        <p:blipFill>
          <a:blip r:embed="rId6"/>
          <a:srcRect l="13641" r="3" b="3"/>
          <a:stretch/>
        </p:blipFill>
        <p:spPr>
          <a:xfrm>
            <a:off x="3983736" y="1918638"/>
            <a:ext cx="4224528" cy="3020725"/>
          </a:xfrm>
          <a:prstGeom prst="rect">
            <a:avLst/>
          </a:prstGeom>
        </p:spPr>
      </p:pic>
    </p:spTree>
    <p:extLst>
      <p:ext uri="{BB962C8B-B14F-4D97-AF65-F5344CB8AC3E}">
        <p14:creationId xmlns:p14="http://schemas.microsoft.com/office/powerpoint/2010/main" val="4161605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4BB48-BC95-3274-EE4B-50FCB45FF3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24C735-8B1F-BF47-81CE-A3615356A2A3}"/>
              </a:ext>
            </a:extLst>
          </p:cNvPr>
          <p:cNvSpPr>
            <a:spLocks noGrp="1"/>
          </p:cNvSpPr>
          <p:nvPr>
            <p:ph type="title"/>
          </p:nvPr>
        </p:nvSpPr>
        <p:spPr>
          <a:xfrm>
            <a:off x="1068525" y="257848"/>
            <a:ext cx="10058400" cy="1450757"/>
          </a:xfrm>
        </p:spPr>
        <p:txBody>
          <a:bodyPr>
            <a:normAutofit/>
          </a:bodyPr>
          <a:lstStyle/>
          <a:p>
            <a:pPr algn="ctr"/>
            <a:r>
              <a:rPr lang="en-US" sz="4400" dirty="0">
                <a:solidFill>
                  <a:schemeClr val="tx1"/>
                </a:solidFill>
                <a:ea typeface="Calibri Light"/>
                <a:cs typeface="Calibri Light"/>
              </a:rPr>
              <a:t>Creating the Culture</a:t>
            </a:r>
          </a:p>
        </p:txBody>
      </p:sp>
      <p:sp>
        <p:nvSpPr>
          <p:cNvPr id="3" name="Content Placeholder 2">
            <a:extLst>
              <a:ext uri="{FF2B5EF4-FFF2-40B4-BE49-F238E27FC236}">
                <a16:creationId xmlns:a16="http://schemas.microsoft.com/office/drawing/2014/main" id="{9B1D7AAF-2CB1-CB32-7F41-07F1A7F91659}"/>
              </a:ext>
            </a:extLst>
          </p:cNvPr>
          <p:cNvSpPr>
            <a:spLocks noGrp="1"/>
          </p:cNvSpPr>
          <p:nvPr>
            <p:ph idx="1"/>
          </p:nvPr>
        </p:nvSpPr>
        <p:spPr>
          <a:xfrm>
            <a:off x="263393" y="1863306"/>
            <a:ext cx="11668664" cy="3366115"/>
          </a:xfrm>
        </p:spPr>
        <p:txBody>
          <a:bodyPr vert="horz" lIns="0" tIns="45720" rIns="0" bIns="45720" rtlCol="0" anchor="t">
            <a:noAutofit/>
          </a:bodyPr>
          <a:lstStyle/>
          <a:p>
            <a:pPr>
              <a:buFont typeface="Wingdings" panose="020F0502020204030204" pitchFamily="34" charset="0"/>
              <a:buChar char="Ø"/>
            </a:pPr>
            <a:endParaRPr lang="en-US" sz="3200" dirty="0">
              <a:solidFill>
                <a:schemeClr val="tx1"/>
              </a:solidFill>
              <a:latin typeface="Calibri Light"/>
              <a:ea typeface="Calibri Light"/>
              <a:cs typeface="Calibri Light"/>
            </a:endParaRPr>
          </a:p>
          <a:p>
            <a:pPr>
              <a:buFont typeface="Wingdings" panose="020F0502020204030204" pitchFamily="34" charset="0"/>
              <a:buChar char="Ø"/>
            </a:pPr>
            <a:endParaRPr lang="en-US" sz="2800" dirty="0">
              <a:solidFill>
                <a:schemeClr val="tx1"/>
              </a:solidFill>
              <a:latin typeface="Calibri Light"/>
              <a:ea typeface="Calibri Light"/>
              <a:cs typeface="Times"/>
            </a:endParaRPr>
          </a:p>
          <a:p>
            <a:pPr>
              <a:buFont typeface="Wingdings" panose="020F0502020204030204" pitchFamily="34" charset="0"/>
              <a:buChar char="Ø"/>
            </a:pPr>
            <a:endParaRPr lang="en-US" sz="2500" dirty="0">
              <a:solidFill>
                <a:schemeClr val="tx1"/>
              </a:solidFill>
              <a:latin typeface="Calibri Light"/>
              <a:ea typeface="Calibri Light"/>
              <a:cs typeface="Times"/>
            </a:endParaRPr>
          </a:p>
          <a:p>
            <a:pPr marL="0" indent="0">
              <a:buNone/>
            </a:pPr>
            <a:endParaRPr lang="en-US" sz="2500" dirty="0">
              <a:solidFill>
                <a:schemeClr val="tx1"/>
              </a:solidFill>
              <a:latin typeface="Calibri Light"/>
              <a:ea typeface="Calibri Light"/>
              <a:cs typeface="Times"/>
            </a:endParaRPr>
          </a:p>
        </p:txBody>
      </p:sp>
      <p:sp>
        <p:nvSpPr>
          <p:cNvPr id="7" name="TextBox 6">
            <a:extLst>
              <a:ext uri="{FF2B5EF4-FFF2-40B4-BE49-F238E27FC236}">
                <a16:creationId xmlns:a16="http://schemas.microsoft.com/office/drawing/2014/main" id="{2CA28A61-A46C-B721-0F43-5EBD86C8C066}"/>
              </a:ext>
            </a:extLst>
          </p:cNvPr>
          <p:cNvSpPr txBox="1"/>
          <p:nvPr/>
        </p:nvSpPr>
        <p:spPr>
          <a:xfrm>
            <a:off x="1072551" y="1863306"/>
            <a:ext cx="636629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Ø"/>
            </a:pPr>
            <a:r>
              <a:rPr lang="en-US" sz="2400">
                <a:latin typeface="Calibri Light"/>
                <a:ea typeface="Calibri"/>
                <a:cs typeface="Calibri"/>
              </a:rPr>
              <a:t>What does your numeracy rich environent...</a:t>
            </a:r>
            <a:endParaRPr lang="en-US"/>
          </a:p>
          <a:p>
            <a:pPr marL="342900" indent="-342900">
              <a:buFont typeface="Wingdings"/>
              <a:buChar char="Ø"/>
            </a:pPr>
            <a:r>
              <a:rPr lang="en-US" sz="2400">
                <a:latin typeface="Calibri Light"/>
                <a:ea typeface="Calibri"/>
                <a:cs typeface="Calibri"/>
              </a:rPr>
              <a:t>Look like?</a:t>
            </a:r>
            <a:endParaRPr lang="en-US"/>
          </a:p>
          <a:p>
            <a:pPr marL="342900" indent="-342900">
              <a:buFont typeface="Wingdings"/>
              <a:buChar char="Ø"/>
            </a:pPr>
            <a:r>
              <a:rPr lang="en-US" sz="2400">
                <a:latin typeface="Calibri Light"/>
                <a:ea typeface="Calibri"/>
                <a:cs typeface="Calibri"/>
              </a:rPr>
              <a:t>Feel like?</a:t>
            </a:r>
          </a:p>
          <a:p>
            <a:pPr marL="342900" indent="-342900">
              <a:buFont typeface="Wingdings"/>
              <a:buChar char="Ø"/>
            </a:pPr>
            <a:r>
              <a:rPr lang="en-US" sz="2400">
                <a:latin typeface="Calibri Light"/>
                <a:ea typeface="Calibri"/>
                <a:cs typeface="Calibri"/>
              </a:rPr>
              <a:t>Sound like?</a:t>
            </a:r>
          </a:p>
          <a:p>
            <a:pPr marL="342900" indent="-342900">
              <a:buFont typeface="Wingdings"/>
              <a:buChar char="Ø"/>
            </a:pPr>
            <a:r>
              <a:rPr lang="en-US" sz="2400" dirty="0">
                <a:latin typeface="Calibri Light"/>
                <a:ea typeface="Calibri"/>
                <a:cs typeface="Calibri"/>
              </a:rPr>
              <a:t>What are your </a:t>
            </a:r>
            <a:r>
              <a:rPr lang="en-US" sz="2400" err="1">
                <a:latin typeface="Calibri Light"/>
                <a:ea typeface="Calibri"/>
                <a:cs typeface="Calibri"/>
              </a:rPr>
              <a:t>maths</a:t>
            </a:r>
            <a:r>
              <a:rPr lang="en-US" sz="2400" dirty="0">
                <a:latin typeface="Calibri Light"/>
                <a:ea typeface="Calibri"/>
                <a:cs typeface="Calibri"/>
              </a:rPr>
              <a:t> ‘norms’?</a:t>
            </a:r>
          </a:p>
        </p:txBody>
      </p:sp>
      <p:sp>
        <p:nvSpPr>
          <p:cNvPr id="6" name="AutoShape 2" descr="Y charts | TP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3"/>
          <a:stretch>
            <a:fillRect/>
          </a:stretch>
        </p:blipFill>
        <p:spPr>
          <a:xfrm>
            <a:off x="1312940" y="3774572"/>
            <a:ext cx="3518485" cy="2432485"/>
          </a:xfrm>
          <a:prstGeom prst="rect">
            <a:avLst/>
          </a:prstGeom>
        </p:spPr>
      </p:pic>
      <p:pic>
        <p:nvPicPr>
          <p:cNvPr id="9" name="Picture 8"/>
          <p:cNvPicPr>
            <a:picLocks noChangeAspect="1"/>
          </p:cNvPicPr>
          <p:nvPr/>
        </p:nvPicPr>
        <p:blipFill>
          <a:blip r:embed="rId4"/>
          <a:stretch>
            <a:fillRect/>
          </a:stretch>
        </p:blipFill>
        <p:spPr>
          <a:xfrm>
            <a:off x="6967900" y="1863306"/>
            <a:ext cx="4974796" cy="4424288"/>
          </a:xfrm>
          <a:prstGeom prst="rect">
            <a:avLst/>
          </a:prstGeom>
        </p:spPr>
      </p:pic>
    </p:spTree>
    <p:extLst>
      <p:ext uri="{BB962C8B-B14F-4D97-AF65-F5344CB8AC3E}">
        <p14:creationId xmlns:p14="http://schemas.microsoft.com/office/powerpoint/2010/main" val="2208817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black and white form with white text&#10;&#10;AI-generated content may be incorrect.">
            <a:extLst>
              <a:ext uri="{FF2B5EF4-FFF2-40B4-BE49-F238E27FC236}">
                <a16:creationId xmlns:a16="http://schemas.microsoft.com/office/drawing/2014/main" id="{8BA249A6-8E08-86AD-FCFE-A89D7236C777}"/>
              </a:ext>
            </a:extLst>
          </p:cNvPr>
          <p:cNvPicPr>
            <a:picLocks noChangeAspect="1"/>
          </p:cNvPicPr>
          <p:nvPr/>
        </p:nvPicPr>
        <p:blipFill>
          <a:blip r:embed="rId3"/>
          <a:stretch>
            <a:fillRect/>
          </a:stretch>
        </p:blipFill>
        <p:spPr>
          <a:xfrm>
            <a:off x="2526901" y="253372"/>
            <a:ext cx="7152576" cy="3184982"/>
          </a:xfrm>
          <a:prstGeom prst="rect">
            <a:avLst/>
          </a:prstGeom>
        </p:spPr>
      </p:pic>
      <p:sp>
        <p:nvSpPr>
          <p:cNvPr id="3" name="TextBox 2">
            <a:extLst>
              <a:ext uri="{FF2B5EF4-FFF2-40B4-BE49-F238E27FC236}">
                <a16:creationId xmlns:a16="http://schemas.microsoft.com/office/drawing/2014/main" id="{7E472DA0-323F-0E3D-8BDE-011109ABE80C}"/>
              </a:ext>
            </a:extLst>
          </p:cNvPr>
          <p:cNvSpPr txBox="1"/>
          <p:nvPr/>
        </p:nvSpPr>
        <p:spPr>
          <a:xfrm>
            <a:off x="281796" y="3847381"/>
            <a:ext cx="1165716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latin typeface="Calibri Light"/>
              </a:rPr>
              <a:t>Regularly self-evaluate and assess if the environment resources and provocations on offer are effective in promoting mathematical exploration, catered to the children’s current interests, abilities and needs.</a:t>
            </a:r>
            <a:endParaRPr lang="en-US" sz="3600"/>
          </a:p>
        </p:txBody>
      </p:sp>
      <p:pic>
        <p:nvPicPr>
          <p:cNvPr id="4" name="Picture 3" descr="Magnifying Glass Stock Illustrations ...">
            <a:extLst>
              <a:ext uri="{FF2B5EF4-FFF2-40B4-BE49-F238E27FC236}">
                <a16:creationId xmlns:a16="http://schemas.microsoft.com/office/drawing/2014/main" id="{53E8F96A-D3F5-BCE6-7B05-201B748C5749}"/>
              </a:ext>
            </a:extLst>
          </p:cNvPr>
          <p:cNvPicPr>
            <a:picLocks noChangeAspect="1"/>
          </p:cNvPicPr>
          <p:nvPr/>
        </p:nvPicPr>
        <p:blipFill>
          <a:blip r:embed="rId4"/>
          <a:stretch>
            <a:fillRect/>
          </a:stretch>
        </p:blipFill>
        <p:spPr>
          <a:xfrm>
            <a:off x="366173" y="1092230"/>
            <a:ext cx="2143125" cy="2143125"/>
          </a:xfrm>
          <a:prstGeom prst="rect">
            <a:avLst/>
          </a:prstGeom>
        </p:spPr>
      </p:pic>
      <p:pic>
        <p:nvPicPr>
          <p:cNvPr id="5" name="Picture 4" descr="Notepad Stock Illustrations ...">
            <a:extLst>
              <a:ext uri="{FF2B5EF4-FFF2-40B4-BE49-F238E27FC236}">
                <a16:creationId xmlns:a16="http://schemas.microsoft.com/office/drawing/2014/main" id="{171B4E9E-2653-02BD-2D48-B46CB820AD14}"/>
              </a:ext>
            </a:extLst>
          </p:cNvPr>
          <p:cNvPicPr>
            <a:picLocks noChangeAspect="1"/>
          </p:cNvPicPr>
          <p:nvPr/>
        </p:nvPicPr>
        <p:blipFill>
          <a:blip r:embed="rId5"/>
          <a:stretch>
            <a:fillRect/>
          </a:stretch>
        </p:blipFill>
        <p:spPr>
          <a:xfrm>
            <a:off x="10042136" y="1092230"/>
            <a:ext cx="2143125" cy="2143125"/>
          </a:xfrm>
          <a:prstGeom prst="rect">
            <a:avLst/>
          </a:prstGeom>
        </p:spPr>
      </p:pic>
    </p:spTree>
    <p:extLst>
      <p:ext uri="{BB962C8B-B14F-4D97-AF65-F5344CB8AC3E}">
        <p14:creationId xmlns:p14="http://schemas.microsoft.com/office/powerpoint/2010/main" val="8587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C543A-7170-3131-B03A-74BC61AC4AE1}"/>
              </a:ext>
            </a:extLst>
          </p:cNvPr>
          <p:cNvSpPr>
            <a:spLocks noGrp="1"/>
          </p:cNvSpPr>
          <p:nvPr>
            <p:ph type="title"/>
          </p:nvPr>
        </p:nvSpPr>
        <p:spPr/>
        <p:txBody>
          <a:bodyPr/>
          <a:lstStyle/>
          <a:p>
            <a:pPr algn="ctr"/>
            <a:r>
              <a:rPr lang="en-US">
                <a:solidFill>
                  <a:schemeClr val="tx1"/>
                </a:solidFill>
                <a:ea typeface="Calibri Light"/>
                <a:cs typeface="Calibri Light"/>
              </a:rPr>
              <a:t>Block Play</a:t>
            </a:r>
          </a:p>
        </p:txBody>
      </p:sp>
      <p:pic>
        <p:nvPicPr>
          <p:cNvPr id="4" name="Picture 3" descr="Half school unit block set">
            <a:extLst>
              <a:ext uri="{FF2B5EF4-FFF2-40B4-BE49-F238E27FC236}">
                <a16:creationId xmlns:a16="http://schemas.microsoft.com/office/drawing/2014/main" id="{EDE35AE1-439A-E6A9-2FE4-F96BC172F794}"/>
              </a:ext>
            </a:extLst>
          </p:cNvPr>
          <p:cNvPicPr>
            <a:picLocks noChangeAspect="1"/>
          </p:cNvPicPr>
          <p:nvPr/>
        </p:nvPicPr>
        <p:blipFill>
          <a:blip r:embed="rId3"/>
          <a:srcRect l="3514" t="26437" r="7029" b="14530"/>
          <a:stretch/>
        </p:blipFill>
        <p:spPr>
          <a:xfrm>
            <a:off x="1101306" y="3996905"/>
            <a:ext cx="4023094" cy="2215205"/>
          </a:xfrm>
          <a:prstGeom prst="rect">
            <a:avLst/>
          </a:prstGeom>
        </p:spPr>
      </p:pic>
      <p:sp>
        <p:nvSpPr>
          <p:cNvPr id="6" name="TextBox 5">
            <a:extLst>
              <a:ext uri="{FF2B5EF4-FFF2-40B4-BE49-F238E27FC236}">
                <a16:creationId xmlns:a16="http://schemas.microsoft.com/office/drawing/2014/main" id="{60B59D74-2803-7DF3-C2B6-4A26405C67A0}"/>
              </a:ext>
            </a:extLst>
          </p:cNvPr>
          <p:cNvSpPr txBox="1"/>
          <p:nvPr/>
        </p:nvSpPr>
        <p:spPr>
          <a:xfrm>
            <a:off x="1647144" y="2241930"/>
            <a:ext cx="896053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i="1">
                <a:latin typeface="Calibri Light"/>
              </a:rPr>
              <a:t>"The mathematical relationships of unit blocks are discovered by the children in pursuit of their own creative ideas."</a:t>
            </a:r>
            <a:r>
              <a:rPr lang="en-US" sz="3600" b="1">
                <a:latin typeface="Calibri Light"/>
              </a:rPr>
              <a:t> Gura, 1992: 79</a:t>
            </a:r>
            <a:endParaRPr lang="en-US" sz="3600">
              <a:latin typeface="Calibri Light"/>
            </a:endParaRPr>
          </a:p>
        </p:txBody>
      </p:sp>
      <p:pic>
        <p:nvPicPr>
          <p:cNvPr id="5" name="Picture 4" descr="Solid wooden blocks | Blocks for play ...">
            <a:extLst>
              <a:ext uri="{FF2B5EF4-FFF2-40B4-BE49-F238E27FC236}">
                <a16:creationId xmlns:a16="http://schemas.microsoft.com/office/drawing/2014/main" id="{D20914B0-80A3-4836-CA37-8AA5DACEDFFB}"/>
              </a:ext>
            </a:extLst>
          </p:cNvPr>
          <p:cNvPicPr>
            <a:picLocks noChangeAspect="1"/>
          </p:cNvPicPr>
          <p:nvPr/>
        </p:nvPicPr>
        <p:blipFill>
          <a:blip r:embed="rId4"/>
          <a:srcRect l="16236" r="18450" b="-11"/>
          <a:stretch/>
        </p:blipFill>
        <p:spPr>
          <a:xfrm>
            <a:off x="7977277" y="4395968"/>
            <a:ext cx="3185206" cy="1473629"/>
          </a:xfrm>
          <a:prstGeom prst="rect">
            <a:avLst/>
          </a:prstGeom>
        </p:spPr>
      </p:pic>
    </p:spTree>
    <p:extLst>
      <p:ext uri="{BB962C8B-B14F-4D97-AF65-F5344CB8AC3E}">
        <p14:creationId xmlns:p14="http://schemas.microsoft.com/office/powerpoint/2010/main" val="2990824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E0A9A-0F25-A2F9-1FF0-2AA60137F6EF}"/>
              </a:ext>
            </a:extLst>
          </p:cNvPr>
          <p:cNvSpPr>
            <a:spLocks noGrp="1"/>
          </p:cNvSpPr>
          <p:nvPr>
            <p:ph type="title"/>
          </p:nvPr>
        </p:nvSpPr>
        <p:spPr/>
        <p:txBody>
          <a:bodyPr/>
          <a:lstStyle/>
          <a:p>
            <a:pPr algn="ctr"/>
            <a:r>
              <a:rPr lang="en-US">
                <a:solidFill>
                  <a:schemeClr val="tx1"/>
                </a:solidFill>
                <a:ea typeface="Calibri Light"/>
                <a:cs typeface="Calibri Light"/>
              </a:rPr>
              <a:t>Why Block Play?</a:t>
            </a:r>
          </a:p>
        </p:txBody>
      </p:sp>
      <p:sp>
        <p:nvSpPr>
          <p:cNvPr id="3" name="TextBox 2">
            <a:extLst>
              <a:ext uri="{FF2B5EF4-FFF2-40B4-BE49-F238E27FC236}">
                <a16:creationId xmlns:a16="http://schemas.microsoft.com/office/drawing/2014/main" id="{E1802AE0-5916-9EBA-64A4-ECAE6269C33D}"/>
              </a:ext>
            </a:extLst>
          </p:cNvPr>
          <p:cNvSpPr txBox="1"/>
          <p:nvPr/>
        </p:nvSpPr>
        <p:spPr>
          <a:xfrm>
            <a:off x="2819399" y="2397210"/>
            <a:ext cx="6295767"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latin typeface="Calibri Light"/>
              </a:rPr>
              <a:t> A study that evaluated the block constructions of four-year-olds (in 1982) and compared them with their test scores in high school (in 1998) supported the hypothesis that a child’s ability to create complex block constructions can predict mathematical ability.</a:t>
            </a:r>
            <a:r>
              <a:rPr lang="en-US" sz="2800">
                <a:latin typeface="Calibri Light"/>
                <a:ea typeface="Calibri Light"/>
                <a:cs typeface="Calibri Light"/>
              </a:rPr>
              <a:t>​</a:t>
            </a:r>
            <a:endParaRPr lang="en-US" sz="2800"/>
          </a:p>
        </p:txBody>
      </p:sp>
      <p:pic>
        <p:nvPicPr>
          <p:cNvPr id="4" name="Picture 3" descr="Block Play for STEM Learning ...">
            <a:extLst>
              <a:ext uri="{FF2B5EF4-FFF2-40B4-BE49-F238E27FC236}">
                <a16:creationId xmlns:a16="http://schemas.microsoft.com/office/drawing/2014/main" id="{4D5FF86C-899F-2F8E-B2A4-EE277925B1B7}"/>
              </a:ext>
            </a:extLst>
          </p:cNvPr>
          <p:cNvPicPr>
            <a:picLocks noChangeAspect="1"/>
          </p:cNvPicPr>
          <p:nvPr/>
        </p:nvPicPr>
        <p:blipFill>
          <a:blip r:embed="rId3"/>
          <a:stretch>
            <a:fillRect/>
          </a:stretch>
        </p:blipFill>
        <p:spPr>
          <a:xfrm>
            <a:off x="295155" y="3004500"/>
            <a:ext cx="2530818" cy="1431582"/>
          </a:xfrm>
          <a:prstGeom prst="rect">
            <a:avLst/>
          </a:prstGeom>
        </p:spPr>
      </p:pic>
      <p:pic>
        <p:nvPicPr>
          <p:cNvPr id="5" name="Picture 4" descr="Wooden Blocks Promote Child Development ...">
            <a:extLst>
              <a:ext uri="{FF2B5EF4-FFF2-40B4-BE49-F238E27FC236}">
                <a16:creationId xmlns:a16="http://schemas.microsoft.com/office/drawing/2014/main" id="{64B181FD-5247-9D12-F499-46C239013398}"/>
              </a:ext>
            </a:extLst>
          </p:cNvPr>
          <p:cNvPicPr>
            <a:picLocks noChangeAspect="1"/>
          </p:cNvPicPr>
          <p:nvPr/>
        </p:nvPicPr>
        <p:blipFill>
          <a:blip r:embed="rId4"/>
          <a:stretch>
            <a:fillRect/>
          </a:stretch>
        </p:blipFill>
        <p:spPr>
          <a:xfrm>
            <a:off x="9372729" y="2793399"/>
            <a:ext cx="2466975" cy="1847850"/>
          </a:xfrm>
          <a:prstGeom prst="rect">
            <a:avLst/>
          </a:prstGeom>
        </p:spPr>
      </p:pic>
    </p:spTree>
    <p:extLst>
      <p:ext uri="{BB962C8B-B14F-4D97-AF65-F5344CB8AC3E}">
        <p14:creationId xmlns:p14="http://schemas.microsoft.com/office/powerpoint/2010/main" val="3677349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C543A-7170-3131-B03A-74BC61AC4AE1}"/>
              </a:ext>
            </a:extLst>
          </p:cNvPr>
          <p:cNvSpPr>
            <a:spLocks noGrp="1"/>
          </p:cNvSpPr>
          <p:nvPr>
            <p:ph type="title"/>
          </p:nvPr>
        </p:nvSpPr>
        <p:spPr>
          <a:xfrm>
            <a:off x="1097280" y="266008"/>
            <a:ext cx="10058400" cy="1450757"/>
          </a:xfrm>
        </p:spPr>
        <p:txBody>
          <a:bodyPr/>
          <a:lstStyle/>
          <a:p>
            <a:pPr algn="ctr"/>
            <a:r>
              <a:rPr lang="en-US">
                <a:solidFill>
                  <a:schemeClr val="tx1"/>
                </a:solidFill>
                <a:ea typeface="Calibri Light"/>
                <a:cs typeface="Calibri Light"/>
              </a:rPr>
              <a:t>Block Play  - Mathematical Concepts</a:t>
            </a:r>
          </a:p>
        </p:txBody>
      </p:sp>
      <p:sp>
        <p:nvSpPr>
          <p:cNvPr id="3" name="Content Placeholder 2">
            <a:extLst>
              <a:ext uri="{FF2B5EF4-FFF2-40B4-BE49-F238E27FC236}">
                <a16:creationId xmlns:a16="http://schemas.microsoft.com/office/drawing/2014/main" id="{7CCB7966-68DB-A245-FA74-279100F344E3}"/>
              </a:ext>
            </a:extLst>
          </p:cNvPr>
          <p:cNvSpPr>
            <a:spLocks noGrp="1"/>
          </p:cNvSpPr>
          <p:nvPr>
            <p:ph idx="1"/>
          </p:nvPr>
        </p:nvSpPr>
        <p:spPr>
          <a:xfrm>
            <a:off x="1068525" y="1975130"/>
            <a:ext cx="10044023" cy="4469058"/>
          </a:xfrm>
        </p:spPr>
        <p:txBody>
          <a:bodyPr vert="horz" lIns="0" tIns="45720" rIns="0" bIns="45720" rtlCol="0" anchor="t">
            <a:normAutofit fontScale="77500" lnSpcReduction="20000"/>
          </a:bodyPr>
          <a:lstStyle/>
          <a:p>
            <a:pPr>
              <a:buFont typeface="Wingdings" panose="020F0502020204030204" pitchFamily="34" charset="0"/>
              <a:buChar char="Ø"/>
            </a:pPr>
            <a:r>
              <a:rPr lang="en-US" sz="3200">
                <a:solidFill>
                  <a:srgbClr val="000000"/>
                </a:solidFill>
                <a:latin typeface="Calibri Light"/>
                <a:ea typeface="Calibri Light"/>
                <a:cs typeface="Times"/>
              </a:rPr>
              <a:t> Symmetry</a:t>
            </a:r>
          </a:p>
          <a:p>
            <a:pPr>
              <a:buFont typeface="Wingdings" panose="020F0502020204030204" pitchFamily="34" charset="0"/>
              <a:buChar char="Ø"/>
            </a:pPr>
            <a:r>
              <a:rPr lang="en-US" sz="3200">
                <a:solidFill>
                  <a:srgbClr val="000000"/>
                </a:solidFill>
                <a:latin typeface="Calibri Light"/>
                <a:ea typeface="Calibri Light"/>
                <a:cs typeface="Times"/>
              </a:rPr>
              <a:t> Sorting</a:t>
            </a:r>
          </a:p>
          <a:p>
            <a:pPr>
              <a:buFont typeface="Wingdings" panose="020F0502020204030204" pitchFamily="34" charset="0"/>
              <a:buChar char="Ø"/>
            </a:pPr>
            <a:r>
              <a:rPr lang="en-US" sz="3200">
                <a:solidFill>
                  <a:srgbClr val="000000"/>
                </a:solidFill>
                <a:latin typeface="Calibri Light"/>
                <a:ea typeface="Calibri Light"/>
                <a:cs typeface="Times"/>
              </a:rPr>
              <a:t> Pattern</a:t>
            </a:r>
          </a:p>
          <a:p>
            <a:pPr>
              <a:buFont typeface="Wingdings" panose="020F0502020204030204" pitchFamily="34" charset="0"/>
              <a:buChar char="Ø"/>
            </a:pPr>
            <a:r>
              <a:rPr lang="en-US" sz="3200">
                <a:solidFill>
                  <a:srgbClr val="000000"/>
                </a:solidFill>
                <a:latin typeface="Calibri Light"/>
                <a:ea typeface="Calibri Light"/>
                <a:cs typeface="Times"/>
              </a:rPr>
              <a:t> Measure</a:t>
            </a:r>
          </a:p>
          <a:p>
            <a:pPr>
              <a:buFont typeface="Wingdings" panose="020F0502020204030204" pitchFamily="34" charset="0"/>
              <a:buChar char="Ø"/>
            </a:pPr>
            <a:r>
              <a:rPr lang="en-US" sz="3200">
                <a:solidFill>
                  <a:srgbClr val="000000"/>
                </a:solidFill>
                <a:latin typeface="Calibri Light"/>
                <a:ea typeface="Calibri Light"/>
                <a:cs typeface="Times"/>
              </a:rPr>
              <a:t> Shape</a:t>
            </a:r>
          </a:p>
          <a:p>
            <a:pPr>
              <a:buFont typeface="Wingdings" panose="020F0502020204030204" pitchFamily="34" charset="0"/>
              <a:buChar char="Ø"/>
            </a:pPr>
            <a:r>
              <a:rPr lang="en-US" sz="3200">
                <a:solidFill>
                  <a:srgbClr val="000000"/>
                </a:solidFill>
                <a:latin typeface="Calibri Light"/>
                <a:ea typeface="Calibri Light"/>
                <a:cs typeface="Times"/>
              </a:rPr>
              <a:t> Problem-solving</a:t>
            </a:r>
          </a:p>
          <a:p>
            <a:pPr>
              <a:buFont typeface="Wingdings" panose="020F0502020204030204" pitchFamily="34" charset="0"/>
              <a:buChar char="Ø"/>
            </a:pPr>
            <a:r>
              <a:rPr lang="en-US" sz="3200">
                <a:solidFill>
                  <a:srgbClr val="000000"/>
                </a:solidFill>
                <a:latin typeface="Calibri Light"/>
                <a:ea typeface="Calibri Light"/>
                <a:cs typeface="Times"/>
              </a:rPr>
              <a:t> Counting</a:t>
            </a:r>
          </a:p>
          <a:p>
            <a:pPr>
              <a:buFont typeface="Wingdings" panose="020F0502020204030204" pitchFamily="34" charset="0"/>
              <a:buChar char="Ø"/>
            </a:pPr>
            <a:r>
              <a:rPr lang="en-US" sz="3200">
                <a:solidFill>
                  <a:srgbClr val="000000"/>
                </a:solidFill>
                <a:latin typeface="Calibri Light"/>
                <a:ea typeface="Calibri Light"/>
                <a:cs typeface="Times"/>
              </a:rPr>
              <a:t> Estimation</a:t>
            </a:r>
          </a:p>
          <a:p>
            <a:pPr>
              <a:buFont typeface="Wingdings" panose="020F0502020204030204" pitchFamily="34" charset="0"/>
              <a:buChar char="Ø"/>
            </a:pPr>
            <a:r>
              <a:rPr lang="en-US" sz="3200">
                <a:solidFill>
                  <a:srgbClr val="000000"/>
                </a:solidFill>
                <a:latin typeface="Calibri Light"/>
                <a:ea typeface="Calibri Light"/>
                <a:cs typeface="Times"/>
              </a:rPr>
              <a:t> Fractions</a:t>
            </a:r>
          </a:p>
          <a:p>
            <a:pPr>
              <a:buFont typeface="Wingdings" panose="020F0502020204030204" pitchFamily="34" charset="0"/>
              <a:buChar char="Ø"/>
            </a:pPr>
            <a:r>
              <a:rPr lang="en-US" sz="3200">
                <a:solidFill>
                  <a:srgbClr val="000000"/>
                </a:solidFill>
                <a:latin typeface="Calibri Light"/>
                <a:ea typeface="Calibri Light"/>
                <a:cs typeface="Times"/>
              </a:rPr>
              <a:t> Probability</a:t>
            </a:r>
          </a:p>
          <a:p>
            <a:pPr>
              <a:buFont typeface="Wingdings" panose="020F0502020204030204" pitchFamily="34" charset="0"/>
              <a:buChar char="Ø"/>
            </a:pPr>
            <a:endParaRPr lang="en-US" sz="3200">
              <a:solidFill>
                <a:srgbClr val="000000"/>
              </a:solidFill>
              <a:latin typeface="Calibri Light"/>
              <a:ea typeface="Calibri Light"/>
              <a:cs typeface="Times"/>
            </a:endParaRPr>
          </a:p>
        </p:txBody>
      </p:sp>
      <p:sp>
        <p:nvSpPr>
          <p:cNvPr id="8" name="TextBox 7">
            <a:extLst>
              <a:ext uri="{FF2B5EF4-FFF2-40B4-BE49-F238E27FC236}">
                <a16:creationId xmlns:a16="http://schemas.microsoft.com/office/drawing/2014/main" id="{3A3E7932-1D9A-9EA2-249F-E0B22912A6DC}"/>
              </a:ext>
            </a:extLst>
          </p:cNvPr>
          <p:cNvSpPr txBox="1"/>
          <p:nvPr/>
        </p:nvSpPr>
        <p:spPr>
          <a:xfrm>
            <a:off x="5918887" y="2376616"/>
            <a:ext cx="5049794"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latin typeface="Calibri Light"/>
                <a:ea typeface="Lato"/>
                <a:cs typeface="Lato"/>
              </a:rPr>
              <a:t>"Because it involves measuring lengths, widths, and heights (if only by eye), block play develops a child’s ability to mentally visualize relationships. Such manipulations are similar to those used in geometry and algebra during the child’s later school years" </a:t>
            </a:r>
            <a:r>
              <a:rPr lang="en-US" sz="2400" b="1">
                <a:latin typeface="Calibri Light"/>
                <a:ea typeface="Lato"/>
                <a:cs typeface="Lato"/>
              </a:rPr>
              <a:t>(Henniger, 1987).</a:t>
            </a:r>
            <a:endParaRPr lang="en-US" sz="2400" b="1">
              <a:latin typeface="Calibri Light"/>
            </a:endParaRPr>
          </a:p>
        </p:txBody>
      </p:sp>
      <p:sp>
        <p:nvSpPr>
          <p:cNvPr id="10" name="Speech Bubble: Rectangle with Corners Rounded 9">
            <a:extLst>
              <a:ext uri="{FF2B5EF4-FFF2-40B4-BE49-F238E27FC236}">
                <a16:creationId xmlns:a16="http://schemas.microsoft.com/office/drawing/2014/main" id="{E1E28DB2-1A4B-9361-7A37-1B74CB76C6BB}"/>
              </a:ext>
            </a:extLst>
          </p:cNvPr>
          <p:cNvSpPr/>
          <p:nvPr/>
        </p:nvSpPr>
        <p:spPr>
          <a:xfrm>
            <a:off x="5738596" y="1976246"/>
            <a:ext cx="5403316" cy="3628264"/>
          </a:xfrm>
          <a:prstGeom prst="wedgeRoundRect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6030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4C5A9E5-0F35-4AA6-AF26-B90A2D47B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white paper with black text&#10;&#10;AI-generated content may be incorrect.">
            <a:extLst>
              <a:ext uri="{FF2B5EF4-FFF2-40B4-BE49-F238E27FC236}">
                <a16:creationId xmlns:a16="http://schemas.microsoft.com/office/drawing/2014/main" id="{D40B8BEA-7444-096A-6E35-F6FA76810083}"/>
              </a:ext>
            </a:extLst>
          </p:cNvPr>
          <p:cNvPicPr>
            <a:picLocks noChangeAspect="1"/>
          </p:cNvPicPr>
          <p:nvPr/>
        </p:nvPicPr>
        <p:blipFill>
          <a:blip r:embed="rId3"/>
          <a:srcRect l="3565" r="3743"/>
          <a:stretch/>
        </p:blipFill>
        <p:spPr>
          <a:xfrm>
            <a:off x="4675357" y="3242013"/>
            <a:ext cx="7520105" cy="3088037"/>
          </a:xfrm>
          <a:prstGeom prst="rect">
            <a:avLst/>
          </a:prstGeom>
        </p:spPr>
      </p:pic>
      <p:sp>
        <p:nvSpPr>
          <p:cNvPr id="15" name="Rectangle 14">
            <a:extLst>
              <a:ext uri="{FF2B5EF4-FFF2-40B4-BE49-F238E27FC236}">
                <a16:creationId xmlns:a16="http://schemas.microsoft.com/office/drawing/2014/main" id="{4D9DB69D-7E48-4FDF-806E-F0B4BF00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46BF69C-4724-4F8D-8EA6-1487E9C9C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descr="A screenshot of a computer screen&#10;&#10;AI-generated content may be incorrect.">
            <a:extLst>
              <a:ext uri="{FF2B5EF4-FFF2-40B4-BE49-F238E27FC236}">
                <a16:creationId xmlns:a16="http://schemas.microsoft.com/office/drawing/2014/main" id="{93A4211F-463D-A68C-B9CE-5C10E66BE400}"/>
              </a:ext>
            </a:extLst>
          </p:cNvPr>
          <p:cNvPicPr>
            <a:picLocks noChangeAspect="1"/>
          </p:cNvPicPr>
          <p:nvPr/>
        </p:nvPicPr>
        <p:blipFill>
          <a:blip r:embed="rId4"/>
          <a:stretch>
            <a:fillRect/>
          </a:stretch>
        </p:blipFill>
        <p:spPr>
          <a:xfrm>
            <a:off x="-5069" y="-4611"/>
            <a:ext cx="7218232" cy="3008112"/>
          </a:xfrm>
          <a:prstGeom prst="rect">
            <a:avLst/>
          </a:prstGeom>
        </p:spPr>
      </p:pic>
      <p:sp>
        <p:nvSpPr>
          <p:cNvPr id="6" name="TextBox 5">
            <a:extLst>
              <a:ext uri="{FF2B5EF4-FFF2-40B4-BE49-F238E27FC236}">
                <a16:creationId xmlns:a16="http://schemas.microsoft.com/office/drawing/2014/main" id="{5F036A55-E001-C4BF-A57C-A04A9E506656}"/>
              </a:ext>
            </a:extLst>
          </p:cNvPr>
          <p:cNvSpPr txBox="1"/>
          <p:nvPr/>
        </p:nvSpPr>
        <p:spPr>
          <a:xfrm>
            <a:off x="1273833" y="3876135"/>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latin typeface="Calibri Light"/>
              </a:rPr>
              <a:t>Block Play Audit Tool</a:t>
            </a:r>
            <a:endParaRPr lang="en-US"/>
          </a:p>
        </p:txBody>
      </p:sp>
      <p:pic>
        <p:nvPicPr>
          <p:cNvPr id="7" name="Picture 6" descr="Left and right arrows - Free arrows icons">
            <a:extLst>
              <a:ext uri="{FF2B5EF4-FFF2-40B4-BE49-F238E27FC236}">
                <a16:creationId xmlns:a16="http://schemas.microsoft.com/office/drawing/2014/main" id="{357A101E-DCEC-9E7C-D5F7-B67018AE4723}"/>
              </a:ext>
            </a:extLst>
          </p:cNvPr>
          <p:cNvPicPr>
            <a:picLocks noChangeAspect="1"/>
          </p:cNvPicPr>
          <p:nvPr/>
        </p:nvPicPr>
        <p:blipFill>
          <a:blip r:embed="rId5"/>
          <a:srcRect t="49243" r="262" b="-1240"/>
          <a:stretch/>
        </p:blipFill>
        <p:spPr>
          <a:xfrm>
            <a:off x="8676287" y="1926117"/>
            <a:ext cx="1591177" cy="855568"/>
          </a:xfrm>
          <a:prstGeom prst="rect">
            <a:avLst/>
          </a:prstGeom>
        </p:spPr>
      </p:pic>
      <p:pic>
        <p:nvPicPr>
          <p:cNvPr id="8" name="Picture 7" descr="Left and right arrows - Free arrows icons">
            <a:extLst>
              <a:ext uri="{FF2B5EF4-FFF2-40B4-BE49-F238E27FC236}">
                <a16:creationId xmlns:a16="http://schemas.microsoft.com/office/drawing/2014/main" id="{F92DEFE5-7991-8BFE-A5A7-9A04F66816A5}"/>
              </a:ext>
            </a:extLst>
          </p:cNvPr>
          <p:cNvPicPr>
            <a:picLocks noChangeAspect="1"/>
          </p:cNvPicPr>
          <p:nvPr/>
        </p:nvPicPr>
        <p:blipFill>
          <a:blip r:embed="rId5"/>
          <a:srcRect r="-671" b="50667"/>
          <a:stretch/>
        </p:blipFill>
        <p:spPr>
          <a:xfrm>
            <a:off x="1746401" y="5391061"/>
            <a:ext cx="1769322" cy="841616"/>
          </a:xfrm>
          <a:prstGeom prst="rect">
            <a:avLst/>
          </a:prstGeom>
        </p:spPr>
      </p:pic>
      <p:sp>
        <p:nvSpPr>
          <p:cNvPr id="4" name="TextBox 3">
            <a:extLst>
              <a:ext uri="{FF2B5EF4-FFF2-40B4-BE49-F238E27FC236}">
                <a16:creationId xmlns:a16="http://schemas.microsoft.com/office/drawing/2014/main" id="{ACF9C200-3948-C6E8-2974-E88BA1F1975E}"/>
              </a:ext>
            </a:extLst>
          </p:cNvPr>
          <p:cNvSpPr txBox="1"/>
          <p:nvPr/>
        </p:nvSpPr>
        <p:spPr>
          <a:xfrm>
            <a:off x="8103078" y="526210"/>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latin typeface="Calibri Light"/>
              </a:rPr>
              <a:t>Block Play Area Card</a:t>
            </a:r>
            <a:endParaRPr lang="en-US"/>
          </a:p>
        </p:txBody>
      </p:sp>
    </p:spTree>
    <p:extLst>
      <p:ext uri="{BB962C8B-B14F-4D97-AF65-F5344CB8AC3E}">
        <p14:creationId xmlns:p14="http://schemas.microsoft.com/office/powerpoint/2010/main" val="2658925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C543A-7170-3131-B03A-74BC61AC4AE1}"/>
              </a:ext>
            </a:extLst>
          </p:cNvPr>
          <p:cNvSpPr>
            <a:spLocks noGrp="1"/>
          </p:cNvSpPr>
          <p:nvPr>
            <p:ph type="title"/>
          </p:nvPr>
        </p:nvSpPr>
        <p:spPr/>
        <p:txBody>
          <a:bodyPr/>
          <a:lstStyle/>
          <a:p>
            <a:pPr algn="ctr"/>
            <a:r>
              <a:rPr lang="en-US">
                <a:solidFill>
                  <a:schemeClr val="tx1"/>
                </a:solidFill>
                <a:ea typeface="Calibri Light"/>
                <a:cs typeface="Calibri Light"/>
              </a:rPr>
              <a:t>Outdoor Play </a:t>
            </a:r>
          </a:p>
        </p:txBody>
      </p:sp>
      <p:sp>
        <p:nvSpPr>
          <p:cNvPr id="3" name="Content Placeholder 2">
            <a:extLst>
              <a:ext uri="{FF2B5EF4-FFF2-40B4-BE49-F238E27FC236}">
                <a16:creationId xmlns:a16="http://schemas.microsoft.com/office/drawing/2014/main" id="{7CCB7966-68DB-A245-FA74-279100F344E3}"/>
              </a:ext>
            </a:extLst>
          </p:cNvPr>
          <p:cNvSpPr>
            <a:spLocks noGrp="1"/>
          </p:cNvSpPr>
          <p:nvPr>
            <p:ph idx="1"/>
          </p:nvPr>
        </p:nvSpPr>
        <p:spPr>
          <a:xfrm>
            <a:off x="1097280" y="1874488"/>
            <a:ext cx="10058400" cy="4023360"/>
          </a:xfrm>
        </p:spPr>
        <p:txBody>
          <a:bodyPr vert="horz" lIns="0" tIns="45720" rIns="0" bIns="45720" rtlCol="0" anchor="t">
            <a:normAutofit/>
          </a:bodyPr>
          <a:lstStyle/>
          <a:p>
            <a:pPr algn="ctr"/>
            <a:r>
              <a:rPr lang="en-US" sz="3200" i="1">
                <a:solidFill>
                  <a:schemeClr val="tx1"/>
                </a:solidFill>
                <a:latin typeface="Calibri Light"/>
                <a:ea typeface="+mn-lt"/>
                <a:cs typeface="+mn-lt"/>
              </a:rPr>
              <a:t>"Outdoor play offers children invaluable opportunities to develop numeracy skills through hands-on experiences. We can build confidence in </a:t>
            </a:r>
            <a:r>
              <a:rPr lang="en-US" sz="3200" i="1" err="1">
                <a:solidFill>
                  <a:schemeClr val="tx1"/>
                </a:solidFill>
                <a:latin typeface="Calibri Light"/>
                <a:ea typeface="+mn-lt"/>
                <a:cs typeface="+mn-lt"/>
              </a:rPr>
              <a:t>maths</a:t>
            </a:r>
            <a:r>
              <a:rPr lang="en-US" sz="3200" i="1">
                <a:solidFill>
                  <a:schemeClr val="tx1"/>
                </a:solidFill>
                <a:latin typeface="Calibri Light"/>
                <a:ea typeface="+mn-lt"/>
                <a:cs typeface="+mn-lt"/>
              </a:rPr>
              <a:t> concepts before children even perceive their play as mathematics."</a:t>
            </a:r>
            <a:r>
              <a:rPr lang="en-US" sz="3200">
                <a:solidFill>
                  <a:schemeClr val="tx1"/>
                </a:solidFill>
                <a:ea typeface="+mn-lt"/>
                <a:cs typeface="+mn-lt"/>
              </a:rPr>
              <a:t>- Julia Robertson</a:t>
            </a:r>
            <a:endParaRPr lang="en-US">
              <a:solidFill>
                <a:schemeClr val="tx1"/>
              </a:solidFill>
              <a:ea typeface="Calibri" panose="020F0502020204030204"/>
              <a:cs typeface="Calibri" panose="020F0502020204030204"/>
            </a:endParaRPr>
          </a:p>
          <a:p>
            <a:pPr algn="ctr"/>
            <a:endParaRPr lang="en-US" sz="3200">
              <a:solidFill>
                <a:schemeClr val="tx1"/>
              </a:solidFill>
              <a:latin typeface="Calibri Light"/>
              <a:ea typeface="Calibri Light"/>
              <a:cs typeface="Times"/>
            </a:endParaRPr>
          </a:p>
        </p:txBody>
      </p:sp>
      <p:pic>
        <p:nvPicPr>
          <p:cNvPr id="6" name="Picture 5" descr="Maths Outdoors ...">
            <a:extLst>
              <a:ext uri="{FF2B5EF4-FFF2-40B4-BE49-F238E27FC236}">
                <a16:creationId xmlns:a16="http://schemas.microsoft.com/office/drawing/2014/main" id="{46925A9B-BF1C-0189-99B8-39FB3C20ADE7}"/>
              </a:ext>
            </a:extLst>
          </p:cNvPr>
          <p:cNvPicPr>
            <a:picLocks noChangeAspect="1"/>
          </p:cNvPicPr>
          <p:nvPr/>
        </p:nvPicPr>
        <p:blipFill>
          <a:blip r:embed="rId3"/>
          <a:stretch>
            <a:fillRect/>
          </a:stretch>
        </p:blipFill>
        <p:spPr>
          <a:xfrm>
            <a:off x="4279600" y="4267650"/>
            <a:ext cx="3632799" cy="1816399"/>
          </a:xfrm>
          <a:prstGeom prst="rect">
            <a:avLst/>
          </a:prstGeom>
        </p:spPr>
      </p:pic>
    </p:spTree>
    <p:extLst>
      <p:ext uri="{BB962C8B-B14F-4D97-AF65-F5344CB8AC3E}">
        <p14:creationId xmlns:p14="http://schemas.microsoft.com/office/powerpoint/2010/main" val="1442191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E0A9A-0F25-A2F9-1FF0-2AA60137F6EF}"/>
              </a:ext>
            </a:extLst>
          </p:cNvPr>
          <p:cNvSpPr>
            <a:spLocks noGrp="1"/>
          </p:cNvSpPr>
          <p:nvPr>
            <p:ph type="title"/>
          </p:nvPr>
        </p:nvSpPr>
        <p:spPr/>
        <p:txBody>
          <a:bodyPr/>
          <a:lstStyle/>
          <a:p>
            <a:pPr algn="ctr"/>
            <a:r>
              <a:rPr lang="en-US">
                <a:solidFill>
                  <a:schemeClr val="tx1"/>
                </a:solidFill>
                <a:ea typeface="Calibri Light"/>
                <a:cs typeface="Calibri Light"/>
              </a:rPr>
              <a:t>Why Outdoors?</a:t>
            </a:r>
          </a:p>
        </p:txBody>
      </p:sp>
      <p:sp>
        <p:nvSpPr>
          <p:cNvPr id="3" name="TextBox 2">
            <a:extLst>
              <a:ext uri="{FF2B5EF4-FFF2-40B4-BE49-F238E27FC236}">
                <a16:creationId xmlns:a16="http://schemas.microsoft.com/office/drawing/2014/main" id="{E1802AE0-5916-9EBA-64A4-ECAE6269C33D}"/>
              </a:ext>
            </a:extLst>
          </p:cNvPr>
          <p:cNvSpPr txBox="1"/>
          <p:nvPr/>
        </p:nvSpPr>
        <p:spPr>
          <a:xfrm>
            <a:off x="3538267" y="2397211"/>
            <a:ext cx="5116823"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latin typeface="Calibri Light"/>
              </a:rPr>
              <a:t>Knight (2011) suggests that children will become more creative outdoors where they have freedom to be “innovative, flexible and adaptable” and that this environment will stimulate creative mathematical thinking. </a:t>
            </a:r>
          </a:p>
          <a:p>
            <a:pPr algn="ctr"/>
            <a:endParaRPr lang="en-US" sz="2800">
              <a:latin typeface="Calibri Light"/>
            </a:endParaRPr>
          </a:p>
          <a:p>
            <a:pPr algn="ctr"/>
            <a:endParaRPr lang="en-US" sz="2800">
              <a:latin typeface="Calibri Light"/>
              <a:ea typeface="Calibri Light"/>
            </a:endParaRPr>
          </a:p>
        </p:txBody>
      </p:sp>
      <p:pic>
        <p:nvPicPr>
          <p:cNvPr id="6" name="Picture 5" descr="Children's Discovery Forest – Lake ...">
            <a:extLst>
              <a:ext uri="{FF2B5EF4-FFF2-40B4-BE49-F238E27FC236}">
                <a16:creationId xmlns:a16="http://schemas.microsoft.com/office/drawing/2014/main" id="{F0A7F679-334A-A191-F2A9-564C716386BC}"/>
              </a:ext>
            </a:extLst>
          </p:cNvPr>
          <p:cNvPicPr>
            <a:picLocks noChangeAspect="1"/>
          </p:cNvPicPr>
          <p:nvPr/>
        </p:nvPicPr>
        <p:blipFill>
          <a:blip r:embed="rId3"/>
          <a:stretch>
            <a:fillRect/>
          </a:stretch>
        </p:blipFill>
        <p:spPr>
          <a:xfrm>
            <a:off x="369049" y="2702584"/>
            <a:ext cx="3057525" cy="2171700"/>
          </a:xfrm>
          <a:prstGeom prst="rect">
            <a:avLst/>
          </a:prstGeom>
        </p:spPr>
      </p:pic>
      <p:pic>
        <p:nvPicPr>
          <p:cNvPr id="7" name="Picture 6" descr="Magnifying Glass Outdoors Stock Photos ...">
            <a:extLst>
              <a:ext uri="{FF2B5EF4-FFF2-40B4-BE49-F238E27FC236}">
                <a16:creationId xmlns:a16="http://schemas.microsoft.com/office/drawing/2014/main" id="{3B8773E0-6007-3DE7-C071-CE88DD77A3A6}"/>
              </a:ext>
            </a:extLst>
          </p:cNvPr>
          <p:cNvPicPr>
            <a:picLocks noChangeAspect="1"/>
          </p:cNvPicPr>
          <p:nvPr/>
        </p:nvPicPr>
        <p:blipFill>
          <a:blip r:embed="rId4"/>
          <a:stretch>
            <a:fillRect/>
          </a:stretch>
        </p:blipFill>
        <p:spPr>
          <a:xfrm>
            <a:off x="8650857" y="2673920"/>
            <a:ext cx="3200400" cy="2200275"/>
          </a:xfrm>
          <a:prstGeom prst="rect">
            <a:avLst/>
          </a:prstGeom>
        </p:spPr>
      </p:pic>
    </p:spTree>
    <p:extLst>
      <p:ext uri="{BB962C8B-B14F-4D97-AF65-F5344CB8AC3E}">
        <p14:creationId xmlns:p14="http://schemas.microsoft.com/office/powerpoint/2010/main" val="2176718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1068525" y="142830"/>
            <a:ext cx="10058400" cy="1450757"/>
          </a:xfrm>
          <a:prstGeom prst="rect">
            <a:avLst/>
          </a:prstGeom>
        </p:spPr>
        <p:txBody>
          <a:bodyPr spcFirstLastPara="1" lIns="91425" tIns="45700" rIns="91425" bIns="45700" anchorCtr="0">
            <a:normAutofit/>
          </a:bodyPr>
          <a:lstStyle/>
          <a:p>
            <a:pPr algn="ctr">
              <a:spcBef>
                <a:spcPts val="0"/>
              </a:spcBef>
            </a:pPr>
            <a:r>
              <a:rPr lang="en-GB">
                <a:solidFill>
                  <a:schemeClr val="tx1"/>
                </a:solidFill>
              </a:rPr>
              <a:t>Session Aims</a:t>
            </a:r>
            <a:endParaRPr lang="en-GB">
              <a:solidFill>
                <a:schemeClr val="tx1"/>
              </a:solidFill>
              <a:ea typeface="Calibri Light" panose="020F0302020204030204"/>
              <a:cs typeface="Calibri Light" panose="020F0302020204030204"/>
            </a:endParaRPr>
          </a:p>
        </p:txBody>
      </p:sp>
      <p:sp>
        <p:nvSpPr>
          <p:cNvPr id="3" name="Content Placeholder 2">
            <a:extLst>
              <a:ext uri="{FF2B5EF4-FFF2-40B4-BE49-F238E27FC236}">
                <a16:creationId xmlns:a16="http://schemas.microsoft.com/office/drawing/2014/main" id="{C9465AF2-2852-5036-ECA8-E004D5D38A49}"/>
              </a:ext>
            </a:extLst>
          </p:cNvPr>
          <p:cNvSpPr>
            <a:spLocks noGrp="1"/>
          </p:cNvSpPr>
          <p:nvPr>
            <p:ph idx="1"/>
          </p:nvPr>
        </p:nvSpPr>
        <p:spPr>
          <a:xfrm>
            <a:off x="162751" y="1975131"/>
            <a:ext cx="11875250" cy="4124001"/>
          </a:xfrm>
        </p:spPr>
        <p:txBody>
          <a:bodyPr vert="horz" lIns="0" tIns="45720" rIns="0" bIns="45720" rtlCol="0" anchor="t">
            <a:noAutofit/>
          </a:bodyPr>
          <a:lstStyle/>
          <a:p>
            <a:endParaRPr lang="en-US"/>
          </a:p>
          <a:p>
            <a:endParaRPr lang="en-GB" sz="1600">
              <a:latin typeface="Google Sans"/>
              <a:ea typeface="Calibri Light"/>
              <a:cs typeface="Calibri Light"/>
            </a:endParaRPr>
          </a:p>
        </p:txBody>
      </p:sp>
      <p:pic>
        <p:nvPicPr>
          <p:cNvPr id="2" name="Picture 1" descr="Objectives Concept Dart Hitting Target ...">
            <a:extLst>
              <a:ext uri="{FF2B5EF4-FFF2-40B4-BE49-F238E27FC236}">
                <a16:creationId xmlns:a16="http://schemas.microsoft.com/office/drawing/2014/main" id="{7F0F23DD-B0DD-0670-3562-CBC54DE1EE5D}"/>
              </a:ext>
            </a:extLst>
          </p:cNvPr>
          <p:cNvPicPr>
            <a:picLocks noChangeAspect="1"/>
          </p:cNvPicPr>
          <p:nvPr/>
        </p:nvPicPr>
        <p:blipFill>
          <a:blip r:embed="rId3"/>
          <a:stretch>
            <a:fillRect/>
          </a:stretch>
        </p:blipFill>
        <p:spPr>
          <a:xfrm>
            <a:off x="10224818" y="142336"/>
            <a:ext cx="1806516" cy="1512499"/>
          </a:xfrm>
          <a:prstGeom prst="rect">
            <a:avLst/>
          </a:prstGeom>
        </p:spPr>
      </p:pic>
      <p:sp>
        <p:nvSpPr>
          <p:cNvPr id="5" name="TextBox 4">
            <a:extLst>
              <a:ext uri="{FF2B5EF4-FFF2-40B4-BE49-F238E27FC236}">
                <a16:creationId xmlns:a16="http://schemas.microsoft.com/office/drawing/2014/main" id="{BB5FED12-71CE-59AB-A826-8E21285205D0}"/>
              </a:ext>
            </a:extLst>
          </p:cNvPr>
          <p:cNvSpPr txBox="1"/>
          <p:nvPr/>
        </p:nvSpPr>
        <p:spPr>
          <a:xfrm>
            <a:off x="310552" y="1777041"/>
            <a:ext cx="11412746"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a:endParaRPr lang="en-GB" sz="3600" dirty="0">
              <a:latin typeface="Calibri Light"/>
            </a:endParaRPr>
          </a:p>
          <a:p>
            <a:pPr marL="742950" indent="-514350">
              <a:buFont typeface="Wingdings"/>
              <a:buChar char="Ø"/>
            </a:pPr>
            <a:r>
              <a:rPr lang="en-GB" sz="3200" dirty="0">
                <a:latin typeface="Calibri Light"/>
              </a:rPr>
              <a:t>Explore the key features of a numeracy rich environment </a:t>
            </a:r>
          </a:p>
          <a:p>
            <a:pPr marL="742950" indent="-514350">
              <a:buFont typeface="Wingdings"/>
              <a:buChar char="Ø"/>
            </a:pPr>
            <a:r>
              <a:rPr lang="en-GB" sz="3200" dirty="0">
                <a:latin typeface="Calibri Light"/>
              </a:rPr>
              <a:t>Highlight the crucial role that a numeracy rich environment plays in supporting children's numeracy development</a:t>
            </a:r>
          </a:p>
          <a:p>
            <a:pPr marL="742950" indent="-514350">
              <a:buFont typeface="Wingdings"/>
              <a:buChar char="Ø"/>
            </a:pPr>
            <a:r>
              <a:rPr lang="en-GB" sz="3200" dirty="0">
                <a:latin typeface="Calibri Light"/>
              </a:rPr>
              <a:t>Explore the role of the adult in extending numeracy learning through a rich environment</a:t>
            </a:r>
            <a:endParaRPr lang="en-US" sz="3200" dirty="0">
              <a:latin typeface="Calibri Light"/>
            </a:endParaRPr>
          </a:p>
          <a:p>
            <a:pPr marL="742950" indent="-514350">
              <a:buFont typeface="Wingdings"/>
              <a:buChar char="Ø"/>
            </a:pPr>
            <a:r>
              <a:rPr lang="en-GB" sz="3200" dirty="0">
                <a:latin typeface="Calibri Light"/>
              </a:rPr>
              <a:t>Provide examples of high-quality experiences, resources and support materials that can be used to enhance your practice</a:t>
            </a:r>
            <a:r>
              <a:rPr lang="en-GB" sz="2800" dirty="0">
                <a:latin typeface="Calibri Light"/>
              </a:rPr>
              <a:t> </a:t>
            </a:r>
            <a:endParaRPr lang="en-GB" sz="2800" dirty="0">
              <a:latin typeface="Calibri Light"/>
              <a:cs typeface="Sabon Next LT"/>
            </a:endParaRPr>
          </a:p>
        </p:txBody>
      </p:sp>
      <p:pic>
        <p:nvPicPr>
          <p:cNvPr id="4" name="Picture 3" descr="9 Adult Learning Principles That Will ...">
            <a:extLst>
              <a:ext uri="{FF2B5EF4-FFF2-40B4-BE49-F238E27FC236}">
                <a16:creationId xmlns:a16="http://schemas.microsoft.com/office/drawing/2014/main" id="{F608739F-EE3C-D231-0704-C857F4B50EE1}"/>
              </a:ext>
            </a:extLst>
          </p:cNvPr>
          <p:cNvPicPr>
            <a:picLocks noChangeAspect="1"/>
          </p:cNvPicPr>
          <p:nvPr/>
        </p:nvPicPr>
        <p:blipFill>
          <a:blip r:embed="rId4"/>
          <a:stretch>
            <a:fillRect/>
          </a:stretch>
        </p:blipFill>
        <p:spPr>
          <a:xfrm>
            <a:off x="315224" y="410294"/>
            <a:ext cx="1813705" cy="1192244"/>
          </a:xfrm>
          <a:prstGeom prst="rect">
            <a:avLst/>
          </a:prstGeom>
        </p:spPr>
      </p:pic>
    </p:spTree>
    <p:extLst>
      <p:ext uri="{BB962C8B-B14F-4D97-AF65-F5344CB8AC3E}">
        <p14:creationId xmlns:p14="http://schemas.microsoft.com/office/powerpoint/2010/main" val="1538391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C543A-7170-3131-B03A-74BC61AC4AE1}"/>
              </a:ext>
            </a:extLst>
          </p:cNvPr>
          <p:cNvSpPr>
            <a:spLocks noGrp="1"/>
          </p:cNvSpPr>
          <p:nvPr>
            <p:ph type="title"/>
          </p:nvPr>
        </p:nvSpPr>
        <p:spPr>
          <a:xfrm>
            <a:off x="1097280" y="266008"/>
            <a:ext cx="10058400" cy="1450757"/>
          </a:xfrm>
        </p:spPr>
        <p:txBody>
          <a:bodyPr/>
          <a:lstStyle/>
          <a:p>
            <a:pPr algn="ctr"/>
            <a:r>
              <a:rPr lang="en-US">
                <a:solidFill>
                  <a:schemeClr val="tx1"/>
                </a:solidFill>
                <a:ea typeface="Calibri Light"/>
                <a:cs typeface="Calibri Light"/>
              </a:rPr>
              <a:t>Outdoors - Mathematical Concepts</a:t>
            </a:r>
          </a:p>
        </p:txBody>
      </p:sp>
      <p:sp>
        <p:nvSpPr>
          <p:cNvPr id="3" name="Content Placeholder 2">
            <a:extLst>
              <a:ext uri="{FF2B5EF4-FFF2-40B4-BE49-F238E27FC236}">
                <a16:creationId xmlns:a16="http://schemas.microsoft.com/office/drawing/2014/main" id="{7CCB7966-68DB-A245-FA74-279100F344E3}"/>
              </a:ext>
            </a:extLst>
          </p:cNvPr>
          <p:cNvSpPr>
            <a:spLocks noGrp="1"/>
          </p:cNvSpPr>
          <p:nvPr>
            <p:ph idx="1"/>
          </p:nvPr>
        </p:nvSpPr>
        <p:spPr>
          <a:xfrm>
            <a:off x="1097279" y="1975130"/>
            <a:ext cx="10044023" cy="4483435"/>
          </a:xfrm>
        </p:spPr>
        <p:txBody>
          <a:bodyPr vert="horz" lIns="0" tIns="45720" rIns="0" bIns="45720" rtlCol="0" anchor="t">
            <a:normAutofit fontScale="77500" lnSpcReduction="20000"/>
          </a:bodyPr>
          <a:lstStyle/>
          <a:p>
            <a:pPr>
              <a:buFont typeface="Wingdings" panose="020F0502020204030204" pitchFamily="34" charset="0"/>
              <a:buChar char="Ø"/>
            </a:pPr>
            <a:r>
              <a:rPr lang="en-US" sz="3200">
                <a:solidFill>
                  <a:srgbClr val="000000"/>
                </a:solidFill>
                <a:latin typeface="Calibri Light"/>
                <a:ea typeface="Calibri Light"/>
                <a:cs typeface="Times"/>
              </a:rPr>
              <a:t> Symmetry</a:t>
            </a:r>
          </a:p>
          <a:p>
            <a:pPr>
              <a:buFont typeface="Wingdings" panose="020F0502020204030204" pitchFamily="34" charset="0"/>
              <a:buChar char="Ø"/>
            </a:pPr>
            <a:r>
              <a:rPr lang="en-US" sz="3200">
                <a:solidFill>
                  <a:srgbClr val="000000"/>
                </a:solidFill>
                <a:latin typeface="Calibri Light"/>
                <a:ea typeface="Calibri Light"/>
                <a:cs typeface="Times"/>
              </a:rPr>
              <a:t> Pattern </a:t>
            </a:r>
          </a:p>
          <a:p>
            <a:pPr>
              <a:buFont typeface="Wingdings" panose="020F0502020204030204" pitchFamily="34" charset="0"/>
              <a:buChar char="Ø"/>
            </a:pPr>
            <a:r>
              <a:rPr lang="en-US" sz="3200">
                <a:solidFill>
                  <a:srgbClr val="000000"/>
                </a:solidFill>
                <a:latin typeface="Calibri Light"/>
                <a:ea typeface="Calibri Light"/>
                <a:cs typeface="Times"/>
              </a:rPr>
              <a:t> Direction</a:t>
            </a:r>
          </a:p>
          <a:p>
            <a:pPr>
              <a:buFont typeface="Wingdings" panose="020F0502020204030204" pitchFamily="34" charset="0"/>
              <a:buChar char="Ø"/>
            </a:pPr>
            <a:r>
              <a:rPr lang="en-US" sz="3200">
                <a:solidFill>
                  <a:srgbClr val="000000"/>
                </a:solidFill>
                <a:latin typeface="Calibri Light"/>
                <a:ea typeface="Calibri Light"/>
                <a:cs typeface="Times"/>
              </a:rPr>
              <a:t> Time</a:t>
            </a:r>
          </a:p>
          <a:p>
            <a:pPr>
              <a:buFont typeface="Wingdings" panose="020F0502020204030204" pitchFamily="34" charset="0"/>
              <a:buChar char="Ø"/>
            </a:pPr>
            <a:r>
              <a:rPr lang="en-US" sz="3200">
                <a:solidFill>
                  <a:srgbClr val="000000"/>
                </a:solidFill>
                <a:latin typeface="Calibri Light"/>
                <a:ea typeface="Calibri Light"/>
                <a:cs typeface="Times"/>
              </a:rPr>
              <a:t> Measure</a:t>
            </a:r>
          </a:p>
          <a:p>
            <a:pPr>
              <a:buFont typeface="Wingdings" panose="020F0502020204030204" pitchFamily="34" charset="0"/>
              <a:buChar char="Ø"/>
            </a:pPr>
            <a:r>
              <a:rPr lang="en-US" sz="3200">
                <a:solidFill>
                  <a:srgbClr val="000000"/>
                </a:solidFill>
                <a:latin typeface="Calibri Light"/>
                <a:ea typeface="Calibri Light"/>
                <a:cs typeface="Times"/>
              </a:rPr>
              <a:t> Shape</a:t>
            </a:r>
          </a:p>
          <a:p>
            <a:pPr>
              <a:buFont typeface="Wingdings" panose="020F0502020204030204" pitchFamily="34" charset="0"/>
              <a:buChar char="Ø"/>
            </a:pPr>
            <a:r>
              <a:rPr lang="en-US" sz="3200">
                <a:solidFill>
                  <a:srgbClr val="000000"/>
                </a:solidFill>
                <a:latin typeface="Calibri Light"/>
                <a:ea typeface="Calibri Light"/>
                <a:cs typeface="Times"/>
              </a:rPr>
              <a:t> </a:t>
            </a:r>
            <a:r>
              <a:rPr lang="en-US" sz="3200" err="1">
                <a:solidFill>
                  <a:srgbClr val="000000"/>
                </a:solidFill>
                <a:latin typeface="Calibri Light"/>
                <a:ea typeface="Calibri Light"/>
                <a:cs typeface="Times"/>
              </a:rPr>
              <a:t>Subitising</a:t>
            </a:r>
          </a:p>
          <a:p>
            <a:pPr>
              <a:buFont typeface="Wingdings" panose="020F0502020204030204" pitchFamily="34" charset="0"/>
              <a:buChar char="Ø"/>
            </a:pPr>
            <a:r>
              <a:rPr lang="en-US" sz="3200">
                <a:solidFill>
                  <a:srgbClr val="000000"/>
                </a:solidFill>
                <a:latin typeface="Calibri Light"/>
                <a:ea typeface="Calibri Light"/>
                <a:cs typeface="Times"/>
              </a:rPr>
              <a:t> Problem-solving</a:t>
            </a:r>
          </a:p>
          <a:p>
            <a:pPr>
              <a:buFont typeface="Wingdings" panose="020F0502020204030204" pitchFamily="34" charset="0"/>
              <a:buChar char="Ø"/>
            </a:pPr>
            <a:r>
              <a:rPr lang="en-US" sz="3200">
                <a:solidFill>
                  <a:srgbClr val="000000"/>
                </a:solidFill>
                <a:latin typeface="Calibri Light"/>
                <a:ea typeface="Calibri Light"/>
                <a:cs typeface="Times"/>
              </a:rPr>
              <a:t> Counting</a:t>
            </a:r>
          </a:p>
          <a:p>
            <a:pPr>
              <a:buFont typeface="Wingdings" panose="020F0502020204030204" pitchFamily="34" charset="0"/>
              <a:buChar char="Ø"/>
            </a:pPr>
            <a:r>
              <a:rPr lang="en-US" sz="3200">
                <a:solidFill>
                  <a:srgbClr val="000000"/>
                </a:solidFill>
                <a:latin typeface="Calibri Light"/>
                <a:ea typeface="Calibri Light"/>
                <a:cs typeface="Times"/>
              </a:rPr>
              <a:t> Sorting</a:t>
            </a:r>
          </a:p>
          <a:p>
            <a:pPr>
              <a:buFont typeface="Wingdings" panose="020F0502020204030204" pitchFamily="34" charset="0"/>
              <a:buChar char="Ø"/>
            </a:pPr>
            <a:endParaRPr lang="en-US" sz="3200">
              <a:solidFill>
                <a:srgbClr val="000000"/>
              </a:solidFill>
              <a:latin typeface="Calibri Light"/>
              <a:ea typeface="Calibri Light"/>
              <a:cs typeface="Times"/>
            </a:endParaRPr>
          </a:p>
        </p:txBody>
      </p:sp>
      <p:sp>
        <p:nvSpPr>
          <p:cNvPr id="8" name="TextBox 7">
            <a:extLst>
              <a:ext uri="{FF2B5EF4-FFF2-40B4-BE49-F238E27FC236}">
                <a16:creationId xmlns:a16="http://schemas.microsoft.com/office/drawing/2014/main" id="{3A3E7932-1D9A-9EA2-249F-E0B22912A6DC}"/>
              </a:ext>
            </a:extLst>
          </p:cNvPr>
          <p:cNvSpPr txBox="1"/>
          <p:nvPr/>
        </p:nvSpPr>
        <p:spPr>
          <a:xfrm>
            <a:off x="5918887" y="2376616"/>
            <a:ext cx="5049794"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latin typeface="Calibri Light"/>
                <a:ea typeface="Calibri Light"/>
                <a:cs typeface="Calibri Light"/>
              </a:rPr>
              <a:t>"When using the outdoors environment, the children can construct on a larger scale, explore the world first-hand and experience natural phenomena such as weather, the changing seasons and shadows" </a:t>
            </a:r>
            <a:r>
              <a:rPr lang="en-US" sz="2400" b="1">
                <a:latin typeface="Calibri Light"/>
                <a:ea typeface="Calibri Light"/>
                <a:cs typeface="Calibri Light"/>
              </a:rPr>
              <a:t>(Maynard and Waters, 2007).</a:t>
            </a:r>
            <a:r>
              <a:rPr lang="en-US" sz="2400">
                <a:latin typeface="Calibri Light"/>
                <a:ea typeface="Calibri Light"/>
                <a:cs typeface="Calibri Light"/>
              </a:rPr>
              <a:t> </a:t>
            </a:r>
            <a:endParaRPr lang="en-US"/>
          </a:p>
        </p:txBody>
      </p:sp>
      <p:sp>
        <p:nvSpPr>
          <p:cNvPr id="10" name="Speech Bubble: Rectangle with Corners Rounded 9">
            <a:extLst>
              <a:ext uri="{FF2B5EF4-FFF2-40B4-BE49-F238E27FC236}">
                <a16:creationId xmlns:a16="http://schemas.microsoft.com/office/drawing/2014/main" id="{E1E28DB2-1A4B-9361-7A37-1B74CB76C6BB}"/>
              </a:ext>
            </a:extLst>
          </p:cNvPr>
          <p:cNvSpPr/>
          <p:nvPr/>
        </p:nvSpPr>
        <p:spPr>
          <a:xfrm>
            <a:off x="5738596" y="1976246"/>
            <a:ext cx="5403316" cy="3628264"/>
          </a:xfrm>
          <a:prstGeom prst="wedgeRoundRect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728458" y="5894123"/>
            <a:ext cx="4132863" cy="307777"/>
          </a:xfrm>
          <a:prstGeom prst="rect">
            <a:avLst/>
          </a:prstGeom>
        </p:spPr>
        <p:txBody>
          <a:bodyPr wrap="none">
            <a:spAutoFit/>
          </a:bodyPr>
          <a:lstStyle/>
          <a:p>
            <a:r>
              <a:rPr lang="en-GB" dirty="0"/>
              <a:t>https://www.youtube.com/watch?v=9kFVwgqsVjQ</a:t>
            </a:r>
          </a:p>
        </p:txBody>
      </p:sp>
    </p:spTree>
    <p:extLst>
      <p:ext uri="{BB962C8B-B14F-4D97-AF65-F5344CB8AC3E}">
        <p14:creationId xmlns:p14="http://schemas.microsoft.com/office/powerpoint/2010/main" val="1088811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48CFF05-2810-1E67-A5F0-BDC80D4848E9}"/>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4B44C1D-77E0-2F50-ADF3-EB52C7B7B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E5E9D44-C154-ED90-1B6D-349695690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EE9815F6-4905-8AB3-BCE1-8C8B77095F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E725B1C1-4620-8B39-283F-0C5F7EDEFDBD}"/>
              </a:ext>
            </a:extLst>
          </p:cNvPr>
          <p:cNvSpPr txBox="1"/>
          <p:nvPr/>
        </p:nvSpPr>
        <p:spPr>
          <a:xfrm>
            <a:off x="1273833" y="3876135"/>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latin typeface="Calibri Light"/>
              </a:rPr>
              <a:t>Outdoor Audit Tool</a:t>
            </a:r>
            <a:endParaRPr lang="en-US"/>
          </a:p>
        </p:txBody>
      </p:sp>
      <p:pic>
        <p:nvPicPr>
          <p:cNvPr id="7" name="Picture 6" descr="Left and right arrows - Free arrows icons">
            <a:extLst>
              <a:ext uri="{FF2B5EF4-FFF2-40B4-BE49-F238E27FC236}">
                <a16:creationId xmlns:a16="http://schemas.microsoft.com/office/drawing/2014/main" id="{64899616-6993-858E-4B7A-E4F686297118}"/>
              </a:ext>
            </a:extLst>
          </p:cNvPr>
          <p:cNvPicPr>
            <a:picLocks noChangeAspect="1"/>
          </p:cNvPicPr>
          <p:nvPr/>
        </p:nvPicPr>
        <p:blipFill>
          <a:blip r:embed="rId3"/>
          <a:srcRect t="49243" r="262" b="-1240"/>
          <a:stretch/>
        </p:blipFill>
        <p:spPr>
          <a:xfrm>
            <a:off x="8676287" y="1926117"/>
            <a:ext cx="1591177" cy="855568"/>
          </a:xfrm>
          <a:prstGeom prst="rect">
            <a:avLst/>
          </a:prstGeom>
        </p:spPr>
      </p:pic>
      <p:pic>
        <p:nvPicPr>
          <p:cNvPr id="8" name="Picture 7" descr="Left and right arrows - Free arrows icons">
            <a:extLst>
              <a:ext uri="{FF2B5EF4-FFF2-40B4-BE49-F238E27FC236}">
                <a16:creationId xmlns:a16="http://schemas.microsoft.com/office/drawing/2014/main" id="{61FC018C-533C-AC22-15E4-CBD06E2F44FD}"/>
              </a:ext>
            </a:extLst>
          </p:cNvPr>
          <p:cNvPicPr>
            <a:picLocks noChangeAspect="1"/>
          </p:cNvPicPr>
          <p:nvPr/>
        </p:nvPicPr>
        <p:blipFill>
          <a:blip r:embed="rId3"/>
          <a:srcRect r="-671" b="50667"/>
          <a:stretch/>
        </p:blipFill>
        <p:spPr>
          <a:xfrm>
            <a:off x="1746401" y="5391061"/>
            <a:ext cx="1769322" cy="841616"/>
          </a:xfrm>
          <a:prstGeom prst="rect">
            <a:avLst/>
          </a:prstGeom>
        </p:spPr>
      </p:pic>
      <p:sp>
        <p:nvSpPr>
          <p:cNvPr id="4" name="TextBox 3">
            <a:extLst>
              <a:ext uri="{FF2B5EF4-FFF2-40B4-BE49-F238E27FC236}">
                <a16:creationId xmlns:a16="http://schemas.microsoft.com/office/drawing/2014/main" id="{82077A3B-B0E4-D972-3853-40C20885DBFB}"/>
              </a:ext>
            </a:extLst>
          </p:cNvPr>
          <p:cNvSpPr txBox="1"/>
          <p:nvPr/>
        </p:nvSpPr>
        <p:spPr>
          <a:xfrm>
            <a:off x="8103078" y="526210"/>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latin typeface="Calibri Light"/>
              </a:rPr>
              <a:t>Outdoors Area Card</a:t>
            </a:r>
            <a:endParaRPr lang="en-US"/>
          </a:p>
        </p:txBody>
      </p:sp>
      <p:pic>
        <p:nvPicPr>
          <p:cNvPr id="2" name="Picture 1" descr="A white rectangular form with black text&#10;&#10;AI-generated content may be incorrect.">
            <a:extLst>
              <a:ext uri="{FF2B5EF4-FFF2-40B4-BE49-F238E27FC236}">
                <a16:creationId xmlns:a16="http://schemas.microsoft.com/office/drawing/2014/main" id="{744F826B-4F68-3C52-5F32-D445AE4B600E}"/>
              </a:ext>
            </a:extLst>
          </p:cNvPr>
          <p:cNvPicPr>
            <a:picLocks noChangeAspect="1"/>
          </p:cNvPicPr>
          <p:nvPr/>
        </p:nvPicPr>
        <p:blipFill>
          <a:blip r:embed="rId4"/>
          <a:stretch>
            <a:fillRect/>
          </a:stretch>
        </p:blipFill>
        <p:spPr>
          <a:xfrm>
            <a:off x="4950394" y="3428998"/>
            <a:ext cx="6302496" cy="2731699"/>
          </a:xfrm>
          <a:prstGeom prst="rect">
            <a:avLst/>
          </a:prstGeom>
        </p:spPr>
      </p:pic>
      <p:pic>
        <p:nvPicPr>
          <p:cNvPr id="3" name="Picture 2" descr="A screenshot of a text&#10;&#10;AI-generated content may be incorrect.">
            <a:extLst>
              <a:ext uri="{FF2B5EF4-FFF2-40B4-BE49-F238E27FC236}">
                <a16:creationId xmlns:a16="http://schemas.microsoft.com/office/drawing/2014/main" id="{AD03314E-EB78-DF8C-C002-D5493A03DC6F}"/>
              </a:ext>
            </a:extLst>
          </p:cNvPr>
          <p:cNvPicPr>
            <a:picLocks noChangeAspect="1"/>
          </p:cNvPicPr>
          <p:nvPr/>
        </p:nvPicPr>
        <p:blipFill>
          <a:blip r:embed="rId5"/>
          <a:stretch>
            <a:fillRect/>
          </a:stretch>
        </p:blipFill>
        <p:spPr>
          <a:xfrm>
            <a:off x="694696" y="395377"/>
            <a:ext cx="5655514" cy="2386642"/>
          </a:xfrm>
          <a:prstGeom prst="rect">
            <a:avLst/>
          </a:prstGeom>
        </p:spPr>
      </p:pic>
    </p:spTree>
    <p:extLst>
      <p:ext uri="{BB962C8B-B14F-4D97-AF65-F5344CB8AC3E}">
        <p14:creationId xmlns:p14="http://schemas.microsoft.com/office/powerpoint/2010/main" val="866252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pause cartoon">
            <a:extLst>
              <a:ext uri="{FF2B5EF4-FFF2-40B4-BE49-F238E27FC236}">
                <a16:creationId xmlns:a16="http://schemas.microsoft.com/office/drawing/2014/main" id="{70FD254B-C6EB-B120-B2B2-E96C41DBD3B3}"/>
              </a:ext>
            </a:extLst>
          </p:cNvPr>
          <p:cNvPicPr>
            <a:picLocks noChangeAspect="1"/>
          </p:cNvPicPr>
          <p:nvPr/>
        </p:nvPicPr>
        <p:blipFill>
          <a:blip r:embed="rId3"/>
          <a:stretch>
            <a:fillRect/>
          </a:stretch>
        </p:blipFill>
        <p:spPr>
          <a:xfrm>
            <a:off x="2981325" y="2759286"/>
            <a:ext cx="6229350" cy="3438525"/>
          </a:xfrm>
          <a:prstGeom prst="rect">
            <a:avLst/>
          </a:prstGeom>
        </p:spPr>
      </p:pic>
      <p:sp>
        <p:nvSpPr>
          <p:cNvPr id="5" name="Google Shape;65;p14">
            <a:extLst>
              <a:ext uri="{FF2B5EF4-FFF2-40B4-BE49-F238E27FC236}">
                <a16:creationId xmlns:a16="http://schemas.microsoft.com/office/drawing/2014/main" id="{58ED2ED2-CDC4-6D1E-7412-D6A1D86207F5}"/>
              </a:ext>
            </a:extLst>
          </p:cNvPr>
          <p:cNvSpPr txBox="1">
            <a:spLocks/>
          </p:cNvSpPr>
          <p:nvPr/>
        </p:nvSpPr>
        <p:spPr>
          <a:xfrm>
            <a:off x="737847" y="473509"/>
            <a:ext cx="11021683" cy="1752681"/>
          </a:xfrm>
          <a:prstGeom prst="rect">
            <a:avLst/>
          </a:prstGeom>
        </p:spPr>
        <p:txBody>
          <a:bodyPr spcFirstLastPara="1" wrap="square" lIns="91425" tIns="45700" rIns="91425" bIns="45700" anchor="ctr" anchorCtr="0">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spcBef>
                <a:spcPts val="0"/>
              </a:spcBef>
              <a:buClrTx/>
              <a:buFontTx/>
            </a:pPr>
            <a:r>
              <a:rPr lang="en-GB" dirty="0">
                <a:solidFill>
                  <a:schemeClr val="tx1"/>
                </a:solidFill>
                <a:ea typeface="Calibri Light" panose="020F0302020204030204"/>
                <a:cs typeface="Calibri Light" panose="020F0302020204030204"/>
              </a:rPr>
              <a:t>What do you think your role is?</a:t>
            </a:r>
          </a:p>
        </p:txBody>
      </p:sp>
    </p:spTree>
    <p:extLst>
      <p:ext uri="{BB962C8B-B14F-4D97-AF65-F5344CB8AC3E}">
        <p14:creationId xmlns:p14="http://schemas.microsoft.com/office/powerpoint/2010/main" val="3336549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ED31A0-AA35-4816-A6F5-24AC7543C1FA}"/>
            </a:ext>
          </a:extLst>
        </p:cNvPr>
        <p:cNvGrpSpPr/>
        <p:nvPr/>
      </p:nvGrpSpPr>
      <p:grpSpPr>
        <a:xfrm>
          <a:off x="0" y="0"/>
          <a:ext cx="0" cy="0"/>
          <a:chOff x="0" y="0"/>
          <a:chExt cx="0" cy="0"/>
        </a:xfrm>
      </p:grpSpPr>
      <p:sp>
        <p:nvSpPr>
          <p:cNvPr id="35" name="Rectangle 34">
            <a:extLst>
              <a:ext uri="{FF2B5EF4-FFF2-40B4-BE49-F238E27FC236}">
                <a16:creationId xmlns:a16="http://schemas.microsoft.com/office/drawing/2014/main" id="{796CD800-C8BF-41B5-983A-3B3D95FA9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ED36A27B-61AE-4AA1-8BD6-7310E072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9" name="Straight Connector 38">
            <a:extLst>
              <a:ext uri="{FF2B5EF4-FFF2-40B4-BE49-F238E27FC236}">
                <a16:creationId xmlns:a16="http://schemas.microsoft.com/office/drawing/2014/main" id="{511BC4C5-EB16-4C0B-83E6-96A39848CF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1" name="Rectangle 40">
            <a:extLst>
              <a:ext uri="{FF2B5EF4-FFF2-40B4-BE49-F238E27FC236}">
                <a16:creationId xmlns:a16="http://schemas.microsoft.com/office/drawing/2014/main" id="{73B90B8B-F76B-4130-8370-38033EEAC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37D448-4F8E-3A53-2512-B53EA72C48E5}"/>
              </a:ext>
            </a:extLst>
          </p:cNvPr>
          <p:cNvSpPr>
            <a:spLocks noGrp="1"/>
          </p:cNvSpPr>
          <p:nvPr>
            <p:ph type="title"/>
          </p:nvPr>
        </p:nvSpPr>
        <p:spPr>
          <a:xfrm>
            <a:off x="5144679" y="634946"/>
            <a:ext cx="6405063" cy="1450757"/>
          </a:xfrm>
        </p:spPr>
        <p:txBody>
          <a:bodyPr vert="horz" lIns="91440" tIns="45720" rIns="91440" bIns="45720" rtlCol="0" anchor="b">
            <a:normAutofit/>
          </a:bodyPr>
          <a:lstStyle/>
          <a:p>
            <a:r>
              <a:rPr lang="en-US" dirty="0">
                <a:solidFill>
                  <a:schemeClr val="tx1"/>
                </a:solidFill>
              </a:rPr>
              <a:t>The Role of the Adult</a:t>
            </a:r>
          </a:p>
        </p:txBody>
      </p:sp>
      <p:pic>
        <p:nvPicPr>
          <p:cNvPr id="5" name="Picture 4" descr="Home of Early Years Foundation Stage">
            <a:extLst>
              <a:ext uri="{FF2B5EF4-FFF2-40B4-BE49-F238E27FC236}">
                <a16:creationId xmlns:a16="http://schemas.microsoft.com/office/drawing/2014/main" id="{87A2EDC0-9FFB-E24C-F720-034C5C866609}"/>
              </a:ext>
            </a:extLst>
          </p:cNvPr>
          <p:cNvPicPr>
            <a:picLocks noChangeAspect="1"/>
          </p:cNvPicPr>
          <p:nvPr/>
        </p:nvPicPr>
        <p:blipFill>
          <a:blip r:embed="rId3"/>
          <a:srcRect t="7109" r="-2" b="-2"/>
          <a:stretch/>
        </p:blipFill>
        <p:spPr>
          <a:xfrm>
            <a:off x="633999" y="581098"/>
            <a:ext cx="4020297" cy="2476136"/>
          </a:xfrm>
          <a:prstGeom prst="rect">
            <a:avLst/>
          </a:prstGeom>
        </p:spPr>
      </p:pic>
      <p:cxnSp>
        <p:nvCxnSpPr>
          <p:cNvPr id="43" name="Straight Connector 42">
            <a:extLst>
              <a:ext uri="{FF2B5EF4-FFF2-40B4-BE49-F238E27FC236}">
                <a16:creationId xmlns:a16="http://schemas.microsoft.com/office/drawing/2014/main" id="{C2D93264-3FF9-4175-A7FA-F927F0F77A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What is an Early Years Practitioner?">
            <a:extLst>
              <a:ext uri="{FF2B5EF4-FFF2-40B4-BE49-F238E27FC236}">
                <a16:creationId xmlns:a16="http://schemas.microsoft.com/office/drawing/2014/main" id="{1A14F7F3-DB1C-D2D4-2A26-23B1FB3B8FF9}"/>
              </a:ext>
            </a:extLst>
          </p:cNvPr>
          <p:cNvPicPr>
            <a:picLocks noChangeAspect="1"/>
          </p:cNvPicPr>
          <p:nvPr/>
        </p:nvPicPr>
        <p:blipFill>
          <a:blip r:embed="rId4"/>
          <a:srcRect r="-2" b="7444"/>
          <a:stretch/>
        </p:blipFill>
        <p:spPr>
          <a:xfrm>
            <a:off x="633999" y="3218101"/>
            <a:ext cx="4020296" cy="2476136"/>
          </a:xfrm>
          <a:prstGeom prst="rect">
            <a:avLst/>
          </a:prstGeom>
        </p:spPr>
      </p:pic>
      <p:sp>
        <p:nvSpPr>
          <p:cNvPr id="45" name="Rectangle 44">
            <a:extLst>
              <a:ext uri="{FF2B5EF4-FFF2-40B4-BE49-F238E27FC236}">
                <a16:creationId xmlns:a16="http://schemas.microsoft.com/office/drawing/2014/main" id="{91C67939-3FD0-4B45-8AA4-9FE55C7EE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46">
            <a:extLst>
              <a:ext uri="{FF2B5EF4-FFF2-40B4-BE49-F238E27FC236}">
                <a16:creationId xmlns:a16="http://schemas.microsoft.com/office/drawing/2014/main" id="{0981A96A-A87C-4F87-845A-3B0A6529F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extBox 7">
            <a:extLst>
              <a:ext uri="{FF2B5EF4-FFF2-40B4-BE49-F238E27FC236}">
                <a16:creationId xmlns:a16="http://schemas.microsoft.com/office/drawing/2014/main" id="{8F02CF74-D4F4-CD88-0D04-314CF997F467}"/>
              </a:ext>
            </a:extLst>
          </p:cNvPr>
          <p:cNvSpPr txBox="1"/>
          <p:nvPr/>
        </p:nvSpPr>
        <p:spPr>
          <a:xfrm>
            <a:off x="5144679" y="2198914"/>
            <a:ext cx="6405063" cy="3670180"/>
          </a:xfrm>
          <a:prstGeom prst="rect">
            <a:avLst/>
          </a:prstGeom>
        </p:spPr>
        <p:txBody>
          <a:bodyPr rot="0" spcFirstLastPara="0" vertOverflow="overflow" horzOverflow="overflow" vert="horz" lIns="0" tIns="45720" rIns="0" bIns="45720" numCol="1" spcCol="0" rtlCol="0" fromWordArt="0" anchor="t" anchorCtr="0" forceAA="0" compatLnSpc="1">
            <a:prstTxWarp prst="textNoShape">
              <a:avLst/>
            </a:prstTxWarp>
            <a:normAutofit/>
          </a:bodyPr>
          <a:lstStyle/>
          <a:p>
            <a:pPr marL="571500" indent="-571500">
              <a:lnSpc>
                <a:spcPct val="90000"/>
              </a:lnSpc>
              <a:spcAft>
                <a:spcPts val="600"/>
              </a:spcAft>
              <a:buClr>
                <a:schemeClr val="accent1"/>
              </a:buClr>
              <a:buFont typeface="Wingdings" panose="020F0502020204030204" pitchFamily="34" charset="0"/>
              <a:buChar char="Ø"/>
            </a:pPr>
            <a:r>
              <a:rPr lang="en-US" sz="3600" kern="1200">
                <a:solidFill>
                  <a:schemeClr val="tx1"/>
                </a:solidFill>
                <a:latin typeface="Calibri Light"/>
                <a:ea typeface="Calibri Light"/>
                <a:cs typeface="Calibri Light"/>
              </a:rPr>
              <a:t>Creating </a:t>
            </a:r>
            <a:endParaRPr lang="en-US">
              <a:solidFill>
                <a:schemeClr val="tx1"/>
              </a:solidFill>
              <a:ea typeface="Calibri Light"/>
            </a:endParaRPr>
          </a:p>
          <a:p>
            <a:pPr marL="571500" indent="-571500">
              <a:lnSpc>
                <a:spcPct val="90000"/>
              </a:lnSpc>
              <a:spcAft>
                <a:spcPts val="600"/>
              </a:spcAft>
              <a:buClr>
                <a:schemeClr val="accent1"/>
              </a:buClr>
              <a:buFont typeface="Wingdings" panose="020F0502020204030204" pitchFamily="34" charset="0"/>
              <a:buChar char="Ø"/>
            </a:pPr>
            <a:r>
              <a:rPr lang="en-US" sz="3600" kern="1200">
                <a:solidFill>
                  <a:schemeClr val="tx1"/>
                </a:solidFill>
                <a:latin typeface="Calibri Light"/>
                <a:ea typeface="Calibri Light"/>
                <a:cs typeface="Calibri Light"/>
              </a:rPr>
              <a:t>Encouraging</a:t>
            </a:r>
          </a:p>
          <a:p>
            <a:pPr marL="571500" indent="-571500">
              <a:lnSpc>
                <a:spcPct val="90000"/>
              </a:lnSpc>
              <a:spcAft>
                <a:spcPts val="600"/>
              </a:spcAft>
              <a:buClr>
                <a:schemeClr val="accent1"/>
              </a:buClr>
              <a:buFont typeface="Wingdings" panose="020F0502020204030204" pitchFamily="34" charset="0"/>
              <a:buChar char="Ø"/>
            </a:pPr>
            <a:r>
              <a:rPr lang="en-US" sz="3600" kern="1200">
                <a:solidFill>
                  <a:schemeClr val="tx1"/>
                </a:solidFill>
                <a:latin typeface="Calibri Light"/>
                <a:ea typeface="Calibri Light"/>
                <a:cs typeface="Calibri Light"/>
              </a:rPr>
              <a:t>Modelling</a:t>
            </a:r>
          </a:p>
          <a:p>
            <a:pPr marL="571500" indent="-571500">
              <a:lnSpc>
                <a:spcPct val="90000"/>
              </a:lnSpc>
              <a:spcAft>
                <a:spcPts val="600"/>
              </a:spcAft>
              <a:buClr>
                <a:schemeClr val="accent1"/>
              </a:buClr>
              <a:buFont typeface="Wingdings" panose="020F0502020204030204" pitchFamily="34" charset="0"/>
              <a:buChar char="Ø"/>
            </a:pPr>
            <a:r>
              <a:rPr lang="en-US" sz="3600" kern="1200">
                <a:solidFill>
                  <a:schemeClr val="tx1"/>
                </a:solidFill>
                <a:latin typeface="Calibri Light"/>
                <a:ea typeface="Calibri Light"/>
                <a:cs typeface="Calibri Light"/>
              </a:rPr>
              <a:t>Engaging</a:t>
            </a:r>
          </a:p>
          <a:p>
            <a:pPr marL="571500" indent="-571500">
              <a:lnSpc>
                <a:spcPct val="90000"/>
              </a:lnSpc>
              <a:spcAft>
                <a:spcPts val="600"/>
              </a:spcAft>
              <a:buClr>
                <a:schemeClr val="accent1"/>
              </a:buClr>
              <a:buFont typeface="Wingdings" panose="020F0502020204030204" pitchFamily="34" charset="0"/>
              <a:buChar char="Ø"/>
            </a:pPr>
            <a:r>
              <a:rPr lang="en-US" sz="3600" kern="1200">
                <a:solidFill>
                  <a:schemeClr val="tx1"/>
                </a:solidFill>
                <a:latin typeface="Calibri Light"/>
                <a:ea typeface="Calibri Light"/>
                <a:cs typeface="Calibri Light"/>
              </a:rPr>
              <a:t>Observing</a:t>
            </a:r>
          </a:p>
          <a:p>
            <a:pPr marL="571500" indent="-571500">
              <a:lnSpc>
                <a:spcPct val="90000"/>
              </a:lnSpc>
              <a:spcAft>
                <a:spcPts val="600"/>
              </a:spcAft>
              <a:buClr>
                <a:schemeClr val="accent1"/>
              </a:buClr>
              <a:buFont typeface="Wingdings" panose="020F0502020204030204" pitchFamily="34" charset="0"/>
              <a:buChar char="Ø"/>
            </a:pPr>
            <a:r>
              <a:rPr lang="en-US" sz="3600" kern="1200">
                <a:solidFill>
                  <a:schemeClr val="tx1"/>
                </a:solidFill>
                <a:latin typeface="Calibri Light"/>
                <a:ea typeface="Calibri Light"/>
                <a:cs typeface="Calibri Light"/>
              </a:rPr>
              <a:t>Reviewing</a:t>
            </a:r>
          </a:p>
          <a:p>
            <a:pPr marL="571500" indent="-571500">
              <a:lnSpc>
                <a:spcPct val="90000"/>
              </a:lnSpc>
              <a:spcAft>
                <a:spcPts val="600"/>
              </a:spcAft>
              <a:buClr>
                <a:schemeClr val="accent1"/>
              </a:buClr>
              <a:buFont typeface="Wingdings" panose="020F0502020204030204" pitchFamily="34" charset="0"/>
              <a:buChar char="Ø"/>
            </a:pPr>
            <a:endParaRPr lang="en-US" sz="3600" kern="1200">
              <a:solidFill>
                <a:schemeClr val="tx1"/>
              </a:solidFill>
              <a:latin typeface="Calibri Light"/>
              <a:ea typeface="Calibri Light"/>
              <a:cs typeface="Calibri Light"/>
            </a:endParaRPr>
          </a:p>
        </p:txBody>
      </p:sp>
    </p:spTree>
    <p:extLst>
      <p:ext uri="{BB962C8B-B14F-4D97-AF65-F5344CB8AC3E}">
        <p14:creationId xmlns:p14="http://schemas.microsoft.com/office/powerpoint/2010/main" val="2042116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C2DC10F-CD76-43DC-9E0B-CB291F740C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1C18170A-08B7-4230-A012-B24C20E393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6" name="Straight Connector 25">
            <a:extLst>
              <a:ext uri="{FF2B5EF4-FFF2-40B4-BE49-F238E27FC236}">
                <a16:creationId xmlns:a16="http://schemas.microsoft.com/office/drawing/2014/main" id="{52188B95-E375-4977-9E9C-E28CE956F6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E5958DBC-F4DA-42A8-8C52-860179790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3E3832-E2FE-B63D-64B5-365BF2AFC3BE}"/>
              </a:ext>
            </a:extLst>
          </p:cNvPr>
          <p:cNvSpPr>
            <a:spLocks noGrp="1"/>
          </p:cNvSpPr>
          <p:nvPr>
            <p:ph type="title"/>
          </p:nvPr>
        </p:nvSpPr>
        <p:spPr>
          <a:xfrm>
            <a:off x="5144679" y="289889"/>
            <a:ext cx="6405063" cy="1450757"/>
          </a:xfrm>
        </p:spPr>
        <p:txBody>
          <a:bodyPr vert="horz" lIns="91440" tIns="45720" rIns="91440" bIns="45720" rtlCol="0" anchor="b">
            <a:normAutofit/>
          </a:bodyPr>
          <a:lstStyle/>
          <a:p>
            <a:pPr algn="ctr"/>
            <a:r>
              <a:rPr lang="en-US">
                <a:solidFill>
                  <a:schemeClr val="tx1"/>
                </a:solidFill>
              </a:rPr>
              <a:t>Involving Parents</a:t>
            </a:r>
            <a:endParaRPr lang="en-US"/>
          </a:p>
        </p:txBody>
      </p:sp>
      <p:pic>
        <p:nvPicPr>
          <p:cNvPr id="5" name="Picture 4" descr="Settling children into nursery">
            <a:extLst>
              <a:ext uri="{FF2B5EF4-FFF2-40B4-BE49-F238E27FC236}">
                <a16:creationId xmlns:a16="http://schemas.microsoft.com/office/drawing/2014/main" id="{94460EEF-CD2A-790B-78BF-771E059A3DC0}"/>
              </a:ext>
            </a:extLst>
          </p:cNvPr>
          <p:cNvPicPr>
            <a:picLocks noChangeAspect="1"/>
          </p:cNvPicPr>
          <p:nvPr/>
        </p:nvPicPr>
        <p:blipFill>
          <a:blip r:embed="rId3"/>
          <a:stretch>
            <a:fillRect/>
          </a:stretch>
        </p:blipFill>
        <p:spPr>
          <a:xfrm>
            <a:off x="783663" y="581098"/>
            <a:ext cx="3720969" cy="2476136"/>
          </a:xfrm>
          <a:prstGeom prst="rect">
            <a:avLst/>
          </a:prstGeom>
        </p:spPr>
      </p:pic>
      <p:cxnSp>
        <p:nvCxnSpPr>
          <p:cNvPr id="28" name="Straight Connector 27">
            <a:extLst>
              <a:ext uri="{FF2B5EF4-FFF2-40B4-BE49-F238E27FC236}">
                <a16:creationId xmlns:a16="http://schemas.microsoft.com/office/drawing/2014/main" id="{79FCC9A9-2031-4283-9B27-34B62BB7F3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Settling your baby into childcare | NCT">
            <a:extLst>
              <a:ext uri="{FF2B5EF4-FFF2-40B4-BE49-F238E27FC236}">
                <a16:creationId xmlns:a16="http://schemas.microsoft.com/office/drawing/2014/main" id="{006ED308-C7F6-6DFF-E035-ABDE2ADFC0EF}"/>
              </a:ext>
            </a:extLst>
          </p:cNvPr>
          <p:cNvPicPr>
            <a:picLocks noChangeAspect="1"/>
          </p:cNvPicPr>
          <p:nvPr/>
        </p:nvPicPr>
        <p:blipFill>
          <a:blip r:embed="rId4"/>
          <a:stretch>
            <a:fillRect/>
          </a:stretch>
        </p:blipFill>
        <p:spPr>
          <a:xfrm>
            <a:off x="784079" y="3174969"/>
            <a:ext cx="3720136" cy="2519268"/>
          </a:xfrm>
          <a:prstGeom prst="rect">
            <a:avLst/>
          </a:prstGeom>
        </p:spPr>
      </p:pic>
      <p:sp>
        <p:nvSpPr>
          <p:cNvPr id="3" name="TextBox 2">
            <a:extLst>
              <a:ext uri="{FF2B5EF4-FFF2-40B4-BE49-F238E27FC236}">
                <a16:creationId xmlns:a16="http://schemas.microsoft.com/office/drawing/2014/main" id="{F84D5ECE-243E-A705-F59D-ACA548367C26}"/>
              </a:ext>
            </a:extLst>
          </p:cNvPr>
          <p:cNvSpPr txBox="1"/>
          <p:nvPr/>
        </p:nvSpPr>
        <p:spPr>
          <a:xfrm>
            <a:off x="5144679" y="2198914"/>
            <a:ext cx="6405063" cy="3670180"/>
          </a:xfrm>
          <a:prstGeom prst="rect">
            <a:avLst/>
          </a:prstGeom>
        </p:spPr>
        <p:txBody>
          <a:bodyPr rot="0" spcFirstLastPara="0" vertOverflow="overflow" horzOverflow="overflow" vert="horz" lIns="0" tIns="45720" rIns="0" bIns="45720" numCol="1" spcCol="0" rtlCol="0" fromWordArt="0" anchorCtr="0" forceAA="0" compatLnSpc="1">
            <a:prstTxWarp prst="textNoShape">
              <a:avLst/>
            </a:prstTxWarp>
            <a:normAutofit/>
          </a:bodyPr>
          <a:lstStyle/>
          <a:p>
            <a:pPr marL="571500" indent="-571500">
              <a:lnSpc>
                <a:spcPct val="90000"/>
              </a:lnSpc>
              <a:spcAft>
                <a:spcPts val="600"/>
              </a:spcAft>
              <a:buClr>
                <a:schemeClr val="accent1"/>
              </a:buClr>
              <a:buFont typeface="Wingdings" panose="020F0502020204030204" pitchFamily="34" charset="0"/>
              <a:buChar char="Ø"/>
            </a:pPr>
            <a:r>
              <a:rPr lang="en-US" sz="3600" kern="1200" dirty="0">
                <a:solidFill>
                  <a:schemeClr val="tx1"/>
                </a:solidFill>
                <a:latin typeface="Calibri Light"/>
                <a:ea typeface="Calibri Light"/>
                <a:cs typeface="Calibri Light"/>
              </a:rPr>
              <a:t>Parent Information Session/Workshop/Stay and Plays/PAT PALS</a:t>
            </a:r>
            <a:endParaRPr lang="en-US" dirty="0"/>
          </a:p>
          <a:p>
            <a:pPr marL="571500" indent="-571500">
              <a:lnSpc>
                <a:spcPct val="90000"/>
              </a:lnSpc>
              <a:spcAft>
                <a:spcPts val="600"/>
              </a:spcAft>
              <a:buClr>
                <a:schemeClr val="accent1"/>
              </a:buClr>
              <a:buFont typeface="Wingdings" panose="020F0502020204030204" pitchFamily="34" charset="0"/>
              <a:buChar char="Ø"/>
            </a:pPr>
            <a:r>
              <a:rPr lang="en-US" sz="3600" kern="1200" dirty="0">
                <a:solidFill>
                  <a:schemeClr val="tx1"/>
                </a:solidFill>
                <a:latin typeface="Calibri Light"/>
                <a:ea typeface="Calibri Light"/>
                <a:cs typeface="Calibri Light"/>
              </a:rPr>
              <a:t>Information Leaflets and Posters</a:t>
            </a:r>
          </a:p>
          <a:p>
            <a:pPr marL="571500" indent="-571500">
              <a:lnSpc>
                <a:spcPct val="90000"/>
              </a:lnSpc>
              <a:spcAft>
                <a:spcPts val="600"/>
              </a:spcAft>
              <a:buClr>
                <a:schemeClr val="accent1"/>
              </a:buClr>
              <a:buFont typeface="Wingdings" panose="020F0502020204030204" pitchFamily="34" charset="0"/>
              <a:buChar char="Ø"/>
            </a:pPr>
            <a:r>
              <a:rPr lang="en-US" sz="3600" kern="1200" dirty="0">
                <a:solidFill>
                  <a:schemeClr val="tx1"/>
                </a:solidFill>
                <a:latin typeface="Calibri Light"/>
                <a:ea typeface="Calibri Light"/>
                <a:cs typeface="Calibri Light"/>
              </a:rPr>
              <a:t>Home Learning Bags</a:t>
            </a:r>
          </a:p>
        </p:txBody>
      </p:sp>
      <p:sp>
        <p:nvSpPr>
          <p:cNvPr id="29" name="Rectangle 28">
            <a:extLst>
              <a:ext uri="{FF2B5EF4-FFF2-40B4-BE49-F238E27FC236}">
                <a16:creationId xmlns:a16="http://schemas.microsoft.com/office/drawing/2014/main" id="{51DDD252-D7C8-4CE5-9C61-D60D722BC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2FBD75F5-C49C-4F6A-8D43-7A5939C23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43736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3"/>
          <p:cNvSpPr txBox="1">
            <a:spLocks noGrp="1"/>
          </p:cNvSpPr>
          <p:nvPr>
            <p:ph type="title"/>
          </p:nvPr>
        </p:nvSpPr>
        <p:spPr>
          <a:xfrm>
            <a:off x="838200" y="365125"/>
            <a:ext cx="10515600" cy="1600835"/>
          </a:xfrm>
          <a:prstGeom prst="rect">
            <a:avLst/>
          </a:prstGeom>
          <a:noFill/>
          <a:ln>
            <a:noFill/>
          </a:ln>
        </p:spPr>
        <p:txBody>
          <a:bodyPr spcFirstLastPara="1" wrap="square" lIns="91425" tIns="45700" rIns="91425" bIns="45700" anchor="ctr" anchorCtr="0">
            <a:normAutofit/>
          </a:bodyPr>
          <a:lstStyle/>
          <a:p>
            <a:pPr algn="ctr">
              <a:lnSpc>
                <a:spcPct val="90000"/>
              </a:lnSpc>
              <a:spcBef>
                <a:spcPts val="0"/>
              </a:spcBef>
              <a:buClr>
                <a:schemeClr val="dk1"/>
              </a:buClr>
              <a:buSzPct val="118918"/>
              <a:buFont typeface="Calibri"/>
            </a:pPr>
            <a:r>
              <a:rPr lang="en-GB">
                <a:solidFill>
                  <a:schemeClr val="tx1"/>
                </a:solidFill>
                <a:ea typeface="Calibri Light"/>
                <a:cs typeface="Calibri Light"/>
              </a:rPr>
              <a:t> Support Materials/Resources</a:t>
            </a:r>
            <a:endParaRPr lang="en-US">
              <a:solidFill>
                <a:schemeClr val="tx1"/>
              </a:solidFill>
            </a:endParaRPr>
          </a:p>
        </p:txBody>
      </p:sp>
      <p:sp>
        <p:nvSpPr>
          <p:cNvPr id="4" name="TextBox 3">
            <a:extLst>
              <a:ext uri="{FF2B5EF4-FFF2-40B4-BE49-F238E27FC236}">
                <a16:creationId xmlns:a16="http://schemas.microsoft.com/office/drawing/2014/main" id="{3EB829BD-FAD2-6534-6F4F-62296FBD77AF}"/>
              </a:ext>
            </a:extLst>
          </p:cNvPr>
          <p:cNvSpPr txBox="1"/>
          <p:nvPr/>
        </p:nvSpPr>
        <p:spPr>
          <a:xfrm>
            <a:off x="1169112" y="1535541"/>
            <a:ext cx="9270520"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latin typeface="Calibri Light"/>
              <a:cs typeface="Segoe UI"/>
            </a:endParaRPr>
          </a:p>
          <a:p>
            <a:pPr marL="457200" indent="-457200">
              <a:buFont typeface="Wingdings"/>
              <a:buChar char="Ø"/>
            </a:pPr>
            <a:r>
              <a:rPr lang="en-GB" sz="2800">
                <a:solidFill>
                  <a:schemeClr val="tx1"/>
                </a:solidFill>
                <a:latin typeface="Calibri Light"/>
                <a:cs typeface="Segoe UI"/>
              </a:rPr>
              <a:t>Inverclyde ELC Subitising Team</a:t>
            </a:r>
            <a:r>
              <a:rPr lang="en-US" sz="2800">
                <a:solidFill>
                  <a:schemeClr val="tx1"/>
                </a:solidFill>
                <a:latin typeface="Calibri Light"/>
                <a:cs typeface="Segoe UI"/>
              </a:rPr>
              <a:t>​s Page</a:t>
            </a:r>
          </a:p>
          <a:p>
            <a:pPr marL="457200" indent="-457200">
              <a:buFont typeface="Wingdings"/>
              <a:buChar char="Ø"/>
            </a:pPr>
            <a:r>
              <a:rPr lang="en-GB" sz="2800">
                <a:solidFill>
                  <a:schemeClr val="tx1"/>
                </a:solidFill>
                <a:latin typeface="Calibri Light"/>
                <a:cs typeface="Segoe UI"/>
              </a:rPr>
              <a:t>Inverclyde Subitising YouTube Channel</a:t>
            </a:r>
            <a:r>
              <a:rPr lang="en-US" sz="2800">
                <a:solidFill>
                  <a:schemeClr val="tx1"/>
                </a:solidFill>
                <a:latin typeface="Calibri Light"/>
                <a:cs typeface="Segoe UI"/>
              </a:rPr>
              <a:t>​</a:t>
            </a:r>
          </a:p>
          <a:p>
            <a:pPr marL="457200" indent="-457200">
              <a:buFont typeface="Wingdings"/>
              <a:buChar char="Ø"/>
            </a:pPr>
            <a:r>
              <a:rPr lang="en-GB" sz="2800">
                <a:solidFill>
                  <a:schemeClr val="tx1"/>
                </a:solidFill>
                <a:latin typeface="Calibri Light"/>
                <a:cs typeface="Segoe UI"/>
              </a:rPr>
              <a:t>Inverclyde Numeracy Strategy</a:t>
            </a:r>
            <a:r>
              <a:rPr lang="en-US" sz="2800">
                <a:solidFill>
                  <a:schemeClr val="tx1"/>
                </a:solidFill>
                <a:latin typeface="Calibri Light"/>
                <a:cs typeface="Segoe UI"/>
              </a:rPr>
              <a:t>​ (SWAY)</a:t>
            </a:r>
          </a:p>
          <a:p>
            <a:pPr marL="457200" indent="-457200">
              <a:buFont typeface="Wingdings"/>
              <a:buChar char="Ø"/>
            </a:pPr>
            <a:r>
              <a:rPr lang="en-GB" sz="2800">
                <a:solidFill>
                  <a:schemeClr val="tx1"/>
                </a:solidFill>
                <a:latin typeface="Calibri Light"/>
                <a:cs typeface="Segoe UI"/>
              </a:rPr>
              <a:t>CMO Training Team</a:t>
            </a:r>
            <a:r>
              <a:rPr lang="en-US" sz="2800">
                <a:solidFill>
                  <a:schemeClr val="tx1"/>
                </a:solidFill>
                <a:latin typeface="Calibri Light"/>
                <a:cs typeface="Segoe UI"/>
              </a:rPr>
              <a:t>​s Page</a:t>
            </a:r>
          </a:p>
          <a:p>
            <a:pPr marL="457200" indent="-457200">
              <a:buFont typeface="Wingdings"/>
              <a:buChar char="Ø"/>
            </a:pPr>
            <a:r>
              <a:rPr lang="en-US" sz="2800">
                <a:solidFill>
                  <a:schemeClr val="tx1"/>
                </a:solidFill>
                <a:latin typeface="Calibri Light"/>
              </a:rPr>
              <a:t>Block play and </a:t>
            </a:r>
            <a:r>
              <a:rPr lang="en-US" sz="2800" err="1">
                <a:solidFill>
                  <a:schemeClr val="tx1"/>
                </a:solidFill>
                <a:latin typeface="Calibri Light"/>
              </a:rPr>
              <a:t>maths</a:t>
            </a:r>
            <a:r>
              <a:rPr lang="en-US" sz="2800">
                <a:solidFill>
                  <a:schemeClr val="tx1"/>
                </a:solidFill>
                <a:latin typeface="Calibri Light"/>
              </a:rPr>
              <a:t> </a:t>
            </a:r>
            <a:r>
              <a:rPr lang="en-US" sz="2800">
                <a:solidFill>
                  <a:schemeClr val="tx1"/>
                </a:solidFill>
                <a:latin typeface="Calibri Light"/>
                <a:hlinkClick r:id="rId3">
                  <a:extLst>
                    <a:ext uri="{A12FA001-AC4F-418D-AE19-62706E023703}">
                      <ahyp:hlinkClr xmlns:ahyp="http://schemas.microsoft.com/office/drawing/2018/hyperlinkcolor" val="tx"/>
                    </a:ext>
                  </a:extLst>
                </a:hlinkClick>
              </a:rPr>
              <a:t>https://shorturl.at/gRlEZ</a:t>
            </a:r>
            <a:endParaRPr lang="en-US" sz="2800">
              <a:solidFill>
                <a:schemeClr val="tx1"/>
              </a:solidFill>
              <a:latin typeface="Calibri Light"/>
            </a:endParaRPr>
          </a:p>
          <a:p>
            <a:pPr marL="457200" indent="-457200">
              <a:buFont typeface="Wingdings"/>
              <a:buChar char="Ø"/>
            </a:pPr>
            <a:r>
              <a:rPr lang="en-US" sz="2800" err="1">
                <a:solidFill>
                  <a:schemeClr val="tx1"/>
                </a:solidFill>
                <a:latin typeface="Calibri Light"/>
              </a:rPr>
              <a:t>Maths</a:t>
            </a:r>
            <a:r>
              <a:rPr lang="en-US" sz="2800">
                <a:solidFill>
                  <a:schemeClr val="tx1"/>
                </a:solidFill>
                <a:latin typeface="Calibri Light"/>
              </a:rPr>
              <a:t> outdoors </a:t>
            </a:r>
            <a:r>
              <a:rPr lang="en-US" sz="2800">
                <a:solidFill>
                  <a:schemeClr val="tx1"/>
                </a:solidFill>
                <a:latin typeface="Calibri Light"/>
                <a:hlinkClick r:id="rId4">
                  <a:extLst>
                    <a:ext uri="{A12FA001-AC4F-418D-AE19-62706E023703}">
                      <ahyp:hlinkClr xmlns:ahyp="http://schemas.microsoft.com/office/drawing/2018/hyperlinkcolor" val="tx"/>
                    </a:ext>
                  </a:extLst>
                </a:hlinkClick>
              </a:rPr>
              <a:t>https://shorturl.at/Ow6IE</a:t>
            </a:r>
          </a:p>
          <a:p>
            <a:pPr marL="457200" indent="-457200">
              <a:buFont typeface="Wingdings"/>
              <a:buChar char="Ø"/>
            </a:pPr>
            <a:r>
              <a:rPr lang="en-US" sz="2800">
                <a:solidFill>
                  <a:schemeClr val="tx1"/>
                </a:solidFill>
                <a:latin typeface="Calibri Light"/>
              </a:rPr>
              <a:t>PASE</a:t>
            </a:r>
          </a:p>
          <a:p>
            <a:pPr marL="457200" indent="-457200">
              <a:buFont typeface="Wingdings"/>
              <a:buChar char="Ø"/>
            </a:pPr>
            <a:endParaRPr lang="en-US" sz="2000">
              <a:solidFill>
                <a:schemeClr val="tx1"/>
              </a:solidFill>
            </a:endParaRPr>
          </a:p>
          <a:p>
            <a:pPr marL="457200" indent="-457200">
              <a:buFont typeface="Wingdings"/>
              <a:buChar char="Ø"/>
            </a:pPr>
            <a:endParaRPr lang="en-US" sz="2000">
              <a:solidFill>
                <a:schemeClr val="tx1"/>
              </a:solidFill>
            </a:endParaRPr>
          </a:p>
          <a:p>
            <a:pPr marL="457200" indent="-457200">
              <a:buFont typeface="Wingdings"/>
              <a:buChar char="Ø"/>
            </a:pPr>
            <a:endParaRPr lang="en-US" sz="2000">
              <a:solidFill>
                <a:schemeClr val="tx1"/>
              </a:solidFill>
            </a:endParaRPr>
          </a:p>
        </p:txBody>
      </p:sp>
      <p:pic>
        <p:nvPicPr>
          <p:cNvPr id="6" name="Picture 5" descr="Youtube Icon Vector Art, Icons, and ...">
            <a:extLst>
              <a:ext uri="{FF2B5EF4-FFF2-40B4-BE49-F238E27FC236}">
                <a16:creationId xmlns:a16="http://schemas.microsoft.com/office/drawing/2014/main" id="{D1C92E2E-D2D2-9113-0C82-4AB570EE4FDD}"/>
              </a:ext>
            </a:extLst>
          </p:cNvPr>
          <p:cNvPicPr>
            <a:picLocks noChangeAspect="1"/>
          </p:cNvPicPr>
          <p:nvPr/>
        </p:nvPicPr>
        <p:blipFill>
          <a:blip r:embed="rId5"/>
          <a:srcRect t="-262" r="-794" b="12230"/>
          <a:stretch/>
        </p:blipFill>
        <p:spPr>
          <a:xfrm>
            <a:off x="9130827" y="3732950"/>
            <a:ext cx="1310028" cy="1266451"/>
          </a:xfrm>
          <a:prstGeom prst="rect">
            <a:avLst/>
          </a:prstGeom>
        </p:spPr>
      </p:pic>
      <p:pic>
        <p:nvPicPr>
          <p:cNvPr id="7" name="Picture 6" descr="File:Microsoft Office Teams (2018 ...">
            <a:extLst>
              <a:ext uri="{FF2B5EF4-FFF2-40B4-BE49-F238E27FC236}">
                <a16:creationId xmlns:a16="http://schemas.microsoft.com/office/drawing/2014/main" id="{86E55E87-914A-6408-998C-A5FED35575D1}"/>
              </a:ext>
            </a:extLst>
          </p:cNvPr>
          <p:cNvPicPr>
            <a:picLocks noChangeAspect="1"/>
          </p:cNvPicPr>
          <p:nvPr/>
        </p:nvPicPr>
        <p:blipFill>
          <a:blip r:embed="rId6"/>
          <a:stretch>
            <a:fillRect/>
          </a:stretch>
        </p:blipFill>
        <p:spPr>
          <a:xfrm>
            <a:off x="10887662" y="5249444"/>
            <a:ext cx="939741" cy="974247"/>
          </a:xfrm>
          <a:prstGeom prst="rect">
            <a:avLst/>
          </a:prstGeom>
        </p:spPr>
      </p:pic>
      <p:pic>
        <p:nvPicPr>
          <p:cNvPr id="8" name="Picture 7" descr="A close up of a logo&#10;&#10;Description automatically generated">
            <a:extLst>
              <a:ext uri="{FF2B5EF4-FFF2-40B4-BE49-F238E27FC236}">
                <a16:creationId xmlns:a16="http://schemas.microsoft.com/office/drawing/2014/main" id="{2252E13B-A232-9D09-9F82-B8382792AC98}"/>
              </a:ext>
            </a:extLst>
          </p:cNvPr>
          <p:cNvPicPr>
            <a:picLocks noChangeAspect="1"/>
          </p:cNvPicPr>
          <p:nvPr/>
        </p:nvPicPr>
        <p:blipFill>
          <a:blip r:embed="rId7"/>
          <a:stretch>
            <a:fillRect/>
          </a:stretch>
        </p:blipFill>
        <p:spPr>
          <a:xfrm>
            <a:off x="329318" y="5338298"/>
            <a:ext cx="3026630" cy="929234"/>
          </a:xfrm>
          <a:prstGeom prst="rect">
            <a:avLst/>
          </a:prstGeom>
        </p:spPr>
      </p:pic>
      <p:pic>
        <p:nvPicPr>
          <p:cNvPr id="9" name="Picture 8" descr="A page of a math book&#10;&#10;Description automatically generated">
            <a:extLst>
              <a:ext uri="{FF2B5EF4-FFF2-40B4-BE49-F238E27FC236}">
                <a16:creationId xmlns:a16="http://schemas.microsoft.com/office/drawing/2014/main" id="{1412C8BD-E27C-B758-BB7C-6C3C02F364B6}"/>
              </a:ext>
            </a:extLst>
          </p:cNvPr>
          <p:cNvPicPr>
            <a:picLocks noChangeAspect="1"/>
          </p:cNvPicPr>
          <p:nvPr/>
        </p:nvPicPr>
        <p:blipFill>
          <a:blip r:embed="rId8"/>
          <a:stretch>
            <a:fillRect/>
          </a:stretch>
        </p:blipFill>
        <p:spPr>
          <a:xfrm>
            <a:off x="4036037" y="5205161"/>
            <a:ext cx="2498976" cy="1068443"/>
          </a:xfrm>
          <a:prstGeom prst="rect">
            <a:avLst/>
          </a:prstGeom>
        </p:spPr>
      </p:pic>
      <p:pic>
        <p:nvPicPr>
          <p:cNvPr id="10" name="Picture 9" descr="A close-up of a dice&#10;&#10;Description automatically generated">
            <a:extLst>
              <a:ext uri="{FF2B5EF4-FFF2-40B4-BE49-F238E27FC236}">
                <a16:creationId xmlns:a16="http://schemas.microsoft.com/office/drawing/2014/main" id="{40CE0F09-9E98-CFE8-162A-6DEE72E92859}"/>
              </a:ext>
            </a:extLst>
          </p:cNvPr>
          <p:cNvPicPr>
            <a:picLocks noChangeAspect="1"/>
          </p:cNvPicPr>
          <p:nvPr/>
        </p:nvPicPr>
        <p:blipFill>
          <a:blip r:embed="rId9"/>
          <a:stretch>
            <a:fillRect/>
          </a:stretch>
        </p:blipFill>
        <p:spPr>
          <a:xfrm>
            <a:off x="7026193" y="5124840"/>
            <a:ext cx="2106212" cy="1127278"/>
          </a:xfrm>
          <a:prstGeom prst="rect">
            <a:avLst/>
          </a:prstGeom>
        </p:spPr>
      </p:pic>
      <p:pic>
        <p:nvPicPr>
          <p:cNvPr id="2" name="Picture 1" descr="A screenshot of a website&#10;&#10;AI-generated content may be incorrect.">
            <a:extLst>
              <a:ext uri="{FF2B5EF4-FFF2-40B4-BE49-F238E27FC236}">
                <a16:creationId xmlns:a16="http://schemas.microsoft.com/office/drawing/2014/main" id="{278A2A6E-778F-EF59-A06A-B87EB20AB4FB}"/>
              </a:ext>
            </a:extLst>
          </p:cNvPr>
          <p:cNvPicPr>
            <a:picLocks noChangeAspect="1"/>
          </p:cNvPicPr>
          <p:nvPr/>
        </p:nvPicPr>
        <p:blipFill>
          <a:blip r:embed="rId10"/>
          <a:stretch>
            <a:fillRect/>
          </a:stretch>
        </p:blipFill>
        <p:spPr>
          <a:xfrm>
            <a:off x="8256558" y="1976259"/>
            <a:ext cx="3572055" cy="129522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5"/>
          <p:cNvSpPr txBox="1"/>
          <p:nvPr/>
        </p:nvSpPr>
        <p:spPr>
          <a:xfrm>
            <a:off x="192881" y="275545"/>
            <a:ext cx="3796800" cy="3702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a:p>
        </p:txBody>
      </p:sp>
      <p:sp>
        <p:nvSpPr>
          <p:cNvPr id="352" name="Google Shape;352;p35"/>
          <p:cNvSpPr txBox="1"/>
          <p:nvPr/>
        </p:nvSpPr>
        <p:spPr>
          <a:xfrm>
            <a:off x="3853524" y="2133200"/>
            <a:ext cx="74004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800">
                <a:solidFill>
                  <a:schemeClr val="dk1"/>
                </a:solidFill>
                <a:highlight>
                  <a:srgbClr val="F5F5F5"/>
                </a:highlight>
              </a:rPr>
              <a:t>Please get in touch with any questions/feedback and evaluate today’s session using the QR code.Thank you!</a:t>
            </a:r>
            <a:endParaRPr/>
          </a:p>
        </p:txBody>
      </p:sp>
      <p:sp>
        <p:nvSpPr>
          <p:cNvPr id="353" name="Google Shape;353;p35"/>
          <p:cNvSpPr txBox="1"/>
          <p:nvPr/>
        </p:nvSpPr>
        <p:spPr>
          <a:xfrm>
            <a:off x="3617654" y="4462455"/>
            <a:ext cx="7847247" cy="184662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800">
                <a:solidFill>
                  <a:schemeClr val="dk1"/>
                </a:solidFill>
                <a:highlight>
                  <a:srgbClr val="F5F5F5"/>
                </a:highlight>
                <a:uFill>
                  <a:noFill/>
                </a:uFill>
                <a:hlinkClick r:id="rId3">
                  <a:extLst>
                    <a:ext uri="{A12FA001-AC4F-418D-AE19-62706E023703}">
                      <ahyp:hlinkClr xmlns:ahyp="http://schemas.microsoft.com/office/drawing/2018/hyperlinkcolor" val="tx"/>
                    </a:ext>
                  </a:extLst>
                </a:hlinkClick>
              </a:rPr>
              <a:t>ellis.mcateer@st-ninians.inverclyde.sch.</a:t>
            </a:r>
            <a:r>
              <a:rPr lang="en-GB" sz="2800" err="1">
                <a:solidFill>
                  <a:schemeClr val="dk1"/>
                </a:solidFill>
                <a:highlight>
                  <a:srgbClr val="F5F5F5"/>
                </a:highlight>
              </a:rPr>
              <a:t>uk</a:t>
            </a:r>
            <a:endParaRPr lang="en-US" sz="2800" err="1">
              <a:solidFill>
                <a:schemeClr val="dk1"/>
              </a:solidFill>
              <a:highlight>
                <a:srgbClr val="F5F5F5"/>
              </a:highlight>
            </a:endParaRPr>
          </a:p>
          <a:p>
            <a:pPr marL="0" lvl="0" indent="0" algn="l" rtl="0">
              <a:spcBef>
                <a:spcPts val="0"/>
              </a:spcBef>
              <a:spcAft>
                <a:spcPts val="0"/>
              </a:spcAft>
              <a:buNone/>
            </a:pPr>
            <a:endParaRPr sz="2800" u="sng">
              <a:solidFill>
                <a:schemeClr val="dk1"/>
              </a:solidFill>
              <a:highlight>
                <a:srgbClr val="F5F5F5"/>
              </a:highlight>
            </a:endParaRPr>
          </a:p>
          <a:p>
            <a:pPr marL="0" lvl="0" indent="0" algn="l" rtl="0">
              <a:spcBef>
                <a:spcPts val="0"/>
              </a:spcBef>
              <a:spcAft>
                <a:spcPts val="0"/>
              </a:spcAft>
              <a:buNone/>
            </a:pPr>
            <a:r>
              <a:rPr lang="en-GB" sz="2800">
                <a:solidFill>
                  <a:schemeClr val="dk1"/>
                </a:solidFill>
              </a:rPr>
              <a:t>@miss_mcateer</a:t>
            </a:r>
            <a:endParaRPr sz="2800">
              <a:solidFill>
                <a:schemeClr val="dk1"/>
              </a:solidFill>
            </a:endParaRPr>
          </a:p>
          <a:p>
            <a:pPr marL="0" lvl="0" indent="0" algn="l" rtl="0">
              <a:spcBef>
                <a:spcPts val="0"/>
              </a:spcBef>
              <a:spcAft>
                <a:spcPts val="0"/>
              </a:spcAft>
              <a:buNone/>
            </a:pPr>
            <a:endParaRPr sz="2400">
              <a:solidFill>
                <a:schemeClr val="dk1"/>
              </a:solidFill>
            </a:endParaRPr>
          </a:p>
        </p:txBody>
      </p:sp>
      <p:sp>
        <p:nvSpPr>
          <p:cNvPr id="354" name="Google Shape;354;p35"/>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 </a:t>
            </a:r>
            <a:endParaRPr/>
          </a:p>
        </p:txBody>
      </p:sp>
      <p:pic>
        <p:nvPicPr>
          <p:cNvPr id="355" name="Google Shape;355;p35" descr="Twitter Goes Dark and Launches New Logo 'X'"/>
          <p:cNvPicPr preferRelativeResize="0"/>
          <p:nvPr/>
        </p:nvPicPr>
        <p:blipFill>
          <a:blip r:embed="rId4">
            <a:alphaModFix/>
          </a:blip>
          <a:stretch>
            <a:fillRect/>
          </a:stretch>
        </p:blipFill>
        <p:spPr>
          <a:xfrm>
            <a:off x="10803551" y="5393803"/>
            <a:ext cx="1296204" cy="725875"/>
          </a:xfrm>
          <a:prstGeom prst="rect">
            <a:avLst/>
          </a:prstGeom>
          <a:noFill/>
          <a:ln>
            <a:noFill/>
          </a:ln>
        </p:spPr>
      </p:pic>
      <p:pic>
        <p:nvPicPr>
          <p:cNvPr id="356" name="Google Shape;356;p35" descr="Email Logo PNG Transparent Images Free ..."/>
          <p:cNvPicPr preferRelativeResize="0"/>
          <p:nvPr/>
        </p:nvPicPr>
        <p:blipFill>
          <a:blip r:embed="rId5">
            <a:alphaModFix/>
          </a:blip>
          <a:stretch>
            <a:fillRect/>
          </a:stretch>
        </p:blipFill>
        <p:spPr>
          <a:xfrm>
            <a:off x="10962984" y="4262132"/>
            <a:ext cx="1002275" cy="1002275"/>
          </a:xfrm>
          <a:prstGeom prst="rect">
            <a:avLst/>
          </a:prstGeom>
          <a:noFill/>
          <a:ln>
            <a:noFill/>
          </a:ln>
        </p:spPr>
      </p:pic>
      <p:pic>
        <p:nvPicPr>
          <p:cNvPr id="357" name="Google Shape;357;p35" descr="A white background with text&#10;&#10;Description automatically generated"/>
          <p:cNvPicPr preferRelativeResize="0"/>
          <p:nvPr/>
        </p:nvPicPr>
        <p:blipFill rotWithShape="1">
          <a:blip r:embed="rId6">
            <a:alphaModFix/>
          </a:blip>
          <a:srcRect l="10827" t="11271" r="7758" b="59182"/>
          <a:stretch/>
        </p:blipFill>
        <p:spPr>
          <a:xfrm>
            <a:off x="6008820" y="406834"/>
            <a:ext cx="3112356" cy="1151295"/>
          </a:xfrm>
          <a:prstGeom prst="rect">
            <a:avLst/>
          </a:prstGeom>
          <a:noFill/>
          <a:ln>
            <a:noFill/>
          </a:ln>
        </p:spPr>
      </p:pic>
      <p:pic>
        <p:nvPicPr>
          <p:cNvPr id="358" name="Google Shape;358;p35" descr="A qr code with black squares&#10;&#10;Description automatically generated"/>
          <p:cNvPicPr preferRelativeResize="0"/>
          <p:nvPr/>
        </p:nvPicPr>
        <p:blipFill>
          <a:blip r:embed="rId7">
            <a:alphaModFix/>
          </a:blip>
          <a:stretch>
            <a:fillRect/>
          </a:stretch>
        </p:blipFill>
        <p:spPr>
          <a:xfrm>
            <a:off x="480422" y="2197296"/>
            <a:ext cx="2793274" cy="2829661"/>
          </a:xfrm>
          <a:prstGeom prst="rect">
            <a:avLst/>
          </a:prstGeom>
          <a:noFill/>
          <a:ln>
            <a:noFill/>
          </a:ln>
        </p:spPr>
      </p:pic>
      <p:pic>
        <p:nvPicPr>
          <p:cNvPr id="359" name="Google Shape;359;p35" descr="A white background with text&#10;&#10;Description automatically generated"/>
          <p:cNvPicPr preferRelativeResize="0"/>
          <p:nvPr/>
        </p:nvPicPr>
        <p:blipFill rotWithShape="1">
          <a:blip r:embed="rId6">
            <a:alphaModFix/>
          </a:blip>
          <a:srcRect t="41051" r="14185" b="21221"/>
          <a:stretch/>
        </p:blipFill>
        <p:spPr>
          <a:xfrm>
            <a:off x="3007404" y="409059"/>
            <a:ext cx="3001425" cy="114682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C543A-7170-3131-B03A-74BC61AC4AE1}"/>
              </a:ext>
            </a:extLst>
          </p:cNvPr>
          <p:cNvSpPr>
            <a:spLocks noGrp="1"/>
          </p:cNvSpPr>
          <p:nvPr>
            <p:ph type="title"/>
          </p:nvPr>
        </p:nvSpPr>
        <p:spPr/>
        <p:txBody>
          <a:bodyPr/>
          <a:lstStyle/>
          <a:p>
            <a:pPr algn="ctr"/>
            <a:r>
              <a:rPr lang="en-US">
                <a:solidFill>
                  <a:schemeClr val="tx1"/>
                </a:solidFill>
                <a:ea typeface="Calibri Light"/>
                <a:cs typeface="Calibri Light"/>
              </a:rPr>
              <a:t>What is a Numeracy Rich Environment?</a:t>
            </a:r>
          </a:p>
        </p:txBody>
      </p:sp>
      <p:sp>
        <p:nvSpPr>
          <p:cNvPr id="3" name="Content Placeholder 2">
            <a:extLst>
              <a:ext uri="{FF2B5EF4-FFF2-40B4-BE49-F238E27FC236}">
                <a16:creationId xmlns:a16="http://schemas.microsoft.com/office/drawing/2014/main" id="{7CCB7966-68DB-A245-FA74-279100F344E3}"/>
              </a:ext>
            </a:extLst>
          </p:cNvPr>
          <p:cNvSpPr>
            <a:spLocks noGrp="1"/>
          </p:cNvSpPr>
          <p:nvPr>
            <p:ph idx="1"/>
          </p:nvPr>
        </p:nvSpPr>
        <p:spPr>
          <a:xfrm>
            <a:off x="407166" y="2593358"/>
            <a:ext cx="11783682" cy="1147889"/>
          </a:xfrm>
        </p:spPr>
        <p:txBody>
          <a:bodyPr vert="horz" lIns="0" tIns="45720" rIns="0" bIns="45720" rtlCol="0" anchor="t">
            <a:noAutofit/>
          </a:bodyPr>
          <a:lstStyle/>
          <a:p>
            <a:pPr marL="0" indent="0" algn="ctr">
              <a:buNone/>
            </a:pPr>
            <a:r>
              <a:rPr lang="en-US" sz="3200" dirty="0">
                <a:solidFill>
                  <a:schemeClr val="tx1"/>
                </a:solidFill>
                <a:latin typeface="Calibri Light"/>
                <a:ea typeface="+mn-lt"/>
                <a:cs typeface="+mn-lt"/>
              </a:rPr>
              <a:t>A numeracy-rich environment refers to a setting that naturally encourages mathematical thinking, problem-solving, and the application of numerical concepts in everyday activities and experiences.</a:t>
            </a:r>
          </a:p>
          <a:p>
            <a:endParaRPr lang="en-US" sz="3200" dirty="0">
              <a:solidFill>
                <a:srgbClr val="001D35"/>
              </a:solidFill>
              <a:latin typeface="Google Sans"/>
              <a:ea typeface="Calibri Light"/>
              <a:cs typeface="Times"/>
            </a:endParaRPr>
          </a:p>
          <a:p>
            <a:pPr>
              <a:buFont typeface="Wingdings" panose="020F0502020204030204" pitchFamily="34" charset="0"/>
              <a:buChar char="Ø"/>
            </a:pPr>
            <a:endParaRPr lang="en-US" sz="3200" dirty="0">
              <a:solidFill>
                <a:schemeClr val="tx1"/>
              </a:solidFill>
              <a:latin typeface="Calibri Light"/>
              <a:ea typeface="Calibri Light"/>
              <a:cs typeface="Times"/>
            </a:endParaRPr>
          </a:p>
          <a:p>
            <a:pPr>
              <a:buFont typeface="Wingdings" panose="020F0502020204030204" pitchFamily="34" charset="0"/>
              <a:buChar char="Ø"/>
            </a:pPr>
            <a:endParaRPr lang="en-US" sz="2500" dirty="0">
              <a:solidFill>
                <a:schemeClr val="tx1"/>
              </a:solidFill>
              <a:latin typeface="Calibri Light"/>
              <a:ea typeface="Calibri Light"/>
              <a:cs typeface="Times"/>
            </a:endParaRPr>
          </a:p>
          <a:p>
            <a:pPr marL="0" indent="0">
              <a:buNone/>
            </a:pPr>
            <a:endParaRPr lang="en-US" sz="2500" dirty="0">
              <a:solidFill>
                <a:schemeClr val="tx1"/>
              </a:solidFill>
              <a:latin typeface="Calibri Light"/>
              <a:ea typeface="Calibri Light"/>
              <a:cs typeface="Times"/>
            </a:endParaRPr>
          </a:p>
        </p:txBody>
      </p:sp>
      <p:pic>
        <p:nvPicPr>
          <p:cNvPr id="4" name="Picture 3" descr="Numeracy | SCHS Maths &amp; Numeracy">
            <a:extLst>
              <a:ext uri="{FF2B5EF4-FFF2-40B4-BE49-F238E27FC236}">
                <a16:creationId xmlns:a16="http://schemas.microsoft.com/office/drawing/2014/main" id="{40CE496E-BF41-7037-0D8E-1A0067E67D0C}"/>
              </a:ext>
            </a:extLst>
          </p:cNvPr>
          <p:cNvPicPr>
            <a:picLocks noChangeAspect="1"/>
          </p:cNvPicPr>
          <p:nvPr/>
        </p:nvPicPr>
        <p:blipFill>
          <a:blip r:embed="rId3"/>
          <a:stretch>
            <a:fillRect/>
          </a:stretch>
        </p:blipFill>
        <p:spPr>
          <a:xfrm>
            <a:off x="1465233" y="4598149"/>
            <a:ext cx="2647950" cy="1457325"/>
          </a:xfrm>
          <a:prstGeom prst="rect">
            <a:avLst/>
          </a:prstGeom>
        </p:spPr>
      </p:pic>
      <p:pic>
        <p:nvPicPr>
          <p:cNvPr id="5" name="Picture 4" descr="Early Start Numeracy and Literacy">
            <a:extLst>
              <a:ext uri="{FF2B5EF4-FFF2-40B4-BE49-F238E27FC236}">
                <a16:creationId xmlns:a16="http://schemas.microsoft.com/office/drawing/2014/main" id="{35BD16E6-FE0C-392A-4A01-335734E6C4F9}"/>
              </a:ext>
            </a:extLst>
          </p:cNvPr>
          <p:cNvPicPr>
            <a:picLocks noChangeAspect="1"/>
          </p:cNvPicPr>
          <p:nvPr/>
        </p:nvPicPr>
        <p:blipFill>
          <a:blip r:embed="rId4"/>
          <a:stretch>
            <a:fillRect/>
          </a:stretch>
        </p:blipFill>
        <p:spPr>
          <a:xfrm>
            <a:off x="8590022" y="4197739"/>
            <a:ext cx="1884333" cy="1984975"/>
          </a:xfrm>
          <a:prstGeom prst="rect">
            <a:avLst/>
          </a:prstGeom>
        </p:spPr>
      </p:pic>
    </p:spTree>
    <p:extLst>
      <p:ext uri="{BB962C8B-B14F-4D97-AF65-F5344CB8AC3E}">
        <p14:creationId xmlns:p14="http://schemas.microsoft.com/office/powerpoint/2010/main" val="1265789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A7AA6-CFBE-CBCB-077F-069CDA726F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1C819C-74F8-20AF-D482-0C7D4EF4B1E8}"/>
              </a:ext>
            </a:extLst>
          </p:cNvPr>
          <p:cNvSpPr>
            <a:spLocks noGrp="1"/>
          </p:cNvSpPr>
          <p:nvPr>
            <p:ph type="title"/>
          </p:nvPr>
        </p:nvSpPr>
        <p:spPr/>
        <p:txBody>
          <a:bodyPr/>
          <a:lstStyle/>
          <a:p>
            <a:pPr algn="ctr"/>
            <a:r>
              <a:rPr lang="en-US">
                <a:solidFill>
                  <a:schemeClr val="tx1"/>
                </a:solidFill>
                <a:ea typeface="Calibri Light"/>
                <a:cs typeface="Calibri Light"/>
              </a:rPr>
              <a:t>Why Numeracy?</a:t>
            </a:r>
          </a:p>
        </p:txBody>
      </p:sp>
      <p:sp>
        <p:nvSpPr>
          <p:cNvPr id="3" name="Content Placeholder 2">
            <a:extLst>
              <a:ext uri="{FF2B5EF4-FFF2-40B4-BE49-F238E27FC236}">
                <a16:creationId xmlns:a16="http://schemas.microsoft.com/office/drawing/2014/main" id="{12A2185B-475E-804D-297A-C983AEDF5347}"/>
              </a:ext>
            </a:extLst>
          </p:cNvPr>
          <p:cNvSpPr>
            <a:spLocks noGrp="1"/>
          </p:cNvSpPr>
          <p:nvPr>
            <p:ph idx="1"/>
          </p:nvPr>
        </p:nvSpPr>
        <p:spPr>
          <a:xfrm>
            <a:off x="392789" y="2061395"/>
            <a:ext cx="11726173" cy="4109624"/>
          </a:xfrm>
        </p:spPr>
        <p:txBody>
          <a:bodyPr vert="horz" lIns="0" tIns="45720" rIns="0" bIns="45720" rtlCol="0" anchor="t">
            <a:noAutofit/>
          </a:bodyPr>
          <a:lstStyle/>
          <a:p>
            <a:pPr>
              <a:buFont typeface="Wingdings" panose="020F0502020204030204" pitchFamily="34" charset="0"/>
              <a:buChar char="Ø"/>
            </a:pPr>
            <a:endParaRPr lang="en-US" sz="3500">
              <a:solidFill>
                <a:schemeClr val="tx1"/>
              </a:solidFill>
              <a:latin typeface="Calibri Light"/>
              <a:ea typeface="Calibri Light"/>
              <a:cs typeface="Calibri Light"/>
            </a:endParaRPr>
          </a:p>
          <a:p>
            <a:endParaRPr lang="en-US" sz="3200">
              <a:solidFill>
                <a:srgbClr val="001D35"/>
              </a:solidFill>
              <a:latin typeface="Google Sans"/>
              <a:ea typeface="Calibri Light"/>
              <a:cs typeface="Times"/>
            </a:endParaRPr>
          </a:p>
          <a:p>
            <a:pPr>
              <a:buFont typeface="Wingdings" panose="020F0502020204030204" pitchFamily="34" charset="0"/>
              <a:buChar char="Ø"/>
            </a:pPr>
            <a:endParaRPr lang="en-US" sz="3200">
              <a:solidFill>
                <a:schemeClr val="tx1"/>
              </a:solidFill>
              <a:latin typeface="Calibri Light"/>
              <a:ea typeface="Calibri Light"/>
              <a:cs typeface="Times"/>
            </a:endParaRPr>
          </a:p>
          <a:p>
            <a:pPr>
              <a:buFont typeface="Wingdings" panose="020F0502020204030204" pitchFamily="34" charset="0"/>
              <a:buChar char="Ø"/>
            </a:pPr>
            <a:endParaRPr lang="en-US" sz="2500">
              <a:solidFill>
                <a:schemeClr val="tx1"/>
              </a:solidFill>
              <a:latin typeface="Calibri Light"/>
              <a:ea typeface="Calibri Light"/>
              <a:cs typeface="Times"/>
            </a:endParaRPr>
          </a:p>
          <a:p>
            <a:pPr marL="0" indent="0">
              <a:buNone/>
            </a:pPr>
            <a:endParaRPr lang="en-US" sz="2500">
              <a:solidFill>
                <a:schemeClr val="tx1"/>
              </a:solidFill>
              <a:latin typeface="Calibri Light"/>
              <a:ea typeface="Calibri Light"/>
              <a:cs typeface="Times"/>
            </a:endParaRPr>
          </a:p>
        </p:txBody>
      </p:sp>
      <p:sp>
        <p:nvSpPr>
          <p:cNvPr id="5" name="TextBox 4">
            <a:extLst>
              <a:ext uri="{FF2B5EF4-FFF2-40B4-BE49-F238E27FC236}">
                <a16:creationId xmlns:a16="http://schemas.microsoft.com/office/drawing/2014/main" id="{A186DA44-C48B-AEB8-2C94-8A277F0773C4}"/>
              </a:ext>
            </a:extLst>
          </p:cNvPr>
          <p:cNvSpPr txBox="1"/>
          <p:nvPr/>
        </p:nvSpPr>
        <p:spPr>
          <a:xfrm>
            <a:off x="5529532" y="2366513"/>
            <a:ext cx="5647426"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latin typeface="Calibri Light"/>
              </a:rPr>
              <a:t>"A child’s mathematical development begins long before they enter school. Early experiences with numbers, patterns, and problem-solving lay the foundation for future success in mathematics and beyond."</a:t>
            </a:r>
            <a:br>
              <a:rPr lang="en-US" sz="2800">
                <a:latin typeface="Calibri Light"/>
              </a:rPr>
            </a:br>
            <a:r>
              <a:rPr lang="en-US" sz="2800">
                <a:latin typeface="Calibri Light"/>
              </a:rPr>
              <a:t>—</a:t>
            </a:r>
            <a:r>
              <a:rPr lang="en-US" sz="2400">
                <a:latin typeface="Calibri Light"/>
              </a:rPr>
              <a:t> National Association for the Education of Young Children (NAEYC)</a:t>
            </a:r>
          </a:p>
        </p:txBody>
      </p:sp>
      <p:pic>
        <p:nvPicPr>
          <p:cNvPr id="6" name="Picture 5" descr="learning numbers ...">
            <a:extLst>
              <a:ext uri="{FF2B5EF4-FFF2-40B4-BE49-F238E27FC236}">
                <a16:creationId xmlns:a16="http://schemas.microsoft.com/office/drawing/2014/main" id="{589B8B62-E8FC-7C8B-2B4B-5B88FD713154}"/>
              </a:ext>
            </a:extLst>
          </p:cNvPr>
          <p:cNvPicPr>
            <a:picLocks noChangeAspect="1"/>
          </p:cNvPicPr>
          <p:nvPr/>
        </p:nvPicPr>
        <p:blipFill>
          <a:blip r:embed="rId3"/>
          <a:stretch>
            <a:fillRect/>
          </a:stretch>
        </p:blipFill>
        <p:spPr>
          <a:xfrm>
            <a:off x="578060" y="2361302"/>
            <a:ext cx="4221012" cy="3127434"/>
          </a:xfrm>
          <a:prstGeom prst="rect">
            <a:avLst/>
          </a:prstGeom>
        </p:spPr>
      </p:pic>
    </p:spTree>
    <p:extLst>
      <p:ext uri="{BB962C8B-B14F-4D97-AF65-F5344CB8AC3E}">
        <p14:creationId xmlns:p14="http://schemas.microsoft.com/office/powerpoint/2010/main" val="200357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BE485B-63C5-CBC4-7C76-C99573636515}"/>
              </a:ext>
            </a:extLst>
          </p:cNvPr>
          <p:cNvSpPr txBox="1"/>
          <p:nvPr/>
        </p:nvSpPr>
        <p:spPr>
          <a:xfrm>
            <a:off x="166778" y="1719532"/>
            <a:ext cx="11585274" cy="46474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tx1"/>
                </a:solidFill>
                <a:latin typeface="Calibri Light"/>
              </a:rPr>
              <a:t>When children play and learn in an environment that is numeracy rich, with skilled adults who encourage and promote mathematical thinking, they:</a:t>
            </a:r>
            <a:endParaRPr lang="en-US" dirty="0">
              <a:solidFill>
                <a:schemeClr val="tx1"/>
              </a:solidFill>
              <a:latin typeface="Calibri Light"/>
            </a:endParaRPr>
          </a:p>
          <a:p>
            <a:pPr algn="ctr"/>
            <a:endParaRPr lang="en-US" sz="3200" dirty="0">
              <a:solidFill>
                <a:schemeClr val="tx1"/>
              </a:solidFill>
              <a:latin typeface="Calibri Light"/>
            </a:endParaRPr>
          </a:p>
          <a:p>
            <a:pPr marL="457200" indent="-457200">
              <a:buFont typeface="Wingdings"/>
              <a:buChar char="Ø"/>
            </a:pPr>
            <a:r>
              <a:rPr lang="en-US" sz="2800" dirty="0">
                <a:solidFill>
                  <a:schemeClr val="tx1"/>
                </a:solidFill>
                <a:latin typeface="Calibri Light"/>
              </a:rPr>
              <a:t>Become more confident in their mathematical abilities</a:t>
            </a:r>
          </a:p>
          <a:p>
            <a:pPr marL="457200" indent="-457200">
              <a:buFont typeface="Wingdings"/>
              <a:buChar char="Ø"/>
            </a:pPr>
            <a:r>
              <a:rPr lang="en-US" sz="2800" dirty="0">
                <a:solidFill>
                  <a:schemeClr val="tx1"/>
                </a:solidFill>
                <a:latin typeface="Calibri Light"/>
              </a:rPr>
              <a:t>Develop their number sense</a:t>
            </a:r>
          </a:p>
          <a:p>
            <a:pPr marL="457200" indent="-457200">
              <a:buFont typeface="Wingdings"/>
              <a:buChar char="Ø"/>
            </a:pPr>
            <a:r>
              <a:rPr lang="en-US" sz="2800" dirty="0">
                <a:solidFill>
                  <a:schemeClr val="tx1"/>
                </a:solidFill>
                <a:latin typeface="Calibri Light"/>
              </a:rPr>
              <a:t>Are more comfortable taking risks and making mistakes​</a:t>
            </a:r>
          </a:p>
          <a:p>
            <a:pPr marL="457200" indent="-457200">
              <a:buFont typeface="Wingdings"/>
              <a:buChar char="Ø"/>
            </a:pPr>
            <a:r>
              <a:rPr lang="en-US" sz="2800" dirty="0">
                <a:solidFill>
                  <a:schemeClr val="tx1"/>
                </a:solidFill>
                <a:latin typeface="Calibri Light"/>
              </a:rPr>
              <a:t>Develop their creativity and logical thinking </a:t>
            </a:r>
          </a:p>
          <a:p>
            <a:pPr marL="457200" indent="-457200">
              <a:buFont typeface="Wingdings"/>
              <a:buChar char="Ø"/>
            </a:pPr>
            <a:r>
              <a:rPr lang="en-US" sz="2800" dirty="0">
                <a:solidFill>
                  <a:schemeClr val="tx1"/>
                </a:solidFill>
                <a:latin typeface="Calibri Light"/>
              </a:rPr>
              <a:t>Have opportunities to problem solve and reason</a:t>
            </a:r>
          </a:p>
          <a:p>
            <a:pPr marL="457200" indent="-457200">
              <a:buFont typeface="Wingdings"/>
              <a:buChar char="Ø"/>
            </a:pPr>
            <a:r>
              <a:rPr lang="en-US" sz="2800" dirty="0">
                <a:solidFill>
                  <a:schemeClr val="tx1"/>
                </a:solidFill>
                <a:latin typeface="Calibri Light"/>
              </a:rPr>
              <a:t>Develop a LOVE for </a:t>
            </a:r>
            <a:r>
              <a:rPr lang="en-US" sz="2800" dirty="0" err="1">
                <a:solidFill>
                  <a:schemeClr val="tx1"/>
                </a:solidFill>
                <a:latin typeface="Calibri Light"/>
              </a:rPr>
              <a:t>maths</a:t>
            </a:r>
            <a:r>
              <a:rPr lang="en-US" sz="2800" dirty="0">
                <a:solidFill>
                  <a:schemeClr val="tx1"/>
                </a:solidFill>
                <a:latin typeface="Calibri Light"/>
              </a:rPr>
              <a:t>!</a:t>
            </a:r>
          </a:p>
        </p:txBody>
      </p:sp>
      <p:pic>
        <p:nvPicPr>
          <p:cNvPr id="4" name="Picture 3" descr="Sand &amp; Water Play Table - Glendale">
            <a:extLst>
              <a:ext uri="{FF2B5EF4-FFF2-40B4-BE49-F238E27FC236}">
                <a16:creationId xmlns:a16="http://schemas.microsoft.com/office/drawing/2014/main" id="{A90C862D-8921-02A4-EAEA-9E983DBABBA1}"/>
              </a:ext>
            </a:extLst>
          </p:cNvPr>
          <p:cNvPicPr>
            <a:picLocks noChangeAspect="1"/>
          </p:cNvPicPr>
          <p:nvPr/>
        </p:nvPicPr>
        <p:blipFill>
          <a:blip r:embed="rId3"/>
          <a:srcRect t="-235" r="-671" b="21158"/>
          <a:stretch/>
        </p:blipFill>
        <p:spPr>
          <a:xfrm>
            <a:off x="2867834" y="-14826"/>
            <a:ext cx="2157510" cy="1694723"/>
          </a:xfrm>
          <a:prstGeom prst="rect">
            <a:avLst/>
          </a:prstGeom>
        </p:spPr>
      </p:pic>
      <p:pic>
        <p:nvPicPr>
          <p:cNvPr id="6" name="Picture 5" descr="Home corner | Home corner ideas ...">
            <a:extLst>
              <a:ext uri="{FF2B5EF4-FFF2-40B4-BE49-F238E27FC236}">
                <a16:creationId xmlns:a16="http://schemas.microsoft.com/office/drawing/2014/main" id="{65CF1800-8028-49ED-5C02-A881A8634704}"/>
              </a:ext>
            </a:extLst>
          </p:cNvPr>
          <p:cNvPicPr>
            <a:picLocks noChangeAspect="1"/>
          </p:cNvPicPr>
          <p:nvPr/>
        </p:nvPicPr>
        <p:blipFill>
          <a:blip r:embed="rId4"/>
          <a:srcRect l="-144" t="318" r="19024" b="-318"/>
          <a:stretch/>
        </p:blipFill>
        <p:spPr>
          <a:xfrm>
            <a:off x="7193692" y="-16081"/>
            <a:ext cx="2387535" cy="1710728"/>
          </a:xfrm>
          <a:prstGeom prst="rect">
            <a:avLst/>
          </a:prstGeom>
        </p:spPr>
      </p:pic>
      <p:pic>
        <p:nvPicPr>
          <p:cNvPr id="7" name="Picture 6" descr="Outdoor Balance Equipment - Boards Direct">
            <a:extLst>
              <a:ext uri="{FF2B5EF4-FFF2-40B4-BE49-F238E27FC236}">
                <a16:creationId xmlns:a16="http://schemas.microsoft.com/office/drawing/2014/main" id="{17C0CF89-7D24-2B6D-237F-AF904D86E56C}"/>
              </a:ext>
            </a:extLst>
          </p:cNvPr>
          <p:cNvPicPr>
            <a:picLocks noChangeAspect="1"/>
          </p:cNvPicPr>
          <p:nvPr/>
        </p:nvPicPr>
        <p:blipFill>
          <a:blip r:embed="rId5"/>
          <a:srcRect l="18033" t="-231" r="948" b="859"/>
          <a:stretch/>
        </p:blipFill>
        <p:spPr>
          <a:xfrm>
            <a:off x="9588351" y="-1707"/>
            <a:ext cx="2150948" cy="1703366"/>
          </a:xfrm>
          <a:prstGeom prst="rect">
            <a:avLst/>
          </a:prstGeom>
        </p:spPr>
      </p:pic>
      <p:sp>
        <p:nvSpPr>
          <p:cNvPr id="9" name="AutoShape 4" descr="Daily calendar, time, and temperat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6"/>
          <a:stretch>
            <a:fillRect/>
          </a:stretch>
        </p:blipFill>
        <p:spPr>
          <a:xfrm>
            <a:off x="4997369" y="-16081"/>
            <a:ext cx="2196323" cy="1695978"/>
          </a:xfrm>
          <a:prstGeom prst="rect">
            <a:avLst/>
          </a:prstGeom>
        </p:spPr>
      </p:pic>
      <p:sp>
        <p:nvSpPr>
          <p:cNvPr id="11" name="AutoShape 6" descr="KS2, KS1, Early Years (EYFS) KS3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p:cNvPicPr>
            <a:picLocks noChangeAspect="1"/>
          </p:cNvPicPr>
          <p:nvPr/>
        </p:nvPicPr>
        <p:blipFill>
          <a:blip r:embed="rId7"/>
          <a:stretch>
            <a:fillRect/>
          </a:stretch>
        </p:blipFill>
        <p:spPr>
          <a:xfrm>
            <a:off x="734940" y="-16081"/>
            <a:ext cx="2143204" cy="1695978"/>
          </a:xfrm>
          <a:prstGeom prst="rect">
            <a:avLst/>
          </a:prstGeom>
        </p:spPr>
      </p:pic>
    </p:spTree>
    <p:extLst>
      <p:ext uri="{BB962C8B-B14F-4D97-AF65-F5344CB8AC3E}">
        <p14:creationId xmlns:p14="http://schemas.microsoft.com/office/powerpoint/2010/main" val="3400293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1">
          <a:extLst>
            <a:ext uri="{FF2B5EF4-FFF2-40B4-BE49-F238E27FC236}">
              <a16:creationId xmlns:a16="http://schemas.microsoft.com/office/drawing/2014/main" id="{CB8E14DA-6C2C-AF94-DD5F-20D78D746F34}"/>
            </a:ext>
          </a:extLst>
        </p:cNvPr>
        <p:cNvGrpSpPr/>
        <p:nvPr/>
      </p:nvGrpSpPr>
      <p:grpSpPr>
        <a:xfrm>
          <a:off x="0" y="0"/>
          <a:ext cx="0" cy="0"/>
          <a:chOff x="0" y="0"/>
          <a:chExt cx="0" cy="0"/>
        </a:xfrm>
      </p:grpSpPr>
      <p:sp>
        <p:nvSpPr>
          <p:cNvPr id="72" name="Google Shape;72;p15">
            <a:extLst>
              <a:ext uri="{FF2B5EF4-FFF2-40B4-BE49-F238E27FC236}">
                <a16:creationId xmlns:a16="http://schemas.microsoft.com/office/drawing/2014/main" id="{AD4AC845-1EB2-6B40-9974-035A47A62A93}"/>
              </a:ext>
            </a:extLst>
          </p:cNvPr>
          <p:cNvSpPr txBox="1">
            <a:spLocks noGrp="1"/>
          </p:cNvSpPr>
          <p:nvPr>
            <p:ph type="title"/>
          </p:nvPr>
        </p:nvSpPr>
        <p:spPr>
          <a:xfrm>
            <a:off x="1068525" y="142830"/>
            <a:ext cx="10058400" cy="1450757"/>
          </a:xfrm>
          <a:prstGeom prst="rect">
            <a:avLst/>
          </a:prstGeom>
        </p:spPr>
        <p:txBody>
          <a:bodyPr spcFirstLastPara="1" lIns="91425" tIns="45700" rIns="91425" bIns="45700" anchorCtr="0">
            <a:normAutofit/>
          </a:bodyPr>
          <a:lstStyle/>
          <a:p>
            <a:pPr algn="ctr">
              <a:spcBef>
                <a:spcPts val="0"/>
              </a:spcBef>
            </a:pPr>
            <a:r>
              <a:rPr lang="en-GB">
                <a:solidFill>
                  <a:schemeClr val="tx1"/>
                </a:solidFill>
              </a:rPr>
              <a:t>What does the research tell us?</a:t>
            </a:r>
            <a:endParaRPr lang="en-GB">
              <a:solidFill>
                <a:schemeClr val="tx1"/>
              </a:solidFill>
              <a:ea typeface="Calibri Light" panose="020F0302020204030204"/>
              <a:cs typeface="Calibri Light" panose="020F0302020204030204"/>
            </a:endParaRPr>
          </a:p>
        </p:txBody>
      </p:sp>
      <p:sp>
        <p:nvSpPr>
          <p:cNvPr id="3" name="Content Placeholder 2">
            <a:extLst>
              <a:ext uri="{FF2B5EF4-FFF2-40B4-BE49-F238E27FC236}">
                <a16:creationId xmlns:a16="http://schemas.microsoft.com/office/drawing/2014/main" id="{812589F5-9C2A-5B7E-FF05-1ED00EBDF006}"/>
              </a:ext>
            </a:extLst>
          </p:cNvPr>
          <p:cNvSpPr>
            <a:spLocks noGrp="1"/>
          </p:cNvSpPr>
          <p:nvPr>
            <p:ph idx="1"/>
          </p:nvPr>
        </p:nvSpPr>
        <p:spPr>
          <a:xfrm>
            <a:off x="162751" y="1975131"/>
            <a:ext cx="11875250" cy="4124001"/>
          </a:xfrm>
        </p:spPr>
        <p:txBody>
          <a:bodyPr vert="horz" lIns="0" tIns="45720" rIns="0" bIns="45720" rtlCol="0" anchor="t">
            <a:noAutofit/>
          </a:bodyPr>
          <a:lstStyle/>
          <a:p>
            <a:endParaRPr lang="en-US"/>
          </a:p>
          <a:p>
            <a:endParaRPr lang="en-GB" sz="1600">
              <a:latin typeface="Google Sans"/>
              <a:ea typeface="Calibri Light"/>
              <a:cs typeface="Calibri Light"/>
            </a:endParaRPr>
          </a:p>
        </p:txBody>
      </p:sp>
      <p:sp>
        <p:nvSpPr>
          <p:cNvPr id="5" name="TextBox 4">
            <a:extLst>
              <a:ext uri="{FF2B5EF4-FFF2-40B4-BE49-F238E27FC236}">
                <a16:creationId xmlns:a16="http://schemas.microsoft.com/office/drawing/2014/main" id="{3A1D45A9-1571-2B85-A1D8-870FB4640869}"/>
              </a:ext>
            </a:extLst>
          </p:cNvPr>
          <p:cNvSpPr txBox="1"/>
          <p:nvPr/>
        </p:nvSpPr>
        <p:spPr>
          <a:xfrm>
            <a:off x="308954" y="1432860"/>
            <a:ext cx="11729047" cy="62863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200" b="1" dirty="0">
              <a:solidFill>
                <a:srgbClr val="001D35"/>
              </a:solidFill>
              <a:latin typeface="+mj-lt"/>
            </a:endParaRPr>
          </a:p>
          <a:p>
            <a:pPr marL="457200" indent="-457200">
              <a:buFont typeface="Wingdings" panose="05000000000000000000" pitchFamily="2" charset="2"/>
              <a:buChar char="Ø"/>
            </a:pPr>
            <a:r>
              <a:rPr lang="en-GB" sz="2200" dirty="0">
                <a:latin typeface="+mj-lt"/>
              </a:rPr>
              <a:t>C</a:t>
            </a:r>
            <a:r>
              <a:rPr lang="en-GB" sz="2200" dirty="0">
                <a:solidFill>
                  <a:schemeClr val="tx1"/>
                </a:solidFill>
                <a:latin typeface="+mj-lt"/>
              </a:rPr>
              <a:t>hildren's mathematical knowledge at school entry is the strongest predictor of both later math success and success in other academic domains. Duncan et al. (2007)</a:t>
            </a:r>
          </a:p>
          <a:p>
            <a:pPr marL="457200" indent="-457200">
              <a:buFont typeface="Wingdings" panose="05000000000000000000" pitchFamily="2" charset="2"/>
              <a:buChar char="Ø"/>
            </a:pPr>
            <a:r>
              <a:rPr lang="en-GB" sz="2200" dirty="0">
                <a:solidFill>
                  <a:schemeClr val="tx1"/>
                </a:solidFill>
                <a:latin typeface="+mj-lt"/>
                <a:ea typeface="Calibri"/>
                <a:cs typeface="Calibri"/>
              </a:rPr>
              <a:t>In the UK, almost 78% of adults have numeracy skills below the equivalent of a GCSE grade A-C. This deficiency affects their ability to manage personal finances, employment prospects, and overall well-being. (</a:t>
            </a:r>
            <a:r>
              <a:rPr lang="en-GB" sz="2200" dirty="0" err="1">
                <a:solidFill>
                  <a:schemeClr val="tx1"/>
                </a:solidFill>
                <a:latin typeface="+mj-lt"/>
                <a:ea typeface="Calibri"/>
                <a:cs typeface="Calibri"/>
              </a:rPr>
              <a:t>DfE</a:t>
            </a:r>
            <a:r>
              <a:rPr lang="en-GB" sz="2200" dirty="0">
                <a:solidFill>
                  <a:schemeClr val="tx1"/>
                </a:solidFill>
                <a:latin typeface="+mj-lt"/>
                <a:ea typeface="Calibri"/>
                <a:cs typeface="Calibri"/>
              </a:rPr>
              <a:t>, 2017)</a:t>
            </a:r>
            <a:endParaRPr lang="en-US" sz="2200" dirty="0">
              <a:solidFill>
                <a:schemeClr val="tx1"/>
              </a:solidFill>
              <a:latin typeface="+mj-lt"/>
              <a:ea typeface="Calibri"/>
              <a:cs typeface="Calibri"/>
            </a:endParaRPr>
          </a:p>
          <a:p>
            <a:pPr marL="457200" indent="-457200">
              <a:buFont typeface="Wingdings" panose="05000000000000000000" pitchFamily="2" charset="2"/>
              <a:buChar char="Ø"/>
            </a:pPr>
            <a:r>
              <a:rPr lang="en-US" sz="2200" dirty="0">
                <a:solidFill>
                  <a:schemeClr val="tx1"/>
                </a:solidFill>
                <a:latin typeface="+mj-lt"/>
                <a:ea typeface="Calibri"/>
                <a:cs typeface="Calibri"/>
              </a:rPr>
              <a:t>Feeling inadequate or embarrassed about </a:t>
            </a:r>
            <a:r>
              <a:rPr lang="en-US" sz="2200" dirty="0" err="1">
                <a:solidFill>
                  <a:schemeClr val="tx1"/>
                </a:solidFill>
                <a:latin typeface="+mj-lt"/>
                <a:ea typeface="Calibri"/>
                <a:cs typeface="Calibri"/>
              </a:rPr>
              <a:t>maths</a:t>
            </a:r>
            <a:r>
              <a:rPr lang="en-US" sz="2200" dirty="0">
                <a:solidFill>
                  <a:schemeClr val="tx1"/>
                </a:solidFill>
                <a:latin typeface="+mj-lt"/>
                <a:ea typeface="Calibri"/>
                <a:cs typeface="Calibri"/>
              </a:rPr>
              <a:t> skills can negatively affect self-confidence and social interactions. </a:t>
            </a:r>
            <a:r>
              <a:rPr lang="en-GB" sz="2200" dirty="0">
                <a:solidFill>
                  <a:schemeClr val="tx1"/>
                </a:solidFill>
                <a:latin typeface="+mj-lt"/>
                <a:ea typeface="Calibri"/>
                <a:cs typeface="Calibri"/>
              </a:rPr>
              <a:t>(</a:t>
            </a:r>
            <a:r>
              <a:rPr lang="en-GB" sz="2200" dirty="0" err="1">
                <a:solidFill>
                  <a:schemeClr val="tx1"/>
                </a:solidFill>
                <a:latin typeface="+mj-lt"/>
                <a:ea typeface="Calibri"/>
                <a:cs typeface="Calibri"/>
              </a:rPr>
              <a:t>DfE</a:t>
            </a:r>
            <a:r>
              <a:rPr lang="en-GB" sz="2200" dirty="0">
                <a:solidFill>
                  <a:schemeClr val="tx1"/>
                </a:solidFill>
                <a:latin typeface="+mj-lt"/>
                <a:ea typeface="Calibri"/>
                <a:cs typeface="Calibri"/>
              </a:rPr>
              <a:t>, 2017)</a:t>
            </a:r>
          </a:p>
          <a:p>
            <a:pPr marL="457200" indent="-457200">
              <a:buFont typeface="Wingdings" panose="05000000000000000000" pitchFamily="2" charset="2"/>
              <a:buChar char="Ø"/>
            </a:pPr>
            <a:r>
              <a:rPr lang="en-GB" sz="2200" dirty="0">
                <a:latin typeface="+mj-lt"/>
              </a:rPr>
              <a:t>A numeracy-rich classroom helps students develop the confidence and competence to tackle numerical tasks in the real world. This is crucial for personal and professional development. (Making Maths Count, 2016)</a:t>
            </a:r>
          </a:p>
          <a:p>
            <a:pPr marL="457200" indent="-457200">
              <a:buFont typeface="Wingdings" panose="05000000000000000000" pitchFamily="2" charset="2"/>
              <a:buChar char="Ø"/>
            </a:pPr>
            <a:r>
              <a:rPr lang="en-GB" sz="2200" dirty="0">
                <a:latin typeface="+mj-lt"/>
              </a:rPr>
              <a:t>Learners in numeracy-rich classrooms typically demonstrate enhanced mathematical abilities, improved critical thinking, and greater overall academic success compared to their peers in less numeracy-focused environments (EEF)</a:t>
            </a:r>
            <a:endParaRPr lang="en-US" sz="2200" dirty="0">
              <a:latin typeface="+mj-lt"/>
            </a:endParaRPr>
          </a:p>
          <a:p>
            <a:endParaRPr lang="en-US" sz="2650" dirty="0"/>
          </a:p>
          <a:p>
            <a:pPr marL="228600"/>
            <a:endParaRPr lang="en-GB" sz="3600" dirty="0">
              <a:solidFill>
                <a:schemeClr val="tx1"/>
              </a:solidFill>
              <a:latin typeface="Calibri Light"/>
            </a:endParaRPr>
          </a:p>
          <a:p>
            <a:pPr marL="742950" indent="-514350">
              <a:buFont typeface="Wingdings"/>
              <a:buChar char="Ø"/>
            </a:pPr>
            <a:endParaRPr lang="en-GB" sz="3200" dirty="0">
              <a:latin typeface="Calibri Light"/>
            </a:endParaRPr>
          </a:p>
        </p:txBody>
      </p:sp>
      <p:pic>
        <p:nvPicPr>
          <p:cNvPr id="2" name="Picture 1" descr="Thinking Face Cliparts png images ...">
            <a:extLst>
              <a:ext uri="{FF2B5EF4-FFF2-40B4-BE49-F238E27FC236}">
                <a16:creationId xmlns:a16="http://schemas.microsoft.com/office/drawing/2014/main" id="{08E51BF9-7354-6628-B2A3-4FDB843EB0FE}"/>
              </a:ext>
            </a:extLst>
          </p:cNvPr>
          <p:cNvPicPr>
            <a:picLocks noChangeAspect="1"/>
          </p:cNvPicPr>
          <p:nvPr/>
        </p:nvPicPr>
        <p:blipFill>
          <a:blip r:embed="rId3"/>
          <a:stretch>
            <a:fillRect/>
          </a:stretch>
        </p:blipFill>
        <p:spPr>
          <a:xfrm>
            <a:off x="10322225" y="140450"/>
            <a:ext cx="1453550" cy="1458762"/>
          </a:xfrm>
          <a:prstGeom prst="rect">
            <a:avLst/>
          </a:prstGeom>
        </p:spPr>
      </p:pic>
    </p:spTree>
    <p:extLst>
      <p:ext uri="{BB962C8B-B14F-4D97-AF65-F5344CB8AC3E}">
        <p14:creationId xmlns:p14="http://schemas.microsoft.com/office/powerpoint/2010/main" val="4264488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5;p14">
            <a:extLst>
              <a:ext uri="{FF2B5EF4-FFF2-40B4-BE49-F238E27FC236}">
                <a16:creationId xmlns:a16="http://schemas.microsoft.com/office/drawing/2014/main" id="{210C949F-AC96-3EA0-36C7-0E269585EA37}"/>
              </a:ext>
            </a:extLst>
          </p:cNvPr>
          <p:cNvSpPr txBox="1">
            <a:spLocks/>
          </p:cNvSpPr>
          <p:nvPr/>
        </p:nvSpPr>
        <p:spPr>
          <a:xfrm>
            <a:off x="737847" y="473509"/>
            <a:ext cx="11021683" cy="1752681"/>
          </a:xfrm>
          <a:prstGeom prst="rect">
            <a:avLst/>
          </a:prstGeom>
        </p:spPr>
        <p:txBody>
          <a:bodyPr spcFirstLastPara="1" wrap="square" lIns="91425" tIns="45700" rIns="91425" bIns="45700" anchor="ctr" anchorCtr="0">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spcBef>
                <a:spcPts val="0"/>
              </a:spcBef>
              <a:buClrTx/>
              <a:buFontTx/>
            </a:pPr>
            <a:r>
              <a:rPr lang="en-GB" dirty="0">
                <a:solidFill>
                  <a:schemeClr val="tx1"/>
                </a:solidFill>
              </a:rPr>
              <a:t>Is there an area / space within your learning environment that is particularly 'numeracy rich'?</a:t>
            </a:r>
            <a:endParaRPr lang="en-US" dirty="0">
              <a:solidFill>
                <a:schemeClr val="tx1"/>
              </a:solidFill>
              <a:ea typeface="Calibri Light" panose="020F0302020204030204"/>
              <a:cs typeface="Calibri Light" panose="020F0302020204030204"/>
            </a:endParaRPr>
          </a:p>
        </p:txBody>
      </p:sp>
      <p:pic>
        <p:nvPicPr>
          <p:cNvPr id="4" name="Picture 3" descr="Image result for pause cartoon">
            <a:extLst>
              <a:ext uri="{FF2B5EF4-FFF2-40B4-BE49-F238E27FC236}">
                <a16:creationId xmlns:a16="http://schemas.microsoft.com/office/drawing/2014/main" id="{70FD254B-C6EB-B120-B2B2-E96C41DBD3B3}"/>
              </a:ext>
            </a:extLst>
          </p:cNvPr>
          <p:cNvPicPr>
            <a:picLocks noChangeAspect="1"/>
          </p:cNvPicPr>
          <p:nvPr/>
        </p:nvPicPr>
        <p:blipFill>
          <a:blip r:embed="rId3"/>
          <a:stretch>
            <a:fillRect/>
          </a:stretch>
        </p:blipFill>
        <p:spPr>
          <a:xfrm>
            <a:off x="2981325" y="2759286"/>
            <a:ext cx="6229350" cy="3438525"/>
          </a:xfrm>
          <a:prstGeom prst="rect">
            <a:avLst/>
          </a:prstGeom>
        </p:spPr>
      </p:pic>
    </p:spTree>
    <p:extLst>
      <p:ext uri="{BB962C8B-B14F-4D97-AF65-F5344CB8AC3E}">
        <p14:creationId xmlns:p14="http://schemas.microsoft.com/office/powerpoint/2010/main" val="1516086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C543A-7170-3131-B03A-74BC61AC4AE1}"/>
              </a:ext>
            </a:extLst>
          </p:cNvPr>
          <p:cNvSpPr>
            <a:spLocks noGrp="1"/>
          </p:cNvSpPr>
          <p:nvPr>
            <p:ph type="title"/>
          </p:nvPr>
        </p:nvSpPr>
        <p:spPr>
          <a:xfrm>
            <a:off x="1528601" y="257848"/>
            <a:ext cx="10058400" cy="1450757"/>
          </a:xfrm>
        </p:spPr>
        <p:txBody>
          <a:bodyPr>
            <a:normAutofit/>
          </a:bodyPr>
          <a:lstStyle/>
          <a:p>
            <a:r>
              <a:rPr lang="en-US">
                <a:solidFill>
                  <a:schemeClr val="tx1"/>
                </a:solidFill>
                <a:ea typeface="Calibri Light"/>
                <a:cs typeface="Calibri Light"/>
              </a:rPr>
              <a:t>What makes a space 'numeracy rich'?</a:t>
            </a:r>
          </a:p>
        </p:txBody>
      </p:sp>
      <p:sp>
        <p:nvSpPr>
          <p:cNvPr id="3" name="Content Placeholder 2">
            <a:extLst>
              <a:ext uri="{FF2B5EF4-FFF2-40B4-BE49-F238E27FC236}">
                <a16:creationId xmlns:a16="http://schemas.microsoft.com/office/drawing/2014/main" id="{7CCB7966-68DB-A245-FA74-279100F344E3}"/>
              </a:ext>
            </a:extLst>
          </p:cNvPr>
          <p:cNvSpPr>
            <a:spLocks noGrp="1"/>
          </p:cNvSpPr>
          <p:nvPr>
            <p:ph idx="1"/>
          </p:nvPr>
        </p:nvSpPr>
        <p:spPr>
          <a:xfrm>
            <a:off x="244702" y="1411250"/>
            <a:ext cx="8094005" cy="4023360"/>
          </a:xfrm>
        </p:spPr>
        <p:txBody>
          <a:bodyPr vert="horz" lIns="0" tIns="45720" rIns="0" bIns="45720" rtlCol="0" anchor="t">
            <a:noAutofit/>
          </a:bodyPr>
          <a:lstStyle/>
          <a:p>
            <a:pPr>
              <a:buFont typeface="Wingdings" panose="020F0502020204030204" pitchFamily="34" charset="0"/>
              <a:buChar char="Ø"/>
            </a:pPr>
            <a:endParaRPr lang="en-US" sz="2400" dirty="0">
              <a:solidFill>
                <a:schemeClr val="tx1"/>
              </a:solidFill>
              <a:latin typeface="Calibri Light"/>
              <a:ea typeface="Calibri Light"/>
              <a:cs typeface="Calibri Light"/>
            </a:endParaRPr>
          </a:p>
          <a:p>
            <a:pPr>
              <a:buFont typeface="Wingdings" panose="020F0502020204030204" pitchFamily="34" charset="0"/>
              <a:buChar char="Ø"/>
            </a:pPr>
            <a:r>
              <a:rPr lang="en-US" sz="2200" b="1" dirty="0">
                <a:solidFill>
                  <a:schemeClr val="tx1"/>
                </a:solidFill>
                <a:latin typeface="Calibri Light"/>
                <a:ea typeface="Calibri Light"/>
                <a:cs typeface="Times"/>
              </a:rPr>
              <a:t>Visible learning</a:t>
            </a:r>
            <a:r>
              <a:rPr lang="en-US" sz="2200" dirty="0">
                <a:solidFill>
                  <a:schemeClr val="tx1"/>
                </a:solidFill>
                <a:latin typeface="Calibri Light"/>
                <a:ea typeface="Calibri Light"/>
                <a:cs typeface="Times"/>
              </a:rPr>
              <a:t>: Numbers, mathematical tools, and concepts are everywhere</a:t>
            </a:r>
          </a:p>
          <a:p>
            <a:pPr>
              <a:buFont typeface="Wingdings" panose="020F0502020204030204" pitchFamily="34" charset="0"/>
              <a:buChar char="Ø"/>
            </a:pPr>
            <a:r>
              <a:rPr lang="en-US" sz="2200" b="1" dirty="0">
                <a:solidFill>
                  <a:schemeClr val="tx1"/>
                </a:solidFill>
                <a:latin typeface="Calibri Light"/>
                <a:ea typeface="Calibri Light"/>
                <a:cs typeface="Times"/>
              </a:rPr>
              <a:t>Vocabulary:</a:t>
            </a:r>
            <a:r>
              <a:rPr lang="en-US" sz="2200" dirty="0">
                <a:solidFill>
                  <a:schemeClr val="tx1"/>
                </a:solidFill>
                <a:latin typeface="Calibri Light"/>
                <a:ea typeface="Calibri Light"/>
                <a:cs typeface="Times"/>
              </a:rPr>
              <a:t> Children are encouraged to talk about numbers and mathematical concepts through their play - they </a:t>
            </a:r>
            <a:r>
              <a:rPr lang="en-US" sz="2200" dirty="0">
                <a:solidFill>
                  <a:schemeClr val="tx1"/>
                </a:solidFill>
                <a:latin typeface="Calibri Light"/>
                <a:ea typeface="Calibri Light"/>
                <a:cs typeface="Calibri Light"/>
              </a:rPr>
              <a:t>are immersed in mathematical language and vocabulary role modelled by practitioners</a:t>
            </a:r>
            <a:endParaRPr lang="en-US" sz="2200" dirty="0">
              <a:solidFill>
                <a:schemeClr val="tx1"/>
              </a:solidFill>
              <a:latin typeface="Calibri Light"/>
              <a:ea typeface="Calibri Light"/>
              <a:cs typeface="Times"/>
            </a:endParaRPr>
          </a:p>
          <a:p>
            <a:pPr>
              <a:buFont typeface="Wingdings" panose="020F0502020204030204" pitchFamily="34" charset="0"/>
              <a:buChar char="Ø"/>
            </a:pPr>
            <a:r>
              <a:rPr lang="en-US" sz="2200" b="1" dirty="0">
                <a:solidFill>
                  <a:schemeClr val="tx1"/>
                </a:solidFill>
                <a:latin typeface="Calibri Light"/>
                <a:ea typeface="Calibri Light"/>
                <a:cs typeface="Calibri Light"/>
              </a:rPr>
              <a:t>Technology: </a:t>
            </a:r>
          </a:p>
          <a:p>
            <a:pPr>
              <a:buFont typeface="Wingdings" panose="020F0502020204030204" pitchFamily="34" charset="0"/>
              <a:buChar char="Ø"/>
            </a:pPr>
            <a:r>
              <a:rPr lang="en-US" sz="2200" b="1" dirty="0">
                <a:solidFill>
                  <a:schemeClr val="tx1"/>
                </a:solidFill>
                <a:latin typeface="Calibri Light"/>
                <a:ea typeface="Calibri Light"/>
                <a:cs typeface="Times"/>
              </a:rPr>
              <a:t>Risk-taking and problem solving</a:t>
            </a:r>
            <a:r>
              <a:rPr lang="en-US" sz="2200" dirty="0">
                <a:solidFill>
                  <a:schemeClr val="tx1"/>
                </a:solidFill>
                <a:latin typeface="Calibri Light"/>
                <a:ea typeface="Calibri Light"/>
                <a:cs typeface="Times"/>
              </a:rPr>
              <a:t>: Children are encouraged to try new things and learn from mistakes and </a:t>
            </a:r>
            <a:r>
              <a:rPr lang="en-US" sz="2200" dirty="0">
                <a:solidFill>
                  <a:schemeClr val="tx1"/>
                </a:solidFill>
                <a:latin typeface="Calibri Light"/>
                <a:ea typeface="Calibri Light"/>
                <a:cs typeface="Calibri Light"/>
              </a:rPr>
              <a:t>are given opportunities to problem solve where possible </a:t>
            </a:r>
            <a:endParaRPr lang="en-US" sz="2200" dirty="0">
              <a:solidFill>
                <a:schemeClr val="tx1"/>
              </a:solidFill>
              <a:latin typeface="Calibri Light"/>
              <a:ea typeface="Calibri Light"/>
              <a:cs typeface="Times"/>
            </a:endParaRPr>
          </a:p>
          <a:p>
            <a:pPr>
              <a:buFont typeface="Wingdings" panose="020F0502020204030204" pitchFamily="34" charset="0"/>
              <a:buChar char="Ø"/>
            </a:pPr>
            <a:r>
              <a:rPr lang="en-US" sz="2200" b="1" dirty="0">
                <a:solidFill>
                  <a:schemeClr val="tx1"/>
                </a:solidFill>
                <a:latin typeface="Calibri Light"/>
                <a:ea typeface="Calibri Light"/>
                <a:cs typeface="Times"/>
              </a:rPr>
              <a:t>Real-world connections</a:t>
            </a:r>
            <a:r>
              <a:rPr lang="en-US" sz="2200" dirty="0">
                <a:solidFill>
                  <a:schemeClr val="tx1"/>
                </a:solidFill>
                <a:latin typeface="Calibri Light"/>
                <a:ea typeface="Calibri Light"/>
                <a:cs typeface="Times"/>
              </a:rPr>
              <a:t>: Children are given opportunities to apply math to everyday situations </a:t>
            </a:r>
            <a:endParaRPr lang="en-US" sz="2200" dirty="0">
              <a:solidFill>
                <a:schemeClr val="tx1"/>
              </a:solidFill>
              <a:latin typeface="Calibri" panose="020F0502020204030204"/>
              <a:ea typeface="Calibri" panose="020F0502020204030204"/>
              <a:cs typeface="Calibri" panose="020F0502020204030204"/>
            </a:endParaRPr>
          </a:p>
          <a:p>
            <a:pPr>
              <a:buFont typeface="Wingdings" panose="020F0502020204030204" pitchFamily="34" charset="0"/>
              <a:buChar char="Ø"/>
            </a:pPr>
            <a:endParaRPr lang="en-US" sz="1700" dirty="0">
              <a:latin typeface="Calibri Light"/>
              <a:ea typeface="Calibri Light"/>
              <a:cs typeface="Times"/>
            </a:endParaRPr>
          </a:p>
          <a:p>
            <a:pPr marL="0" indent="0">
              <a:buNone/>
            </a:pPr>
            <a:endParaRPr lang="en-US" sz="1700" dirty="0">
              <a:latin typeface="Calibri Light"/>
              <a:ea typeface="Calibri Light"/>
              <a:cs typeface="Times"/>
            </a:endParaRPr>
          </a:p>
        </p:txBody>
      </p:sp>
      <p:pic>
        <p:nvPicPr>
          <p:cNvPr id="4" name="Picture 3" descr="Numeracy-Rich Environment ...">
            <a:extLst>
              <a:ext uri="{FF2B5EF4-FFF2-40B4-BE49-F238E27FC236}">
                <a16:creationId xmlns:a16="http://schemas.microsoft.com/office/drawing/2014/main" id="{7446E1D3-0492-1E9B-EF1E-0921A7110F99}"/>
              </a:ext>
            </a:extLst>
          </p:cNvPr>
          <p:cNvPicPr>
            <a:picLocks noChangeAspect="1"/>
          </p:cNvPicPr>
          <p:nvPr/>
        </p:nvPicPr>
        <p:blipFill>
          <a:blip r:embed="rId3"/>
          <a:srcRect l="16135" r="33285" b="1"/>
          <a:stretch/>
        </p:blipFill>
        <p:spPr>
          <a:xfrm>
            <a:off x="8451891" y="2390771"/>
            <a:ext cx="3135109" cy="3471012"/>
          </a:xfrm>
          <a:prstGeom prst="rect">
            <a:avLst/>
          </a:prstGeom>
        </p:spPr>
      </p:pic>
    </p:spTree>
    <p:extLst>
      <p:ext uri="{BB962C8B-B14F-4D97-AF65-F5344CB8AC3E}">
        <p14:creationId xmlns:p14="http://schemas.microsoft.com/office/powerpoint/2010/main" val="2041119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B02B45-3C69-E69A-5A85-BC1D5B03B06B}"/>
              </a:ext>
            </a:extLst>
          </p:cNvPr>
          <p:cNvSpPr txBox="1">
            <a:spLocks/>
          </p:cNvSpPr>
          <p:nvPr/>
        </p:nvSpPr>
        <p:spPr>
          <a:xfrm>
            <a:off x="170981" y="841179"/>
            <a:ext cx="8726608" cy="4124001"/>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20F0502020204030204" pitchFamily="34" charset="0"/>
              <a:buChar char="Ø"/>
            </a:pPr>
            <a:r>
              <a:rPr lang="en-GB" sz="3200" dirty="0">
                <a:solidFill>
                  <a:schemeClr val="tx1"/>
                </a:solidFill>
                <a:latin typeface="Calibri Light"/>
                <a:ea typeface="Calibri Light"/>
                <a:cs typeface="Calibri Light"/>
              </a:rPr>
              <a:t>The physical environment</a:t>
            </a:r>
          </a:p>
          <a:p>
            <a:pPr>
              <a:buFont typeface="Wingdings" panose="020F0502020204030204" pitchFamily="34" charset="0"/>
              <a:buChar char="Ø"/>
            </a:pPr>
            <a:endParaRPr lang="en-GB" sz="1600" dirty="0">
              <a:solidFill>
                <a:schemeClr val="tx1"/>
              </a:solidFill>
              <a:latin typeface="Calibri Light"/>
              <a:ea typeface="Calibri Light"/>
              <a:cs typeface="Calibri Light"/>
            </a:endParaRPr>
          </a:p>
          <a:p>
            <a:pPr>
              <a:buFont typeface="Wingdings" panose="020F0502020204030204" pitchFamily="34" charset="0"/>
              <a:buChar char="Ø"/>
            </a:pPr>
            <a:r>
              <a:rPr lang="en-GB" sz="3200" dirty="0">
                <a:solidFill>
                  <a:schemeClr val="tx1"/>
                </a:solidFill>
                <a:latin typeface="Calibri Light"/>
                <a:ea typeface="Calibri Light"/>
                <a:cs typeface="Calibri Light"/>
              </a:rPr>
              <a:t>Incorporate number into daily conversations</a:t>
            </a:r>
          </a:p>
          <a:p>
            <a:pPr>
              <a:buFont typeface="Wingdings" panose="020F0502020204030204" pitchFamily="34" charset="0"/>
              <a:buChar char="Ø"/>
            </a:pPr>
            <a:endParaRPr lang="en-GB" sz="1600" dirty="0">
              <a:solidFill>
                <a:schemeClr val="tx1"/>
              </a:solidFill>
              <a:latin typeface="Calibri Light"/>
              <a:ea typeface="Calibri Light"/>
              <a:cs typeface="Calibri Light"/>
            </a:endParaRPr>
          </a:p>
          <a:p>
            <a:pPr>
              <a:buFont typeface="Wingdings" panose="020F0502020204030204" pitchFamily="34" charset="0"/>
              <a:buChar char="Ø"/>
            </a:pPr>
            <a:r>
              <a:rPr lang="en-GB" sz="3200" dirty="0">
                <a:solidFill>
                  <a:schemeClr val="tx1"/>
                </a:solidFill>
                <a:latin typeface="Calibri Light"/>
                <a:ea typeface="Calibri Light"/>
                <a:cs typeface="Calibri Light"/>
              </a:rPr>
              <a:t>Explore mathematics through different contexts</a:t>
            </a:r>
          </a:p>
          <a:p>
            <a:pPr>
              <a:buFont typeface="Wingdings" panose="020F0502020204030204" pitchFamily="34" charset="0"/>
              <a:buChar char="Ø"/>
            </a:pPr>
            <a:endParaRPr lang="en-GB" sz="1600" dirty="0">
              <a:solidFill>
                <a:schemeClr val="tx1"/>
              </a:solidFill>
              <a:latin typeface="Calibri Light"/>
              <a:ea typeface="Calibri Light"/>
              <a:cs typeface="Calibri Light"/>
            </a:endParaRPr>
          </a:p>
          <a:p>
            <a:pPr>
              <a:buFont typeface="Wingdings" panose="020F0502020204030204" pitchFamily="34" charset="0"/>
              <a:buChar char="Ø"/>
            </a:pPr>
            <a:r>
              <a:rPr lang="en-GB" sz="3200" dirty="0">
                <a:solidFill>
                  <a:schemeClr val="tx1"/>
                </a:solidFill>
                <a:latin typeface="Calibri Light"/>
                <a:ea typeface="Calibri Light"/>
                <a:cs typeface="Calibri Light"/>
              </a:rPr>
              <a:t>Make counting and subitising part of everyday life</a:t>
            </a:r>
          </a:p>
          <a:p>
            <a:pPr marL="0" indent="0">
              <a:buNone/>
            </a:pPr>
            <a:endParaRPr lang="en-GB" sz="3200" dirty="0">
              <a:solidFill>
                <a:schemeClr val="tx1"/>
              </a:solidFill>
              <a:latin typeface="Calibri Light"/>
              <a:ea typeface="Calibri Light"/>
              <a:cs typeface="Calibri Light"/>
            </a:endParaRPr>
          </a:p>
          <a:p>
            <a:pPr>
              <a:buFont typeface="Wingdings" panose="020F0502020204030204" pitchFamily="34" charset="0"/>
              <a:buChar char="Ø"/>
            </a:pPr>
            <a:r>
              <a:rPr lang="en-GB" sz="3200" dirty="0">
                <a:solidFill>
                  <a:schemeClr val="tx1"/>
                </a:solidFill>
                <a:latin typeface="Calibri Light"/>
                <a:ea typeface="Calibri Light"/>
                <a:cs typeface="Calibri Light"/>
              </a:rPr>
              <a:t>Create a numeracy positive culture</a:t>
            </a:r>
          </a:p>
          <a:p>
            <a:pPr>
              <a:buFont typeface="Wingdings" panose="020F0502020204030204" pitchFamily="34" charset="0"/>
              <a:buChar char="Ø"/>
            </a:pPr>
            <a:endParaRPr lang="en-GB" sz="1600" dirty="0">
              <a:latin typeface="Google Sans"/>
              <a:ea typeface="Calibri Light"/>
              <a:cs typeface="Calibri Light"/>
            </a:endParaRPr>
          </a:p>
        </p:txBody>
      </p:sp>
      <p:pic>
        <p:nvPicPr>
          <p:cNvPr id="6" name="Picture 5" descr="LEGO Measuring Stick">
            <a:extLst>
              <a:ext uri="{FF2B5EF4-FFF2-40B4-BE49-F238E27FC236}">
                <a16:creationId xmlns:a16="http://schemas.microsoft.com/office/drawing/2014/main" id="{CAAEB1AD-2B45-CFC6-AEB4-BEED3B909B8D}"/>
              </a:ext>
            </a:extLst>
          </p:cNvPr>
          <p:cNvPicPr>
            <a:picLocks noChangeAspect="1"/>
          </p:cNvPicPr>
          <p:nvPr/>
        </p:nvPicPr>
        <p:blipFill>
          <a:blip r:embed="rId3"/>
          <a:srcRect l="13277" r="26617" b="-1"/>
          <a:stretch/>
        </p:blipFill>
        <p:spPr>
          <a:xfrm>
            <a:off x="8897589" y="262922"/>
            <a:ext cx="2933826" cy="3255352"/>
          </a:xfrm>
          <a:prstGeom prst="rect">
            <a:avLst/>
          </a:prstGeom>
        </p:spPr>
      </p:pic>
      <p:pic>
        <p:nvPicPr>
          <p:cNvPr id="244" name="Picture 243" descr="Baking with Kids: An Age-by-Age Guide ...">
            <a:extLst>
              <a:ext uri="{FF2B5EF4-FFF2-40B4-BE49-F238E27FC236}">
                <a16:creationId xmlns:a16="http://schemas.microsoft.com/office/drawing/2014/main" id="{3434326B-90A0-E67A-1142-6260E6400173}"/>
              </a:ext>
            </a:extLst>
          </p:cNvPr>
          <p:cNvPicPr>
            <a:picLocks noChangeAspect="1"/>
          </p:cNvPicPr>
          <p:nvPr/>
        </p:nvPicPr>
        <p:blipFill>
          <a:blip r:embed="rId4"/>
          <a:stretch>
            <a:fillRect/>
          </a:stretch>
        </p:blipFill>
        <p:spPr>
          <a:xfrm>
            <a:off x="9418338" y="3748087"/>
            <a:ext cx="1895475" cy="2409825"/>
          </a:xfrm>
          <a:prstGeom prst="rect">
            <a:avLst/>
          </a:prstGeom>
        </p:spPr>
      </p:pic>
    </p:spTree>
    <p:extLst>
      <p:ext uri="{BB962C8B-B14F-4D97-AF65-F5344CB8AC3E}">
        <p14:creationId xmlns:p14="http://schemas.microsoft.com/office/powerpoint/2010/main" val="227013863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1ec8948-b66a-4106-902f-05436df8873c">
      <Terms xmlns="http://schemas.microsoft.com/office/infopath/2007/PartnerControls"/>
    </lcf76f155ced4ddcb4097134ff3c332f>
    <TaxCatchAll xmlns="d7754c49-ec47-4899-974b-75a4e997269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32A07A2C4A62149A4119A3F62A0C7FF" ma:contentTypeVersion="12" ma:contentTypeDescription="Create a new document." ma:contentTypeScope="" ma:versionID="a43cf00dffda1a903f25122b46494a5c">
  <xsd:schema xmlns:xsd="http://www.w3.org/2001/XMLSchema" xmlns:xs="http://www.w3.org/2001/XMLSchema" xmlns:p="http://schemas.microsoft.com/office/2006/metadata/properties" xmlns:ns2="b1ec8948-b66a-4106-902f-05436df8873c" xmlns:ns3="d7754c49-ec47-4899-974b-75a4e997269a" targetNamespace="http://schemas.microsoft.com/office/2006/metadata/properties" ma:root="true" ma:fieldsID="b004456965b80cec02297512987372cc" ns2:_="" ns3:_="">
    <xsd:import namespace="b1ec8948-b66a-4106-902f-05436df8873c"/>
    <xsd:import namespace="d7754c49-ec47-4899-974b-75a4e997269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ec8948-b66a-4106-902f-05436df887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754c49-ec47-4899-974b-75a4e997269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a25742a-37b5-4637-aa14-af93be29156b}" ma:internalName="TaxCatchAll" ma:showField="CatchAllData" ma:web="d7754c49-ec47-4899-974b-75a4e99726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2982D7-48C1-4816-A63D-9D0C5DC91E07}">
  <ds:schemaRefs>
    <ds:schemaRef ds:uri="http://schemas.microsoft.com/office/2006/documentManagement/types"/>
    <ds:schemaRef ds:uri="http://purl.org/dc/terms/"/>
    <ds:schemaRef ds:uri="b1ec8948-b66a-4106-902f-05436df8873c"/>
    <ds:schemaRef ds:uri="http://purl.org/dc/dcmitype/"/>
    <ds:schemaRef ds:uri="d7754c49-ec47-4899-974b-75a4e997269a"/>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677C8F7-875D-47C0-BD40-90759CA90B1F}">
  <ds:schemaRefs>
    <ds:schemaRef ds:uri="http://schemas.microsoft.com/sharepoint/v3/contenttype/forms"/>
  </ds:schemaRefs>
</ds:datastoreItem>
</file>

<file path=customXml/itemProps3.xml><?xml version="1.0" encoding="utf-8"?>
<ds:datastoreItem xmlns:ds="http://schemas.openxmlformats.org/officeDocument/2006/customXml" ds:itemID="{3E2837AB-70E1-48F2-8313-15A87E3CAFF9}">
  <ds:schemaRefs>
    <ds:schemaRef ds:uri="b1ec8948-b66a-4106-902f-05436df8873c"/>
    <ds:schemaRef ds:uri="d7754c49-ec47-4899-974b-75a4e99726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69</TotalTime>
  <Words>7564</Words>
  <Application>Microsoft Office PowerPoint</Application>
  <PresentationFormat>Widescreen</PresentationFormat>
  <Paragraphs>270</Paragraphs>
  <Slides>26</Slides>
  <Notes>25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Retrospect</vt:lpstr>
      <vt:lpstr>Developing a Numeracy Rich Environment</vt:lpstr>
      <vt:lpstr>Session Aims</vt:lpstr>
      <vt:lpstr>What is a Numeracy Rich Environment?</vt:lpstr>
      <vt:lpstr>Why Numeracy?</vt:lpstr>
      <vt:lpstr>PowerPoint Presentation</vt:lpstr>
      <vt:lpstr>What does the research tell us?</vt:lpstr>
      <vt:lpstr>PowerPoint Presentation</vt:lpstr>
      <vt:lpstr>What makes a space 'numeracy rich'?</vt:lpstr>
      <vt:lpstr>PowerPoint Presentation</vt:lpstr>
      <vt:lpstr>Embedding numeracy in your areas</vt:lpstr>
      <vt:lpstr>PowerPoint Presentation</vt:lpstr>
      <vt:lpstr>Creating the Culture</vt:lpstr>
      <vt:lpstr>PowerPoint Presentation</vt:lpstr>
      <vt:lpstr>Block Play</vt:lpstr>
      <vt:lpstr>Why Block Play?</vt:lpstr>
      <vt:lpstr>Block Play  - Mathematical Concepts</vt:lpstr>
      <vt:lpstr>PowerPoint Presentation</vt:lpstr>
      <vt:lpstr>Outdoor Play </vt:lpstr>
      <vt:lpstr>Why Outdoors?</vt:lpstr>
      <vt:lpstr>Outdoors - Mathematical Concepts</vt:lpstr>
      <vt:lpstr>PowerPoint Presentation</vt:lpstr>
      <vt:lpstr>PowerPoint Presentation</vt:lpstr>
      <vt:lpstr>The Role of the Adult</vt:lpstr>
      <vt:lpstr>Involving Parents</vt:lpstr>
      <vt:lpstr> Support Materials/Resources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Early Number Sense</dc:title>
  <cp:lastModifiedBy>Miss McAteer</cp:lastModifiedBy>
  <cp:revision>383</cp:revision>
  <dcterms:modified xsi:type="dcterms:W3CDTF">2025-04-02T13:39:30Z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0x010100532A07A2C4A62149A4119A3F62A0C7FF</vt:lpwstr>
  </property>
  <property fmtid="{D5CDD505-2E9C-101B-9397-08002B2CF9AE}" pid="3" name="MediaServiceImageTags">
    <vt:lpwstr/>
  </property>
</Properties>
</file>