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StoryBook Rough" pitchFamily="2" charset="77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99" autoAdjust="0"/>
  </p:normalViewPr>
  <p:slideViewPr>
    <p:cSldViewPr>
      <p:cViewPr varScale="1">
        <p:scale>
          <a:sx n="70" d="100"/>
          <a:sy n="70" d="100"/>
        </p:scale>
        <p:origin x="74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svg"/><Relationship Id="rId7" Type="http://schemas.openxmlformats.org/officeDocument/2006/relationships/image" Target="../media/image18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.svg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74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3208" y="685337"/>
            <a:ext cx="15241583" cy="8916326"/>
          </a:xfrm>
          <a:custGeom>
            <a:avLst/>
            <a:gdLst/>
            <a:ahLst/>
            <a:cxnLst/>
            <a:rect l="l" t="t" r="r" b="b"/>
            <a:pathLst>
              <a:path w="15241583" h="8916326">
                <a:moveTo>
                  <a:pt x="0" y="0"/>
                </a:moveTo>
                <a:lnTo>
                  <a:pt x="15241584" y="0"/>
                </a:lnTo>
                <a:lnTo>
                  <a:pt x="15241584" y="8916326"/>
                </a:lnTo>
                <a:lnTo>
                  <a:pt x="0" y="8916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859895" y="2175339"/>
            <a:ext cx="13332034" cy="6764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49"/>
              </a:lnSpc>
            </a:pPr>
            <a:r>
              <a:rPr lang="en-US" sz="15106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Welcome Back to School!</a:t>
            </a:r>
          </a:p>
          <a:p>
            <a:pPr algn="ctr">
              <a:lnSpc>
                <a:spcPts val="11211"/>
              </a:lnSpc>
            </a:pPr>
            <a:r>
              <a:rPr lang="en-US" sz="8008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#TogetherWeShine</a:t>
            </a:r>
          </a:p>
        </p:txBody>
      </p:sp>
      <p:sp>
        <p:nvSpPr>
          <p:cNvPr id="4" name="Freeform 4"/>
          <p:cNvSpPr/>
          <p:nvPr/>
        </p:nvSpPr>
        <p:spPr>
          <a:xfrm rot="3981650">
            <a:off x="1396029" y="3191916"/>
            <a:ext cx="2927731" cy="750564"/>
          </a:xfrm>
          <a:custGeom>
            <a:avLst/>
            <a:gdLst/>
            <a:ahLst/>
            <a:cxnLst/>
            <a:rect l="l" t="t" r="r" b="b"/>
            <a:pathLst>
              <a:path w="2927731" h="750564">
                <a:moveTo>
                  <a:pt x="0" y="0"/>
                </a:moveTo>
                <a:lnTo>
                  <a:pt x="2927731" y="0"/>
                </a:lnTo>
                <a:lnTo>
                  <a:pt x="2927731" y="750564"/>
                </a:lnTo>
                <a:lnTo>
                  <a:pt x="0" y="750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814579">
            <a:off x="14484509" y="1989308"/>
            <a:ext cx="966670" cy="1385907"/>
          </a:xfrm>
          <a:custGeom>
            <a:avLst/>
            <a:gdLst/>
            <a:ahLst/>
            <a:cxnLst/>
            <a:rect l="l" t="t" r="r" b="b"/>
            <a:pathLst>
              <a:path w="966670" h="1385907">
                <a:moveTo>
                  <a:pt x="0" y="0"/>
                </a:moveTo>
                <a:lnTo>
                  <a:pt x="966670" y="0"/>
                </a:lnTo>
                <a:lnTo>
                  <a:pt x="966670" y="1385908"/>
                </a:lnTo>
                <a:lnTo>
                  <a:pt x="0" y="1385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33060" y="-180476"/>
            <a:ext cx="7315200" cy="2075688"/>
          </a:xfrm>
          <a:custGeom>
            <a:avLst/>
            <a:gdLst/>
            <a:ahLst/>
            <a:cxnLst/>
            <a:rect l="l" t="t" r="r" b="b"/>
            <a:pathLst>
              <a:path w="7315200" h="2075688">
                <a:moveTo>
                  <a:pt x="0" y="0"/>
                </a:moveTo>
                <a:lnTo>
                  <a:pt x="7315200" y="0"/>
                </a:lnTo>
                <a:lnTo>
                  <a:pt x="7315200" y="2075688"/>
                </a:lnTo>
                <a:lnTo>
                  <a:pt x="0" y="2075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448260" y="-180476"/>
            <a:ext cx="7315200" cy="2075688"/>
          </a:xfrm>
          <a:custGeom>
            <a:avLst/>
            <a:gdLst/>
            <a:ahLst/>
            <a:cxnLst/>
            <a:rect l="l" t="t" r="r" b="b"/>
            <a:pathLst>
              <a:path w="7315200" h="2075688">
                <a:moveTo>
                  <a:pt x="0" y="0"/>
                </a:moveTo>
                <a:lnTo>
                  <a:pt x="7315200" y="0"/>
                </a:lnTo>
                <a:lnTo>
                  <a:pt x="7315200" y="2075688"/>
                </a:lnTo>
                <a:lnTo>
                  <a:pt x="0" y="2075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548697" y="0"/>
            <a:ext cx="7315200" cy="2075688"/>
          </a:xfrm>
          <a:custGeom>
            <a:avLst/>
            <a:gdLst/>
            <a:ahLst/>
            <a:cxnLst/>
            <a:rect l="l" t="t" r="r" b="b"/>
            <a:pathLst>
              <a:path w="7315200" h="2075688">
                <a:moveTo>
                  <a:pt x="0" y="0"/>
                </a:moveTo>
                <a:lnTo>
                  <a:pt x="7315200" y="0"/>
                </a:lnTo>
                <a:lnTo>
                  <a:pt x="7315200" y="2075688"/>
                </a:lnTo>
                <a:lnTo>
                  <a:pt x="0" y="20756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9488897">
            <a:off x="14113475" y="6478681"/>
            <a:ext cx="1299969" cy="1922321"/>
          </a:xfrm>
          <a:custGeom>
            <a:avLst/>
            <a:gdLst/>
            <a:ahLst/>
            <a:cxnLst/>
            <a:rect l="l" t="t" r="r" b="b"/>
            <a:pathLst>
              <a:path w="1299969" h="1922321">
                <a:moveTo>
                  <a:pt x="0" y="0"/>
                </a:moveTo>
                <a:lnTo>
                  <a:pt x="1299970" y="0"/>
                </a:lnTo>
                <a:lnTo>
                  <a:pt x="1299970" y="1922321"/>
                </a:lnTo>
                <a:lnTo>
                  <a:pt x="0" y="19223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62778" y="6078525"/>
            <a:ext cx="3255764" cy="2722632"/>
          </a:xfrm>
          <a:custGeom>
            <a:avLst/>
            <a:gdLst/>
            <a:ahLst/>
            <a:cxnLst/>
            <a:rect l="l" t="t" r="r" b="b"/>
            <a:pathLst>
              <a:path w="3255764" h="2722632">
                <a:moveTo>
                  <a:pt x="0" y="0"/>
                </a:moveTo>
                <a:lnTo>
                  <a:pt x="3255764" y="0"/>
                </a:lnTo>
                <a:lnTo>
                  <a:pt x="3255764" y="2722632"/>
                </a:lnTo>
                <a:lnTo>
                  <a:pt x="0" y="27226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365060" y="1720486"/>
            <a:ext cx="9808609" cy="1338644"/>
          </a:xfrm>
          <a:custGeom>
            <a:avLst/>
            <a:gdLst/>
            <a:ahLst/>
            <a:cxnLst/>
            <a:rect l="l" t="t" r="r" b="b"/>
            <a:pathLst>
              <a:path w="9808609" h="1338644">
                <a:moveTo>
                  <a:pt x="0" y="0"/>
                </a:moveTo>
                <a:lnTo>
                  <a:pt x="9808609" y="0"/>
                </a:lnTo>
                <a:lnTo>
                  <a:pt x="9808609" y="1338644"/>
                </a:lnTo>
                <a:lnTo>
                  <a:pt x="0" y="13386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23874">
            <a:off x="14938289" y="-34908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909188">
            <a:off x="-1028700" y="2872568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23208" y="685337"/>
            <a:ext cx="15241583" cy="8916326"/>
          </a:xfrm>
          <a:custGeom>
            <a:avLst/>
            <a:gdLst/>
            <a:ahLst/>
            <a:cxnLst/>
            <a:rect l="l" t="t" r="r" b="b"/>
            <a:pathLst>
              <a:path w="15241583" h="8916326">
                <a:moveTo>
                  <a:pt x="0" y="0"/>
                </a:moveTo>
                <a:lnTo>
                  <a:pt x="15241584" y="0"/>
                </a:lnTo>
                <a:lnTo>
                  <a:pt x="15241584" y="8916326"/>
                </a:lnTo>
                <a:lnTo>
                  <a:pt x="0" y="8916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1306786">
            <a:off x="14286712" y="1392644"/>
            <a:ext cx="2188006" cy="1176053"/>
          </a:xfrm>
          <a:custGeom>
            <a:avLst/>
            <a:gdLst/>
            <a:ahLst/>
            <a:cxnLst/>
            <a:rect l="l" t="t" r="r" b="b"/>
            <a:pathLst>
              <a:path w="2188006" h="1176053">
                <a:moveTo>
                  <a:pt x="0" y="0"/>
                </a:moveTo>
                <a:lnTo>
                  <a:pt x="2188006" y="0"/>
                </a:lnTo>
                <a:lnTo>
                  <a:pt x="2188006" y="1176053"/>
                </a:lnTo>
                <a:lnTo>
                  <a:pt x="0" y="11760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107674" y="1085705"/>
            <a:ext cx="898004" cy="1320594"/>
          </a:xfrm>
          <a:custGeom>
            <a:avLst/>
            <a:gdLst/>
            <a:ahLst/>
            <a:cxnLst/>
            <a:rect l="l" t="t" r="r" b="b"/>
            <a:pathLst>
              <a:path w="898004" h="1320594">
                <a:moveTo>
                  <a:pt x="0" y="0"/>
                </a:moveTo>
                <a:lnTo>
                  <a:pt x="898004" y="0"/>
                </a:lnTo>
                <a:lnTo>
                  <a:pt x="898004" y="1320593"/>
                </a:lnTo>
                <a:lnTo>
                  <a:pt x="0" y="132059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886209" y="8124938"/>
            <a:ext cx="10401791" cy="2266724"/>
          </a:xfrm>
          <a:custGeom>
            <a:avLst/>
            <a:gdLst/>
            <a:ahLst/>
            <a:cxnLst/>
            <a:rect l="l" t="t" r="r" b="b"/>
            <a:pathLst>
              <a:path w="10401791" h="2266724">
                <a:moveTo>
                  <a:pt x="0" y="0"/>
                </a:moveTo>
                <a:lnTo>
                  <a:pt x="10401791" y="0"/>
                </a:lnTo>
                <a:lnTo>
                  <a:pt x="10401791" y="2266724"/>
                </a:lnTo>
                <a:lnTo>
                  <a:pt x="0" y="2266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832209" y="709680"/>
            <a:ext cx="14782597" cy="8786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52"/>
              </a:lnSpc>
            </a:pPr>
            <a:r>
              <a:rPr lang="en-US" sz="6894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Meet the Teacher</a:t>
            </a:r>
          </a:p>
          <a:p>
            <a:pPr marL="840859" lvl="1" indent="-420429" algn="l">
              <a:lnSpc>
                <a:spcPts val="5452"/>
              </a:lnSpc>
              <a:buFont typeface="Arial"/>
              <a:buChar char="•"/>
            </a:pPr>
            <a:r>
              <a:rPr lang="en-US" sz="3894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We will be sharing our learning daily on ‘@MissNicholson3b</a:t>
            </a:r>
          </a:p>
          <a:p>
            <a:pPr marL="840859" lvl="1" indent="-420429" algn="l">
              <a:lnSpc>
                <a:spcPts val="5452"/>
              </a:lnSpc>
              <a:buFont typeface="Arial"/>
              <a:buChar char="•"/>
            </a:pPr>
            <a:r>
              <a:rPr lang="en-US" sz="3894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Our PE days are- Monday and Tuesday </a:t>
            </a:r>
          </a:p>
          <a:p>
            <a:pPr marL="840859" lvl="1" indent="-420429" algn="l">
              <a:lnSpc>
                <a:spcPts val="5452"/>
              </a:lnSpc>
              <a:buFont typeface="Arial"/>
              <a:buChar char="•"/>
            </a:pPr>
            <a:r>
              <a:rPr lang="en-US" sz="3894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We will be going outdoors at times so make sure you come dressed for the weather! I will post on Twitter when needed.</a:t>
            </a:r>
          </a:p>
          <a:p>
            <a:pPr marL="840859" lvl="1" indent="-420429" algn="l">
              <a:lnSpc>
                <a:spcPts val="5452"/>
              </a:lnSpc>
              <a:buFont typeface="Arial"/>
              <a:buChar char="•"/>
            </a:pPr>
            <a:r>
              <a:rPr lang="en-US" sz="3894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Homework information- on a Monday to return on Friday</a:t>
            </a:r>
          </a:p>
          <a:p>
            <a:pPr marL="840859" lvl="1" indent="-420429" algn="l">
              <a:lnSpc>
                <a:spcPts val="5452"/>
              </a:lnSpc>
              <a:buFont typeface="Arial"/>
              <a:buChar char="•"/>
            </a:pPr>
            <a:r>
              <a:rPr lang="en-US" sz="3894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Stay &amp; Play dates- 16th September, 9th November, 22nd March, 14th May </a:t>
            </a:r>
          </a:p>
          <a:p>
            <a:pPr marL="840859" lvl="1" indent="-420429" algn="l">
              <a:lnSpc>
                <a:spcPts val="5452"/>
              </a:lnSpc>
              <a:buFont typeface="Arial"/>
              <a:buChar char="•"/>
            </a:pPr>
            <a:r>
              <a:rPr lang="en-US" sz="3894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Class Assembly date-14th May 2027 with Stay and Play right after </a:t>
            </a:r>
          </a:p>
          <a:p>
            <a:pPr algn="l">
              <a:lnSpc>
                <a:spcPts val="5592"/>
              </a:lnSpc>
            </a:pPr>
            <a:endParaRPr lang="en-US" sz="3894">
              <a:solidFill>
                <a:srgbClr val="FFFFFF"/>
              </a:solidFill>
              <a:latin typeface="StoryBook Rough"/>
              <a:ea typeface="StoryBook Rough"/>
              <a:cs typeface="StoryBook Rough"/>
              <a:sym typeface="StoryBook Rough"/>
            </a:endParaRPr>
          </a:p>
        </p:txBody>
      </p:sp>
      <p:sp>
        <p:nvSpPr>
          <p:cNvPr id="9" name="Freeform 9"/>
          <p:cNvSpPr/>
          <p:nvPr/>
        </p:nvSpPr>
        <p:spPr>
          <a:xfrm flipH="1">
            <a:off x="14996316" y="4929968"/>
            <a:ext cx="768799" cy="750540"/>
          </a:xfrm>
          <a:custGeom>
            <a:avLst/>
            <a:gdLst/>
            <a:ahLst/>
            <a:cxnLst/>
            <a:rect l="l" t="t" r="r" b="b"/>
            <a:pathLst>
              <a:path w="768799" h="750540">
                <a:moveTo>
                  <a:pt x="768799" y="0"/>
                </a:moveTo>
                <a:lnTo>
                  <a:pt x="0" y="0"/>
                </a:lnTo>
                <a:lnTo>
                  <a:pt x="0" y="750540"/>
                </a:lnTo>
                <a:lnTo>
                  <a:pt x="768799" y="750540"/>
                </a:lnTo>
                <a:lnTo>
                  <a:pt x="76879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74142" y="7040880"/>
            <a:ext cx="7315200" cy="3246120"/>
          </a:xfrm>
          <a:custGeom>
            <a:avLst/>
            <a:gdLst/>
            <a:ahLst/>
            <a:cxnLst/>
            <a:rect l="l" t="t" r="r" b="b"/>
            <a:pathLst>
              <a:path w="7315200" h="3246120">
                <a:moveTo>
                  <a:pt x="0" y="0"/>
                </a:moveTo>
                <a:lnTo>
                  <a:pt x="7315200" y="0"/>
                </a:lnTo>
                <a:lnTo>
                  <a:pt x="7315200" y="3246120"/>
                </a:lnTo>
                <a:lnTo>
                  <a:pt x="0" y="32461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262354">
            <a:off x="-1930256" y="264312"/>
            <a:ext cx="5917912" cy="2167435"/>
          </a:xfrm>
          <a:custGeom>
            <a:avLst/>
            <a:gdLst/>
            <a:ahLst/>
            <a:cxnLst/>
            <a:rect l="l" t="t" r="r" b="b"/>
            <a:pathLst>
              <a:path w="5917912" h="2167435">
                <a:moveTo>
                  <a:pt x="0" y="0"/>
                </a:moveTo>
                <a:lnTo>
                  <a:pt x="5917912" y="0"/>
                </a:lnTo>
                <a:lnTo>
                  <a:pt x="5917912" y="2167435"/>
                </a:lnTo>
                <a:lnTo>
                  <a:pt x="0" y="21674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432054" y="6334664"/>
            <a:ext cx="2921508" cy="4114800"/>
          </a:xfrm>
          <a:custGeom>
            <a:avLst/>
            <a:gdLst/>
            <a:ahLst/>
            <a:cxnLst/>
            <a:rect l="l" t="t" r="r" b="b"/>
            <a:pathLst>
              <a:path w="2921508" h="4114800">
                <a:moveTo>
                  <a:pt x="0" y="0"/>
                </a:moveTo>
                <a:lnTo>
                  <a:pt x="2921508" y="0"/>
                </a:lnTo>
                <a:lnTo>
                  <a:pt x="2921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3208" y="685337"/>
            <a:ext cx="15241583" cy="8916326"/>
          </a:xfrm>
          <a:custGeom>
            <a:avLst/>
            <a:gdLst/>
            <a:ahLst/>
            <a:cxnLst/>
            <a:rect l="l" t="t" r="r" b="b"/>
            <a:pathLst>
              <a:path w="15241583" h="8916326">
                <a:moveTo>
                  <a:pt x="0" y="0"/>
                </a:moveTo>
                <a:lnTo>
                  <a:pt x="15241584" y="0"/>
                </a:lnTo>
                <a:lnTo>
                  <a:pt x="15241584" y="8916326"/>
                </a:lnTo>
                <a:lnTo>
                  <a:pt x="0" y="8916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32975" y="1792621"/>
            <a:ext cx="14383003" cy="5810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53"/>
              </a:lnSpc>
            </a:pPr>
            <a:r>
              <a:rPr lang="en-US" sz="16680">
                <a:solidFill>
                  <a:srgbClr val="FFFFFF"/>
                </a:solidFill>
                <a:latin typeface="StoryBook Rough"/>
                <a:ea typeface="StoryBook Rough"/>
                <a:cs typeface="StoryBook Rough"/>
                <a:sym typeface="StoryBook Rough"/>
              </a:rPr>
              <a:t>Thank you for Listening! </a:t>
            </a:r>
          </a:p>
        </p:txBody>
      </p:sp>
      <p:sp>
        <p:nvSpPr>
          <p:cNvPr id="7" name="Freeform 7"/>
          <p:cNvSpPr/>
          <p:nvPr/>
        </p:nvSpPr>
        <p:spPr>
          <a:xfrm>
            <a:off x="10972800" y="-232040"/>
            <a:ext cx="7315200" cy="2148840"/>
          </a:xfrm>
          <a:custGeom>
            <a:avLst/>
            <a:gdLst/>
            <a:ahLst/>
            <a:cxnLst/>
            <a:rect l="l" t="t" r="r" b="b"/>
            <a:pathLst>
              <a:path w="7315200" h="2148840">
                <a:moveTo>
                  <a:pt x="0" y="0"/>
                </a:moveTo>
                <a:lnTo>
                  <a:pt x="7315200" y="0"/>
                </a:lnTo>
                <a:lnTo>
                  <a:pt x="7315200" y="2148840"/>
                </a:lnTo>
                <a:lnTo>
                  <a:pt x="0" y="2148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032520" y="-232040"/>
            <a:ext cx="7315200" cy="2148840"/>
          </a:xfrm>
          <a:custGeom>
            <a:avLst/>
            <a:gdLst/>
            <a:ahLst/>
            <a:cxnLst/>
            <a:rect l="l" t="t" r="r" b="b"/>
            <a:pathLst>
              <a:path w="7315200" h="2148840">
                <a:moveTo>
                  <a:pt x="0" y="0"/>
                </a:moveTo>
                <a:lnTo>
                  <a:pt x="7315200" y="0"/>
                </a:lnTo>
                <a:lnTo>
                  <a:pt x="7315200" y="2148840"/>
                </a:lnTo>
                <a:lnTo>
                  <a:pt x="0" y="2148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275741" y="2219864"/>
            <a:ext cx="2340293" cy="4114800"/>
          </a:xfrm>
          <a:custGeom>
            <a:avLst/>
            <a:gdLst/>
            <a:ahLst/>
            <a:cxnLst/>
            <a:rect l="l" t="t" r="r" b="b"/>
            <a:pathLst>
              <a:path w="2340293" h="4114800">
                <a:moveTo>
                  <a:pt x="0" y="0"/>
                </a:moveTo>
                <a:lnTo>
                  <a:pt x="2340292" y="0"/>
                </a:lnTo>
                <a:lnTo>
                  <a:pt x="23402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2106923" y="7562968"/>
            <a:ext cx="9808609" cy="1338644"/>
          </a:xfrm>
          <a:custGeom>
            <a:avLst/>
            <a:gdLst/>
            <a:ahLst/>
            <a:cxnLst/>
            <a:rect l="l" t="t" r="r" b="b"/>
            <a:pathLst>
              <a:path w="9808609" h="1338644">
                <a:moveTo>
                  <a:pt x="0" y="0"/>
                </a:moveTo>
                <a:lnTo>
                  <a:pt x="9808609" y="0"/>
                </a:lnTo>
                <a:lnTo>
                  <a:pt x="9808609" y="1338644"/>
                </a:lnTo>
                <a:lnTo>
                  <a:pt x="0" y="13386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Macintosh PowerPoint</Application>
  <PresentationFormat>Custom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StoryBook Rough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 We will be sharing our learning daily on ‘@MissNicholson3b Our PE days are- Monday and Tuesday We will be going outdoors at times so make sure you come dressed for the weather! I will post on Twitter when needed. Homework information- on</dc:title>
  <cp:lastModifiedBy>Aibgail Nicholson</cp:lastModifiedBy>
  <cp:revision>1</cp:revision>
  <dcterms:created xsi:type="dcterms:W3CDTF">2006-08-16T00:00:00Z</dcterms:created>
  <dcterms:modified xsi:type="dcterms:W3CDTF">2026-09-15T18:55:03Z</dcterms:modified>
  <dc:identifier>DAHT5nfPk2Q</dc:identifier>
</cp:coreProperties>
</file>