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KG Primary Penmanship" panose="020B0604020202020204" charset="0"/>
      <p:regular r:id="rId6"/>
    </p:embeddedFont>
    <p:embeddedFont>
      <p:font typeface="StoryBook Rough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9" d="100"/>
          <a:sy n="39" d="100"/>
        </p:scale>
        <p:origin x="9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svg"/><Relationship Id="rId7" Type="http://schemas.openxmlformats.org/officeDocument/2006/relationships/image" Target="../media/image26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9.svg"/><Relationship Id="rId7" Type="http://schemas.openxmlformats.org/officeDocument/2006/relationships/image" Target="../media/image32.sv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1.sv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859895" y="2175339"/>
            <a:ext cx="13332034" cy="6764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15106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Back to School!</a:t>
            </a:r>
          </a:p>
          <a:p>
            <a:pPr algn="ctr">
              <a:lnSpc>
                <a:spcPts val="11211"/>
              </a:lnSpc>
            </a:pPr>
            <a:r>
              <a:rPr lang="en-US" sz="8008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2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3957315" y="-4056828"/>
            <a:ext cx="10373370" cy="18400657"/>
          </a:xfrm>
          <a:custGeom>
            <a:avLst/>
            <a:gdLst/>
            <a:ahLst/>
            <a:cxnLst/>
            <a:rect l="l" t="t" r="r" b="b"/>
            <a:pathLst>
              <a:path w="10373370" h="18400657">
                <a:moveTo>
                  <a:pt x="0" y="0"/>
                </a:moveTo>
                <a:lnTo>
                  <a:pt x="10373370" y="0"/>
                </a:lnTo>
                <a:lnTo>
                  <a:pt x="10373370" y="18400656"/>
                </a:lnTo>
                <a:lnTo>
                  <a:pt x="0" y="184006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939003" y="1341494"/>
            <a:ext cx="10409993" cy="7690383"/>
            <a:chOff x="0" y="0"/>
            <a:chExt cx="13879991" cy="102538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879991" cy="10253843"/>
            </a:xfrm>
            <a:custGeom>
              <a:avLst/>
              <a:gdLst/>
              <a:ahLst/>
              <a:cxnLst/>
              <a:rect l="l" t="t" r="r" b="b"/>
              <a:pathLst>
                <a:path w="13879991" h="10253843">
                  <a:moveTo>
                    <a:pt x="0" y="0"/>
                  </a:moveTo>
                  <a:lnTo>
                    <a:pt x="13879991" y="0"/>
                  </a:lnTo>
                  <a:lnTo>
                    <a:pt x="13879991" y="10253843"/>
                  </a:lnTo>
                  <a:lnTo>
                    <a:pt x="0" y="10253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2099639" y="4602202"/>
              <a:ext cx="9680713" cy="1984986"/>
              <a:chOff x="0" y="0"/>
              <a:chExt cx="1912240" cy="39209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912240" cy="392096"/>
              </a:xfrm>
              <a:custGeom>
                <a:avLst/>
                <a:gdLst/>
                <a:ahLst/>
                <a:cxnLst/>
                <a:rect l="l" t="t" r="r" b="b"/>
                <a:pathLst>
                  <a:path w="1912240" h="392096">
                    <a:moveTo>
                      <a:pt x="54381" y="0"/>
                    </a:moveTo>
                    <a:lnTo>
                      <a:pt x="1857858" y="0"/>
                    </a:lnTo>
                    <a:cubicBezTo>
                      <a:pt x="1887892" y="0"/>
                      <a:pt x="1912240" y="24347"/>
                      <a:pt x="1912240" y="54381"/>
                    </a:cubicBezTo>
                    <a:lnTo>
                      <a:pt x="1912240" y="337715"/>
                    </a:lnTo>
                    <a:cubicBezTo>
                      <a:pt x="1912240" y="352138"/>
                      <a:pt x="1906510" y="365970"/>
                      <a:pt x="1896312" y="376168"/>
                    </a:cubicBezTo>
                    <a:cubicBezTo>
                      <a:pt x="1886113" y="386367"/>
                      <a:pt x="1872281" y="392096"/>
                      <a:pt x="1857858" y="392096"/>
                    </a:cubicBezTo>
                    <a:lnTo>
                      <a:pt x="54381" y="392096"/>
                    </a:lnTo>
                    <a:cubicBezTo>
                      <a:pt x="24347" y="392096"/>
                      <a:pt x="0" y="367749"/>
                      <a:pt x="0" y="337715"/>
                    </a:cubicBezTo>
                    <a:lnTo>
                      <a:pt x="0" y="54381"/>
                    </a:lnTo>
                    <a:cubicBezTo>
                      <a:pt x="0" y="24347"/>
                      <a:pt x="24347" y="0"/>
                      <a:pt x="54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1912240" cy="4301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8" name="Freeform 8"/>
          <p:cNvSpPr/>
          <p:nvPr/>
        </p:nvSpPr>
        <p:spPr>
          <a:xfrm>
            <a:off x="2061023" y="-505672"/>
            <a:ext cx="3129681" cy="3307457"/>
          </a:xfrm>
          <a:custGeom>
            <a:avLst/>
            <a:gdLst/>
            <a:ahLst/>
            <a:cxnLst/>
            <a:rect l="l" t="t" r="r" b="b"/>
            <a:pathLst>
              <a:path w="3129681" h="3307457">
                <a:moveTo>
                  <a:pt x="0" y="0"/>
                </a:moveTo>
                <a:lnTo>
                  <a:pt x="3129681" y="0"/>
                </a:lnTo>
                <a:lnTo>
                  <a:pt x="3129681" y="3307457"/>
                </a:lnTo>
                <a:lnTo>
                  <a:pt x="0" y="33074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3864413" y="3972642"/>
            <a:ext cx="2618566" cy="2566195"/>
          </a:xfrm>
          <a:custGeom>
            <a:avLst/>
            <a:gdLst/>
            <a:ahLst/>
            <a:cxnLst/>
            <a:rect l="l" t="t" r="r" b="b"/>
            <a:pathLst>
              <a:path w="2618566" h="2566195">
                <a:moveTo>
                  <a:pt x="0" y="0"/>
                </a:moveTo>
                <a:lnTo>
                  <a:pt x="2618566" y="0"/>
                </a:lnTo>
                <a:lnTo>
                  <a:pt x="2618566" y="2566195"/>
                </a:lnTo>
                <a:lnTo>
                  <a:pt x="0" y="25661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2185279">
            <a:off x="13427754" y="6589107"/>
            <a:ext cx="2335920" cy="3512662"/>
          </a:xfrm>
          <a:custGeom>
            <a:avLst/>
            <a:gdLst/>
            <a:ahLst/>
            <a:cxnLst/>
            <a:rect l="l" t="t" r="r" b="b"/>
            <a:pathLst>
              <a:path w="2335920" h="3512662">
                <a:moveTo>
                  <a:pt x="0" y="0"/>
                </a:moveTo>
                <a:lnTo>
                  <a:pt x="2335920" y="0"/>
                </a:lnTo>
                <a:lnTo>
                  <a:pt x="2335920" y="3512662"/>
                </a:lnTo>
                <a:lnTo>
                  <a:pt x="0" y="35126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-585205" y="7950953"/>
            <a:ext cx="2969445" cy="3331775"/>
          </a:xfrm>
          <a:custGeom>
            <a:avLst/>
            <a:gdLst/>
            <a:ahLst/>
            <a:cxnLst/>
            <a:rect l="l" t="t" r="r" b="b"/>
            <a:pathLst>
              <a:path w="2969445" h="3331775">
                <a:moveTo>
                  <a:pt x="0" y="0"/>
                </a:moveTo>
                <a:lnTo>
                  <a:pt x="2969444" y="0"/>
                </a:lnTo>
                <a:lnTo>
                  <a:pt x="2969444" y="3331776"/>
                </a:lnTo>
                <a:lnTo>
                  <a:pt x="0" y="33317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3568628">
            <a:off x="7762391" y="-458473"/>
            <a:ext cx="2347335" cy="2773808"/>
          </a:xfrm>
          <a:custGeom>
            <a:avLst/>
            <a:gdLst/>
            <a:ahLst/>
            <a:cxnLst/>
            <a:rect l="l" t="t" r="r" b="b"/>
            <a:pathLst>
              <a:path w="2347335" h="2773808">
                <a:moveTo>
                  <a:pt x="0" y="0"/>
                </a:moveTo>
                <a:lnTo>
                  <a:pt x="2347335" y="0"/>
                </a:lnTo>
                <a:lnTo>
                  <a:pt x="2347335" y="2773808"/>
                </a:lnTo>
                <a:lnTo>
                  <a:pt x="0" y="277380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rot="980685">
            <a:off x="3429938" y="8376906"/>
            <a:ext cx="3521532" cy="2130527"/>
          </a:xfrm>
          <a:custGeom>
            <a:avLst/>
            <a:gdLst/>
            <a:ahLst/>
            <a:cxnLst/>
            <a:rect l="l" t="t" r="r" b="b"/>
            <a:pathLst>
              <a:path w="3521532" h="2130527">
                <a:moveTo>
                  <a:pt x="0" y="0"/>
                </a:moveTo>
                <a:lnTo>
                  <a:pt x="3521532" y="0"/>
                </a:lnTo>
                <a:lnTo>
                  <a:pt x="3521532" y="2130526"/>
                </a:lnTo>
                <a:lnTo>
                  <a:pt x="0" y="21305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6855295" y="8266659"/>
            <a:ext cx="2198874" cy="3227704"/>
          </a:xfrm>
          <a:custGeom>
            <a:avLst/>
            <a:gdLst/>
            <a:ahLst/>
            <a:cxnLst/>
            <a:rect l="l" t="t" r="r" b="b"/>
            <a:pathLst>
              <a:path w="2198874" h="3227704">
                <a:moveTo>
                  <a:pt x="0" y="0"/>
                </a:moveTo>
                <a:lnTo>
                  <a:pt x="2198874" y="0"/>
                </a:lnTo>
                <a:lnTo>
                  <a:pt x="2198874" y="3227704"/>
                </a:lnTo>
                <a:lnTo>
                  <a:pt x="0" y="32277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rot="2406688">
            <a:off x="8732007" y="9018944"/>
            <a:ext cx="3061808" cy="2659946"/>
          </a:xfrm>
          <a:custGeom>
            <a:avLst/>
            <a:gdLst/>
            <a:ahLst/>
            <a:cxnLst/>
            <a:rect l="l" t="t" r="r" b="b"/>
            <a:pathLst>
              <a:path w="3061808" h="2659946">
                <a:moveTo>
                  <a:pt x="0" y="0"/>
                </a:moveTo>
                <a:lnTo>
                  <a:pt x="3061808" y="0"/>
                </a:lnTo>
                <a:lnTo>
                  <a:pt x="3061808" y="2659946"/>
                </a:lnTo>
                <a:lnTo>
                  <a:pt x="0" y="26599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rot="-549602">
            <a:off x="16855295" y="2528168"/>
            <a:ext cx="2442066" cy="2615332"/>
          </a:xfrm>
          <a:custGeom>
            <a:avLst/>
            <a:gdLst/>
            <a:ahLst/>
            <a:cxnLst/>
            <a:rect l="l" t="t" r="r" b="b"/>
            <a:pathLst>
              <a:path w="2442066" h="2615332">
                <a:moveTo>
                  <a:pt x="0" y="0"/>
                </a:moveTo>
                <a:lnTo>
                  <a:pt x="2442066" y="0"/>
                </a:lnTo>
                <a:lnTo>
                  <a:pt x="2442066" y="2615332"/>
                </a:lnTo>
                <a:lnTo>
                  <a:pt x="0" y="261533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-1376322" y="1676143"/>
            <a:ext cx="3106374" cy="3048130"/>
          </a:xfrm>
          <a:custGeom>
            <a:avLst/>
            <a:gdLst/>
            <a:ahLst/>
            <a:cxnLst/>
            <a:rect l="l" t="t" r="r" b="b"/>
            <a:pathLst>
              <a:path w="3106374" h="3048130">
                <a:moveTo>
                  <a:pt x="0" y="0"/>
                </a:moveTo>
                <a:lnTo>
                  <a:pt x="3106374" y="0"/>
                </a:lnTo>
                <a:lnTo>
                  <a:pt x="3106374" y="3048130"/>
                </a:lnTo>
                <a:lnTo>
                  <a:pt x="0" y="304813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5243866" y="2424694"/>
            <a:ext cx="7800269" cy="188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29"/>
              </a:lnSpc>
            </a:pPr>
            <a:r>
              <a:rPr lang="en-US" sz="13267" dirty="0" err="1">
                <a:solidFill>
                  <a:srgbClr val="222222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Mrs</a:t>
            </a:r>
            <a:r>
              <a:rPr lang="en-US" sz="13267" dirty="0">
                <a:solidFill>
                  <a:srgbClr val="222222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Jackson</a:t>
            </a:r>
          </a:p>
        </p:txBody>
      </p:sp>
      <p:sp>
        <p:nvSpPr>
          <p:cNvPr id="19" name="Freeform 19"/>
          <p:cNvSpPr/>
          <p:nvPr/>
        </p:nvSpPr>
        <p:spPr>
          <a:xfrm>
            <a:off x="16304919" y="4541976"/>
            <a:ext cx="1649813" cy="1996861"/>
          </a:xfrm>
          <a:custGeom>
            <a:avLst/>
            <a:gdLst/>
            <a:ahLst/>
            <a:cxnLst/>
            <a:rect l="l" t="t" r="r" b="b"/>
            <a:pathLst>
              <a:path w="1649813" h="1996861">
                <a:moveTo>
                  <a:pt x="0" y="0"/>
                </a:moveTo>
                <a:lnTo>
                  <a:pt x="1649813" y="0"/>
                </a:lnTo>
                <a:lnTo>
                  <a:pt x="1649813" y="1996861"/>
                </a:lnTo>
                <a:lnTo>
                  <a:pt x="0" y="199686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/>
          <p:cNvSpPr/>
          <p:nvPr/>
        </p:nvSpPr>
        <p:spPr>
          <a:xfrm>
            <a:off x="10534123" y="708443"/>
            <a:ext cx="1983785" cy="1935400"/>
          </a:xfrm>
          <a:custGeom>
            <a:avLst/>
            <a:gdLst/>
            <a:ahLst/>
            <a:cxnLst/>
            <a:rect l="l" t="t" r="r" b="b"/>
            <a:pathLst>
              <a:path w="1983785" h="1935400">
                <a:moveTo>
                  <a:pt x="0" y="0"/>
                </a:moveTo>
                <a:lnTo>
                  <a:pt x="1983785" y="0"/>
                </a:lnTo>
                <a:lnTo>
                  <a:pt x="1983785" y="1935400"/>
                </a:lnTo>
                <a:lnTo>
                  <a:pt x="0" y="193540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661334" y="1005069"/>
            <a:ext cx="14782597" cy="6904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32"/>
              </a:lnSpc>
            </a:pPr>
            <a:r>
              <a:rPr lang="en-US" sz="60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@MrsJacksonNP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Monday and Friday.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going outdoors at times so make sure you come dressed for the weather! I will post on Twitter when needed.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information- The main focus of homework will be reading but will also include other activities such as spelling, numeracy &amp; life skills. It will have started by the beginning of October.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dates-9</a:t>
            </a:r>
            <a:r>
              <a:rPr lang="en-US" sz="3194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October , 20</a:t>
            </a:r>
            <a:r>
              <a:rPr lang="en-US" sz="3194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</a:t>
            </a:r>
            <a:r>
              <a:rPr lang="en-US" sz="3194" dirty="0" err="1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Noveber</a:t>
            </a: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2026, 12</a:t>
            </a:r>
            <a:r>
              <a:rPr lang="en-US" sz="3194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March 2027, 21</a:t>
            </a:r>
            <a:r>
              <a:rPr lang="en-US" sz="3194" baseline="30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</a:t>
            </a: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May 2027</a:t>
            </a:r>
          </a:p>
          <a:p>
            <a:pPr marL="689732" lvl="1" indent="-344866" algn="l">
              <a:lnSpc>
                <a:spcPts val="4472"/>
              </a:lnSpc>
              <a:buFont typeface="Arial"/>
              <a:buChar char="•"/>
            </a:pP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Assembly- 20</a:t>
            </a:r>
            <a:r>
              <a:rPr lang="en-US" sz="3194" baseline="3000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</a:t>
            </a:r>
            <a:r>
              <a:rPr lang="en-US" sz="31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 November with </a:t>
            </a:r>
            <a:r>
              <a:rPr lang="en-US" sz="31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and Play right after </a:t>
            </a:r>
          </a:p>
          <a:p>
            <a:pPr algn="l">
              <a:lnSpc>
                <a:spcPts val="5592"/>
              </a:lnSpc>
            </a:pPr>
            <a:endParaRPr lang="en-US" sz="31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675132" y="6783349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132975" y="1792621"/>
            <a:ext cx="14383003" cy="5810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53"/>
              </a:lnSpc>
            </a:pPr>
            <a:r>
              <a:rPr lang="en-US" sz="1668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 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420171" y="7722742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Custom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Arial</vt:lpstr>
      <vt:lpstr>KG Primary Penmanship</vt:lpstr>
      <vt:lpstr>StoryBook Rough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P4A MEET THE TEACHER</dc:title>
  <dc:creator>Laura Jackson</dc:creator>
  <cp:lastModifiedBy>Laura Jackson</cp:lastModifiedBy>
  <cp:revision>2</cp:revision>
  <dcterms:created xsi:type="dcterms:W3CDTF">2006-08-16T00:00:00Z</dcterms:created>
  <dcterms:modified xsi:type="dcterms:W3CDTF">2026-09-09T13:25:38Z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2026-09-09T13:25:37Z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75cd9ea7-d53f-4935-909b-a82fc3e7dee1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