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StoryBook Rough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1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svg"/><Relationship Id="rId7" Type="http://schemas.openxmlformats.org/officeDocument/2006/relationships/image" Target="../media/image18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.sv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859895" y="2175339"/>
            <a:ext cx="13332034" cy="6764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49"/>
              </a:lnSpc>
            </a:pPr>
            <a:r>
              <a:rPr lang="en-US" sz="15106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Welcome Back to School!</a:t>
            </a:r>
          </a:p>
          <a:p>
            <a:pPr algn="ctr">
              <a:lnSpc>
                <a:spcPts val="11211"/>
              </a:lnSpc>
            </a:pPr>
            <a:r>
              <a:rPr lang="en-US" sz="8008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#TogetherWeShine</a:t>
            </a:r>
          </a:p>
        </p:txBody>
      </p:sp>
      <p:sp>
        <p:nvSpPr>
          <p:cNvPr id="4" name="Freeform 4"/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62778" y="6078525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4365060" y="1720486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23874">
            <a:off x="14938289" y="-34908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909188">
            <a:off x="-1028700" y="287256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5" name="Freeform 5"/>
          <p:cNvSpPr/>
          <p:nvPr/>
        </p:nvSpPr>
        <p:spPr>
          <a:xfrm rot="1306786">
            <a:off x="14286712" y="1392644"/>
            <a:ext cx="2188006" cy="1176053"/>
          </a:xfrm>
          <a:custGeom>
            <a:avLst/>
            <a:gdLst/>
            <a:ahLst/>
            <a:cxnLst/>
            <a:rect l="l" t="t" r="r" b="b"/>
            <a:pathLst>
              <a:path w="2188006" h="1176053">
                <a:moveTo>
                  <a:pt x="0" y="0"/>
                </a:moveTo>
                <a:lnTo>
                  <a:pt x="2188006" y="0"/>
                </a:lnTo>
                <a:lnTo>
                  <a:pt x="2188006" y="1176053"/>
                </a:lnTo>
                <a:lnTo>
                  <a:pt x="0" y="11760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107674" y="1085705"/>
            <a:ext cx="898004" cy="1320594"/>
          </a:xfrm>
          <a:custGeom>
            <a:avLst/>
            <a:gdLst/>
            <a:ahLst/>
            <a:cxnLst/>
            <a:rect l="l" t="t" r="r" b="b"/>
            <a:pathLst>
              <a:path w="898004" h="1320594">
                <a:moveTo>
                  <a:pt x="0" y="0"/>
                </a:moveTo>
                <a:lnTo>
                  <a:pt x="898004" y="0"/>
                </a:lnTo>
                <a:lnTo>
                  <a:pt x="898004" y="1320593"/>
                </a:lnTo>
                <a:lnTo>
                  <a:pt x="0" y="13205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886209" y="8124938"/>
            <a:ext cx="10401791" cy="2266724"/>
          </a:xfrm>
          <a:custGeom>
            <a:avLst/>
            <a:gdLst/>
            <a:ahLst/>
            <a:cxnLst/>
            <a:rect l="l" t="t" r="r" b="b"/>
            <a:pathLst>
              <a:path w="10401791" h="2266724">
                <a:moveTo>
                  <a:pt x="0" y="0"/>
                </a:moveTo>
                <a:lnTo>
                  <a:pt x="10401791" y="0"/>
                </a:lnTo>
                <a:lnTo>
                  <a:pt x="10401791" y="2266724"/>
                </a:lnTo>
                <a:lnTo>
                  <a:pt x="0" y="2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752702" y="1074814"/>
            <a:ext cx="14782597" cy="7609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2"/>
              </a:lnSpc>
            </a:pPr>
            <a:r>
              <a:rPr lang="en-US" sz="68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Meet the Teacher</a:t>
            </a:r>
          </a:p>
          <a:p>
            <a:pPr marL="431224" lvl="1" algn="l">
              <a:lnSpc>
                <a:spcPts val="5592"/>
              </a:lnSpc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sharing our learning daily on 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@MrsMcVNewark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PE days are- 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Tuesday and Thursday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going outdoors at times so make sure you come dressed for the weather!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Homework information- </a:t>
            </a:r>
            <a:r>
              <a:rPr lang="en-US" sz="320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Homework will be </a:t>
            </a: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reading each week and a homework grid with different activities to pick from. More information to come. 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Stay &amp; Play dates- 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24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September,  10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December, 12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March (After Assembly) and </a:t>
            </a:r>
          </a:p>
          <a:p>
            <a:pPr marL="431224" lvl="1" algn="l">
              <a:lnSpc>
                <a:spcPts val="5592"/>
              </a:lnSpc>
            </a:pP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4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June. 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Class Assembly- 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12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March </a:t>
            </a: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with Stay and Play right after. </a:t>
            </a:r>
            <a:endParaRPr lang="en-US" sz="39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marL="431224" lvl="1" algn="l">
              <a:lnSpc>
                <a:spcPts val="5592"/>
              </a:lnSpc>
            </a:pPr>
            <a:endParaRPr lang="en-US" sz="32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15675132" y="6783349"/>
            <a:ext cx="768799" cy="750540"/>
          </a:xfrm>
          <a:custGeom>
            <a:avLst/>
            <a:gdLst/>
            <a:ahLst/>
            <a:cxnLst/>
            <a:rect l="l" t="t" r="r" b="b"/>
            <a:pathLst>
              <a:path w="768799" h="750540">
                <a:moveTo>
                  <a:pt x="768799" y="0"/>
                </a:moveTo>
                <a:lnTo>
                  <a:pt x="0" y="0"/>
                </a:lnTo>
                <a:lnTo>
                  <a:pt x="0" y="750541"/>
                </a:lnTo>
                <a:lnTo>
                  <a:pt x="768799" y="750541"/>
                </a:lnTo>
                <a:lnTo>
                  <a:pt x="76879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74142" y="7040880"/>
            <a:ext cx="7315200" cy="3246120"/>
          </a:xfrm>
          <a:custGeom>
            <a:avLst/>
            <a:gdLst/>
            <a:ahLst/>
            <a:cxnLst/>
            <a:rect l="l" t="t" r="r" b="b"/>
            <a:pathLst>
              <a:path w="7315200" h="3246120">
                <a:moveTo>
                  <a:pt x="0" y="0"/>
                </a:moveTo>
                <a:lnTo>
                  <a:pt x="7315200" y="0"/>
                </a:lnTo>
                <a:lnTo>
                  <a:pt x="731520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262354">
            <a:off x="-1930256" y="264312"/>
            <a:ext cx="5917912" cy="2167435"/>
          </a:xfrm>
          <a:custGeom>
            <a:avLst/>
            <a:gdLst/>
            <a:ahLst/>
            <a:cxnLst/>
            <a:rect l="l" t="t" r="r" b="b"/>
            <a:pathLst>
              <a:path w="5917912" h="2167435">
                <a:moveTo>
                  <a:pt x="0" y="0"/>
                </a:moveTo>
                <a:lnTo>
                  <a:pt x="5917912" y="0"/>
                </a:lnTo>
                <a:lnTo>
                  <a:pt x="5917912" y="2167435"/>
                </a:lnTo>
                <a:lnTo>
                  <a:pt x="0" y="2167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432054" y="6334664"/>
            <a:ext cx="2921508" cy="4114800"/>
          </a:xfrm>
          <a:custGeom>
            <a:avLst/>
            <a:gdLst/>
            <a:ahLst/>
            <a:cxnLst/>
            <a:rect l="l" t="t" r="r" b="b"/>
            <a:pathLst>
              <a:path w="2921508" h="4114800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132975" y="1792621"/>
            <a:ext cx="14383003" cy="5810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3"/>
              </a:lnSpc>
            </a:pPr>
            <a:r>
              <a:rPr lang="en-US" sz="1668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Thank you for Listening! </a:t>
            </a:r>
          </a:p>
        </p:txBody>
      </p:sp>
      <p:sp>
        <p:nvSpPr>
          <p:cNvPr id="7" name="Freeform 7"/>
          <p:cNvSpPr/>
          <p:nvPr/>
        </p:nvSpPr>
        <p:spPr>
          <a:xfrm>
            <a:off x="1097280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03252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275741" y="2219864"/>
            <a:ext cx="2340293" cy="4114800"/>
          </a:xfrm>
          <a:custGeom>
            <a:avLst/>
            <a:gdLst/>
            <a:ahLst/>
            <a:cxnLst/>
            <a:rect l="l" t="t" r="r" b="b"/>
            <a:pathLst>
              <a:path w="2340293" h="4114800">
                <a:moveTo>
                  <a:pt x="0" y="0"/>
                </a:moveTo>
                <a:lnTo>
                  <a:pt x="2340292" y="0"/>
                </a:lnTo>
                <a:lnTo>
                  <a:pt x="23402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06923" y="7562968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104</Words>
  <Application>Microsoft Office PowerPoint</Application>
  <PresentationFormat>Custom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Arial</vt:lpstr>
      <vt:lpstr>StoryBook Rough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Command Kindergarten Blackboard Theme</dc:title>
  <dc:creator>Hannah Dundas</dc:creator>
  <cp:lastModifiedBy>Hannah Dundas</cp:lastModifiedBy>
  <cp:revision>4</cp:revision>
  <dcterms:created xsi:type="dcterms:W3CDTF">2006-08-16T00:00:00Z</dcterms:created>
  <dcterms:modified xsi:type="dcterms:W3CDTF">2026-09-07T15:41:10Z</dcterms:modified>
  <dc:identifier>DAGQLhyPhRY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2026-09-07T15:27:36Z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aa848b9e-a234-4704-930a-aeb4cb58b0e7</vt:lpwstr>
  </property>
  <property fmtid="{D5CDD505-2E9C-101B-9397-08002B2CF9AE}" pid="7" name="MSIP_Label_defa4170-0d19-0005-0004-bc88714345d2_ActionId">
    <vt:lpwstr>4cd46cb5-85c6-482c-893f-07a4fbfbb99e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