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859895" y="2175339"/>
            <a:ext cx="13332034" cy="67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5106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Back to School!</a:t>
            </a:r>
          </a:p>
          <a:p>
            <a:pPr algn="ctr">
              <a:lnSpc>
                <a:spcPts val="11211"/>
              </a:lnSpc>
            </a:pPr>
            <a:r>
              <a:rPr lang="en-US" sz="8008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752702" y="1074814"/>
            <a:ext cx="14782597" cy="7630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431224" lvl="1" algn="l">
              <a:lnSpc>
                <a:spcPts val="5592"/>
              </a:lnSpc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@MissDundasNPS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Monday and Thursday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going outdoors at times so make sure you come dressed for the weather!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Homework will be reading each week and a homework grid with different activities to pick from. More information to come.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24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September, 6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November </a:t>
            </a: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(after assembly),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12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March and 4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June.  </a:t>
            </a:r>
            <a:endParaRPr lang="en-US" sz="32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Assembly- 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6</a:t>
            </a:r>
            <a:r>
              <a:rPr lang="en-US" sz="3200" b="1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200" b="1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November </a:t>
            </a:r>
            <a:r>
              <a:rPr lang="en-US" sz="32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with Stay and Play right after. </a:t>
            </a:r>
          </a:p>
          <a:p>
            <a:pPr algn="l">
              <a:lnSpc>
                <a:spcPts val="5592"/>
              </a:lnSpc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132975" y="1792621"/>
            <a:ext cx="14383003" cy="5810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3"/>
              </a:lnSpc>
            </a:pPr>
            <a:r>
              <a:rPr lang="en-US" sz="1668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 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06923" y="7562968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103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StoryBook Rough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Hannah Dundas</dc:creator>
  <cp:lastModifiedBy>Hannah Dundas</cp:lastModifiedBy>
  <cp:revision>3</cp:revision>
  <dcterms:created xsi:type="dcterms:W3CDTF">2006-08-16T00:00:00Z</dcterms:created>
  <dcterms:modified xsi:type="dcterms:W3CDTF">2026-09-07T15:36:16Z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2026-09-07T15:27:36Z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4cd46cb5-85c6-482c-893f-07a4fbfbb99e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