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KG Primary Penmanship" panose="020B0604020202020204" charset="0"/>
      <p:regular r:id="rId6"/>
    </p:embeddedFont>
    <p:embeddedFont>
      <p:font typeface="StoryBook Rough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svg"/><Relationship Id="rId7" Type="http://schemas.openxmlformats.org/officeDocument/2006/relationships/image" Target="../media/image26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9.svg"/><Relationship Id="rId7" Type="http://schemas.openxmlformats.org/officeDocument/2006/relationships/image" Target="../media/image32.svg"/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1.svg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859895" y="2175339"/>
            <a:ext cx="13332034" cy="6764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49"/>
              </a:lnSpc>
            </a:pPr>
            <a:r>
              <a:rPr lang="en-US" sz="15106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Welcome Back to School!</a:t>
            </a:r>
          </a:p>
          <a:p>
            <a:pPr algn="ctr">
              <a:lnSpc>
                <a:spcPts val="11211"/>
              </a:lnSpc>
            </a:pPr>
            <a:r>
              <a:rPr lang="en-US" sz="8008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#TogetherWeShine</a:t>
            </a:r>
          </a:p>
        </p:txBody>
      </p:sp>
      <p:sp>
        <p:nvSpPr>
          <p:cNvPr id="4" name="Freeform 4"/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62778" y="6078525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4365060" y="1720486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3957315" y="-4056828"/>
            <a:ext cx="10373370" cy="18400657"/>
          </a:xfrm>
          <a:custGeom>
            <a:avLst/>
            <a:gdLst/>
            <a:ahLst/>
            <a:cxnLst/>
            <a:rect l="l" t="t" r="r" b="b"/>
            <a:pathLst>
              <a:path w="10373370" h="18400657">
                <a:moveTo>
                  <a:pt x="0" y="0"/>
                </a:moveTo>
                <a:lnTo>
                  <a:pt x="10373370" y="0"/>
                </a:lnTo>
                <a:lnTo>
                  <a:pt x="10373370" y="18400656"/>
                </a:lnTo>
                <a:lnTo>
                  <a:pt x="0" y="184006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3939003" y="1341494"/>
            <a:ext cx="10409993" cy="7690383"/>
            <a:chOff x="0" y="0"/>
            <a:chExt cx="13879991" cy="102538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879991" cy="10253843"/>
            </a:xfrm>
            <a:custGeom>
              <a:avLst/>
              <a:gdLst/>
              <a:ahLst/>
              <a:cxnLst/>
              <a:rect l="l" t="t" r="r" b="b"/>
              <a:pathLst>
                <a:path w="13879991" h="10253843">
                  <a:moveTo>
                    <a:pt x="0" y="0"/>
                  </a:moveTo>
                  <a:lnTo>
                    <a:pt x="13879991" y="0"/>
                  </a:lnTo>
                  <a:lnTo>
                    <a:pt x="13879991" y="10253843"/>
                  </a:lnTo>
                  <a:lnTo>
                    <a:pt x="0" y="10253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2099639" y="4602202"/>
              <a:ext cx="9680713" cy="1984986"/>
              <a:chOff x="0" y="0"/>
              <a:chExt cx="1912240" cy="3920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912240" cy="392096"/>
              </a:xfrm>
              <a:custGeom>
                <a:avLst/>
                <a:gdLst/>
                <a:ahLst/>
                <a:cxnLst/>
                <a:rect l="l" t="t" r="r" b="b"/>
                <a:pathLst>
                  <a:path w="1912240" h="392096">
                    <a:moveTo>
                      <a:pt x="54381" y="0"/>
                    </a:moveTo>
                    <a:lnTo>
                      <a:pt x="1857858" y="0"/>
                    </a:lnTo>
                    <a:cubicBezTo>
                      <a:pt x="1887892" y="0"/>
                      <a:pt x="1912240" y="24347"/>
                      <a:pt x="1912240" y="54381"/>
                    </a:cubicBezTo>
                    <a:lnTo>
                      <a:pt x="1912240" y="337715"/>
                    </a:lnTo>
                    <a:cubicBezTo>
                      <a:pt x="1912240" y="352138"/>
                      <a:pt x="1906510" y="365970"/>
                      <a:pt x="1896312" y="376168"/>
                    </a:cubicBezTo>
                    <a:cubicBezTo>
                      <a:pt x="1886113" y="386367"/>
                      <a:pt x="1872281" y="392096"/>
                      <a:pt x="1857858" y="392096"/>
                    </a:cubicBezTo>
                    <a:lnTo>
                      <a:pt x="54381" y="392096"/>
                    </a:lnTo>
                    <a:cubicBezTo>
                      <a:pt x="24347" y="392096"/>
                      <a:pt x="0" y="367749"/>
                      <a:pt x="0" y="337715"/>
                    </a:cubicBezTo>
                    <a:lnTo>
                      <a:pt x="0" y="54381"/>
                    </a:lnTo>
                    <a:cubicBezTo>
                      <a:pt x="0" y="24347"/>
                      <a:pt x="24347" y="0"/>
                      <a:pt x="54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1912240" cy="4301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8" name="Freeform 8"/>
          <p:cNvSpPr/>
          <p:nvPr/>
        </p:nvSpPr>
        <p:spPr>
          <a:xfrm>
            <a:off x="2061023" y="-505672"/>
            <a:ext cx="3129681" cy="3307457"/>
          </a:xfrm>
          <a:custGeom>
            <a:avLst/>
            <a:gdLst/>
            <a:ahLst/>
            <a:cxnLst/>
            <a:rect l="l" t="t" r="r" b="b"/>
            <a:pathLst>
              <a:path w="3129681" h="3307457">
                <a:moveTo>
                  <a:pt x="0" y="0"/>
                </a:moveTo>
                <a:lnTo>
                  <a:pt x="3129681" y="0"/>
                </a:lnTo>
                <a:lnTo>
                  <a:pt x="3129681" y="3307457"/>
                </a:lnTo>
                <a:lnTo>
                  <a:pt x="0" y="33074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3864413" y="3972642"/>
            <a:ext cx="2618566" cy="2566195"/>
          </a:xfrm>
          <a:custGeom>
            <a:avLst/>
            <a:gdLst/>
            <a:ahLst/>
            <a:cxnLst/>
            <a:rect l="l" t="t" r="r" b="b"/>
            <a:pathLst>
              <a:path w="2618566" h="2566195">
                <a:moveTo>
                  <a:pt x="0" y="0"/>
                </a:moveTo>
                <a:lnTo>
                  <a:pt x="2618566" y="0"/>
                </a:lnTo>
                <a:lnTo>
                  <a:pt x="2618566" y="2566195"/>
                </a:lnTo>
                <a:lnTo>
                  <a:pt x="0" y="25661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2185279">
            <a:off x="13427754" y="6589107"/>
            <a:ext cx="2335920" cy="3512662"/>
          </a:xfrm>
          <a:custGeom>
            <a:avLst/>
            <a:gdLst/>
            <a:ahLst/>
            <a:cxnLst/>
            <a:rect l="l" t="t" r="r" b="b"/>
            <a:pathLst>
              <a:path w="2335920" h="3512662">
                <a:moveTo>
                  <a:pt x="0" y="0"/>
                </a:moveTo>
                <a:lnTo>
                  <a:pt x="2335920" y="0"/>
                </a:lnTo>
                <a:lnTo>
                  <a:pt x="2335920" y="3512662"/>
                </a:lnTo>
                <a:lnTo>
                  <a:pt x="0" y="35126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-585205" y="7950953"/>
            <a:ext cx="2969445" cy="3331775"/>
          </a:xfrm>
          <a:custGeom>
            <a:avLst/>
            <a:gdLst/>
            <a:ahLst/>
            <a:cxnLst/>
            <a:rect l="l" t="t" r="r" b="b"/>
            <a:pathLst>
              <a:path w="2969445" h="3331775">
                <a:moveTo>
                  <a:pt x="0" y="0"/>
                </a:moveTo>
                <a:lnTo>
                  <a:pt x="2969444" y="0"/>
                </a:lnTo>
                <a:lnTo>
                  <a:pt x="2969444" y="3331776"/>
                </a:lnTo>
                <a:lnTo>
                  <a:pt x="0" y="33317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rot="3568628">
            <a:off x="7762391" y="-458473"/>
            <a:ext cx="2347335" cy="2773808"/>
          </a:xfrm>
          <a:custGeom>
            <a:avLst/>
            <a:gdLst/>
            <a:ahLst/>
            <a:cxnLst/>
            <a:rect l="l" t="t" r="r" b="b"/>
            <a:pathLst>
              <a:path w="2347335" h="2773808">
                <a:moveTo>
                  <a:pt x="0" y="0"/>
                </a:moveTo>
                <a:lnTo>
                  <a:pt x="2347335" y="0"/>
                </a:lnTo>
                <a:lnTo>
                  <a:pt x="2347335" y="2773808"/>
                </a:lnTo>
                <a:lnTo>
                  <a:pt x="0" y="27738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 rot="980685">
            <a:off x="3429938" y="8376906"/>
            <a:ext cx="3521532" cy="2130527"/>
          </a:xfrm>
          <a:custGeom>
            <a:avLst/>
            <a:gdLst/>
            <a:ahLst/>
            <a:cxnLst/>
            <a:rect l="l" t="t" r="r" b="b"/>
            <a:pathLst>
              <a:path w="3521532" h="2130527">
                <a:moveTo>
                  <a:pt x="0" y="0"/>
                </a:moveTo>
                <a:lnTo>
                  <a:pt x="3521532" y="0"/>
                </a:lnTo>
                <a:lnTo>
                  <a:pt x="3521532" y="2130526"/>
                </a:lnTo>
                <a:lnTo>
                  <a:pt x="0" y="21305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6855295" y="8266659"/>
            <a:ext cx="2198874" cy="3227704"/>
          </a:xfrm>
          <a:custGeom>
            <a:avLst/>
            <a:gdLst/>
            <a:ahLst/>
            <a:cxnLst/>
            <a:rect l="l" t="t" r="r" b="b"/>
            <a:pathLst>
              <a:path w="2198874" h="3227704">
                <a:moveTo>
                  <a:pt x="0" y="0"/>
                </a:moveTo>
                <a:lnTo>
                  <a:pt x="2198874" y="0"/>
                </a:lnTo>
                <a:lnTo>
                  <a:pt x="2198874" y="3227704"/>
                </a:lnTo>
                <a:lnTo>
                  <a:pt x="0" y="32277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 rot="2406688">
            <a:off x="8732007" y="9018944"/>
            <a:ext cx="3061808" cy="2659946"/>
          </a:xfrm>
          <a:custGeom>
            <a:avLst/>
            <a:gdLst/>
            <a:ahLst/>
            <a:cxnLst/>
            <a:rect l="l" t="t" r="r" b="b"/>
            <a:pathLst>
              <a:path w="3061808" h="2659946">
                <a:moveTo>
                  <a:pt x="0" y="0"/>
                </a:moveTo>
                <a:lnTo>
                  <a:pt x="3061808" y="0"/>
                </a:lnTo>
                <a:lnTo>
                  <a:pt x="3061808" y="2659946"/>
                </a:lnTo>
                <a:lnTo>
                  <a:pt x="0" y="26599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 rot="-549602">
            <a:off x="16855295" y="2528168"/>
            <a:ext cx="2442066" cy="2615332"/>
          </a:xfrm>
          <a:custGeom>
            <a:avLst/>
            <a:gdLst/>
            <a:ahLst/>
            <a:cxnLst/>
            <a:rect l="l" t="t" r="r" b="b"/>
            <a:pathLst>
              <a:path w="2442066" h="2615332">
                <a:moveTo>
                  <a:pt x="0" y="0"/>
                </a:moveTo>
                <a:lnTo>
                  <a:pt x="2442066" y="0"/>
                </a:lnTo>
                <a:lnTo>
                  <a:pt x="2442066" y="2615332"/>
                </a:lnTo>
                <a:lnTo>
                  <a:pt x="0" y="261533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-1376322" y="1676143"/>
            <a:ext cx="3106374" cy="3048130"/>
          </a:xfrm>
          <a:custGeom>
            <a:avLst/>
            <a:gdLst/>
            <a:ahLst/>
            <a:cxnLst/>
            <a:rect l="l" t="t" r="r" b="b"/>
            <a:pathLst>
              <a:path w="3106374" h="3048130">
                <a:moveTo>
                  <a:pt x="0" y="0"/>
                </a:moveTo>
                <a:lnTo>
                  <a:pt x="3106374" y="0"/>
                </a:lnTo>
                <a:lnTo>
                  <a:pt x="3106374" y="3048130"/>
                </a:lnTo>
                <a:lnTo>
                  <a:pt x="0" y="304813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5243866" y="2424694"/>
            <a:ext cx="7800269" cy="3686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329"/>
              </a:lnSpc>
              <a:spcBef>
                <a:spcPct val="0"/>
              </a:spcBef>
            </a:pPr>
            <a:r>
              <a:rPr lang="en-US" sz="13267">
                <a:solidFill>
                  <a:srgbClr val="222222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Mrs McGowan</a:t>
            </a:r>
          </a:p>
        </p:txBody>
      </p:sp>
      <p:sp>
        <p:nvSpPr>
          <p:cNvPr id="19" name="Freeform 19"/>
          <p:cNvSpPr/>
          <p:nvPr/>
        </p:nvSpPr>
        <p:spPr>
          <a:xfrm>
            <a:off x="16304919" y="4541976"/>
            <a:ext cx="1649813" cy="1996861"/>
          </a:xfrm>
          <a:custGeom>
            <a:avLst/>
            <a:gdLst/>
            <a:ahLst/>
            <a:cxnLst/>
            <a:rect l="l" t="t" r="r" b="b"/>
            <a:pathLst>
              <a:path w="1649813" h="1996861">
                <a:moveTo>
                  <a:pt x="0" y="0"/>
                </a:moveTo>
                <a:lnTo>
                  <a:pt x="1649813" y="0"/>
                </a:lnTo>
                <a:lnTo>
                  <a:pt x="1649813" y="1996861"/>
                </a:lnTo>
                <a:lnTo>
                  <a:pt x="0" y="199686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10534123" y="708443"/>
            <a:ext cx="1983785" cy="1935400"/>
          </a:xfrm>
          <a:custGeom>
            <a:avLst/>
            <a:gdLst/>
            <a:ahLst/>
            <a:cxnLst/>
            <a:rect l="l" t="t" r="r" b="b"/>
            <a:pathLst>
              <a:path w="1983785" h="1935400">
                <a:moveTo>
                  <a:pt x="0" y="0"/>
                </a:moveTo>
                <a:lnTo>
                  <a:pt x="1983785" y="0"/>
                </a:lnTo>
                <a:lnTo>
                  <a:pt x="1983785" y="1935400"/>
                </a:lnTo>
                <a:lnTo>
                  <a:pt x="0" y="19354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23874">
            <a:off x="14938289" y="-34908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909188">
            <a:off x="-1028700" y="287256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1306786">
            <a:off x="14286712" y="1392644"/>
            <a:ext cx="2188006" cy="1176053"/>
          </a:xfrm>
          <a:custGeom>
            <a:avLst/>
            <a:gdLst/>
            <a:ahLst/>
            <a:cxnLst/>
            <a:rect l="l" t="t" r="r" b="b"/>
            <a:pathLst>
              <a:path w="2188006" h="1176053">
                <a:moveTo>
                  <a:pt x="0" y="0"/>
                </a:moveTo>
                <a:lnTo>
                  <a:pt x="2188006" y="0"/>
                </a:lnTo>
                <a:lnTo>
                  <a:pt x="2188006" y="1176053"/>
                </a:lnTo>
                <a:lnTo>
                  <a:pt x="0" y="11760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107674" y="1085705"/>
            <a:ext cx="898004" cy="1320594"/>
          </a:xfrm>
          <a:custGeom>
            <a:avLst/>
            <a:gdLst/>
            <a:ahLst/>
            <a:cxnLst/>
            <a:rect l="l" t="t" r="r" b="b"/>
            <a:pathLst>
              <a:path w="898004" h="1320594">
                <a:moveTo>
                  <a:pt x="0" y="0"/>
                </a:moveTo>
                <a:lnTo>
                  <a:pt x="898004" y="0"/>
                </a:lnTo>
                <a:lnTo>
                  <a:pt x="898004" y="1320593"/>
                </a:lnTo>
                <a:lnTo>
                  <a:pt x="0" y="13205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886209" y="8124938"/>
            <a:ext cx="10401791" cy="2266724"/>
          </a:xfrm>
          <a:custGeom>
            <a:avLst/>
            <a:gdLst/>
            <a:ahLst/>
            <a:cxnLst/>
            <a:rect l="l" t="t" r="r" b="b"/>
            <a:pathLst>
              <a:path w="10401791" h="2266724">
                <a:moveTo>
                  <a:pt x="0" y="0"/>
                </a:moveTo>
                <a:lnTo>
                  <a:pt x="10401791" y="0"/>
                </a:lnTo>
                <a:lnTo>
                  <a:pt x="10401791" y="2266724"/>
                </a:lnTo>
                <a:lnTo>
                  <a:pt x="0" y="2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661334" y="1005069"/>
            <a:ext cx="14782597" cy="7958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32"/>
              </a:lnSpc>
            </a:pPr>
            <a:r>
              <a:rPr lang="en-US" sz="60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Meet the Teacher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sharing our learning daily on ‘@MissBrownNewark ’.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PE days are- Wednesday and Friday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going outdoors at times so make sure you come dressed for the weather! I will post on Twitter when needed.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Homework information- Our homework is sent out via Teams. All children have been provided with a home log in card and have been trained on how to access the homework in class. They will have a grid to complete over the course of a month and spelling words will be updated weekly. 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Stay &amp; Play dates- 13th November 2026, 17th September 2026, 28th January 2027, 29th April 2027.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Class Assembly date-13th November 2026 with Stay and Play right after </a:t>
            </a:r>
          </a:p>
          <a:p>
            <a:pPr algn="l">
              <a:lnSpc>
                <a:spcPts val="5592"/>
              </a:lnSpc>
            </a:pPr>
            <a:endParaRPr lang="en-US" sz="3194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15675132" y="6783349"/>
            <a:ext cx="768799" cy="750540"/>
          </a:xfrm>
          <a:custGeom>
            <a:avLst/>
            <a:gdLst/>
            <a:ahLst/>
            <a:cxnLst/>
            <a:rect l="l" t="t" r="r" b="b"/>
            <a:pathLst>
              <a:path w="768799" h="750540">
                <a:moveTo>
                  <a:pt x="768799" y="0"/>
                </a:moveTo>
                <a:lnTo>
                  <a:pt x="0" y="0"/>
                </a:lnTo>
                <a:lnTo>
                  <a:pt x="0" y="750541"/>
                </a:lnTo>
                <a:lnTo>
                  <a:pt x="768799" y="750541"/>
                </a:lnTo>
                <a:lnTo>
                  <a:pt x="76879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74142" y="7040880"/>
            <a:ext cx="7315200" cy="3246120"/>
          </a:xfrm>
          <a:custGeom>
            <a:avLst/>
            <a:gdLst/>
            <a:ahLst/>
            <a:cxnLst/>
            <a:rect l="l" t="t" r="r" b="b"/>
            <a:pathLst>
              <a:path w="7315200" h="3246120">
                <a:moveTo>
                  <a:pt x="0" y="0"/>
                </a:moveTo>
                <a:lnTo>
                  <a:pt x="7315200" y="0"/>
                </a:lnTo>
                <a:lnTo>
                  <a:pt x="731520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262354">
            <a:off x="-1930256" y="264312"/>
            <a:ext cx="5917912" cy="2167435"/>
          </a:xfrm>
          <a:custGeom>
            <a:avLst/>
            <a:gdLst/>
            <a:ahLst/>
            <a:cxnLst/>
            <a:rect l="l" t="t" r="r" b="b"/>
            <a:pathLst>
              <a:path w="5917912" h="2167435">
                <a:moveTo>
                  <a:pt x="0" y="0"/>
                </a:moveTo>
                <a:lnTo>
                  <a:pt x="5917912" y="0"/>
                </a:lnTo>
                <a:lnTo>
                  <a:pt x="5917912" y="2167435"/>
                </a:lnTo>
                <a:lnTo>
                  <a:pt x="0" y="2167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432054" y="6334664"/>
            <a:ext cx="2921508" cy="4114800"/>
          </a:xfrm>
          <a:custGeom>
            <a:avLst/>
            <a:gdLst/>
            <a:ahLst/>
            <a:cxnLst/>
            <a:rect l="l" t="t" r="r" b="b"/>
            <a:pathLst>
              <a:path w="2921508" h="4114800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132975" y="1792621"/>
            <a:ext cx="14383003" cy="5810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3"/>
              </a:lnSpc>
            </a:pPr>
            <a:r>
              <a:rPr lang="en-US" sz="1668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Thank you for Listening! </a:t>
            </a:r>
          </a:p>
        </p:txBody>
      </p:sp>
      <p:sp>
        <p:nvSpPr>
          <p:cNvPr id="7" name="Freeform 7"/>
          <p:cNvSpPr/>
          <p:nvPr/>
        </p:nvSpPr>
        <p:spPr>
          <a:xfrm>
            <a:off x="1097280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03252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275741" y="2219864"/>
            <a:ext cx="2340293" cy="4114800"/>
          </a:xfrm>
          <a:custGeom>
            <a:avLst/>
            <a:gdLst/>
            <a:ahLst/>
            <a:cxnLst/>
            <a:rect l="l" t="t" r="r" b="b"/>
            <a:pathLst>
              <a:path w="2340293" h="4114800">
                <a:moveTo>
                  <a:pt x="0" y="0"/>
                </a:moveTo>
                <a:lnTo>
                  <a:pt x="2340292" y="0"/>
                </a:lnTo>
                <a:lnTo>
                  <a:pt x="23402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420171" y="7722742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Custom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StoryBook Rough</vt:lpstr>
      <vt:lpstr>Calibri</vt:lpstr>
      <vt:lpstr>KG Primary Penmanship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P4A MEET THE TEACHER</dc:title>
  <dc:creator>Toni Brown</dc:creator>
  <cp:lastModifiedBy>Toni Brown</cp:lastModifiedBy>
  <cp:revision>1</cp:revision>
  <dcterms:created xsi:type="dcterms:W3CDTF">2006-08-16T00:00:00Z</dcterms:created>
  <dcterms:modified xsi:type="dcterms:W3CDTF">2026-09-07T15:49:49Z</dcterms:modified>
  <dc:identifier>DAHUh9dF_jI</dc:identifier>
</cp:coreProperties>
</file>