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3" r:id="rId3"/>
    <p:sldId id="272" r:id="rId4"/>
    <p:sldId id="271" r:id="rId5"/>
  </p:sldIdLst>
  <p:sldSz cx="18288000" cy="10287000"/>
  <p:notesSz cx="6858000" cy="9144000"/>
  <p:embeddedFontLst>
    <p:embeddedFont>
      <p:font typeface="StoryBook Rough" panose="020B0604020202020204" charset="0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56" autoAdjust="0"/>
  </p:normalViewPr>
  <p:slideViewPr>
    <p:cSldViewPr>
      <p:cViewPr>
        <p:scale>
          <a:sx n="39" d="100"/>
          <a:sy n="39" d="100"/>
        </p:scale>
        <p:origin x="94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9.svg"/><Relationship Id="rId7" Type="http://schemas.openxmlformats.org/officeDocument/2006/relationships/image" Target="../media/image12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1.sv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19.svg"/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.svg"/><Relationship Id="rId4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47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3762501" y="2175339"/>
            <a:ext cx="10762997" cy="5411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149"/>
              </a:lnSpc>
            </a:pPr>
            <a:r>
              <a:rPr lang="en-US" sz="105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Welcome to P3a Newark Primary </a:t>
            </a:r>
          </a:p>
        </p:txBody>
      </p:sp>
      <p:sp>
        <p:nvSpPr>
          <p:cNvPr id="4" name="Freeform 4"/>
          <p:cNvSpPr/>
          <p:nvPr/>
        </p:nvSpPr>
        <p:spPr>
          <a:xfrm rot="3981650">
            <a:off x="1396029" y="3191916"/>
            <a:ext cx="2927731" cy="750564"/>
          </a:xfrm>
          <a:custGeom>
            <a:avLst/>
            <a:gdLst/>
            <a:ahLst/>
            <a:cxnLst/>
            <a:rect l="l" t="t" r="r" b="b"/>
            <a:pathLst>
              <a:path w="2927731" h="750564">
                <a:moveTo>
                  <a:pt x="0" y="0"/>
                </a:moveTo>
                <a:lnTo>
                  <a:pt x="2927731" y="0"/>
                </a:lnTo>
                <a:lnTo>
                  <a:pt x="2927731" y="750564"/>
                </a:lnTo>
                <a:lnTo>
                  <a:pt x="0" y="750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814579">
            <a:off x="14484509" y="1989308"/>
            <a:ext cx="966670" cy="1385907"/>
          </a:xfrm>
          <a:custGeom>
            <a:avLst/>
            <a:gdLst/>
            <a:ahLst/>
            <a:cxnLst/>
            <a:rect l="l" t="t" r="r" b="b"/>
            <a:pathLst>
              <a:path w="966670" h="1385907">
                <a:moveTo>
                  <a:pt x="0" y="0"/>
                </a:moveTo>
                <a:lnTo>
                  <a:pt x="966670" y="0"/>
                </a:lnTo>
                <a:lnTo>
                  <a:pt x="966670" y="1385908"/>
                </a:lnTo>
                <a:lnTo>
                  <a:pt x="0" y="13859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33060" y="-180476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7448260" y="-180476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4548697" y="0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 rot="-9488897">
            <a:off x="14113475" y="6478681"/>
            <a:ext cx="1299969" cy="1922321"/>
          </a:xfrm>
          <a:custGeom>
            <a:avLst/>
            <a:gdLst/>
            <a:ahLst/>
            <a:cxnLst/>
            <a:rect l="l" t="t" r="r" b="b"/>
            <a:pathLst>
              <a:path w="1299969" h="1922321">
                <a:moveTo>
                  <a:pt x="0" y="0"/>
                </a:moveTo>
                <a:lnTo>
                  <a:pt x="1299970" y="0"/>
                </a:lnTo>
                <a:lnTo>
                  <a:pt x="1299970" y="1922321"/>
                </a:lnTo>
                <a:lnTo>
                  <a:pt x="0" y="19223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2162778" y="6078525"/>
            <a:ext cx="3255764" cy="2722632"/>
          </a:xfrm>
          <a:custGeom>
            <a:avLst/>
            <a:gdLst/>
            <a:ahLst/>
            <a:cxnLst/>
            <a:rect l="l" t="t" r="r" b="b"/>
            <a:pathLst>
              <a:path w="3255764" h="2722632">
                <a:moveTo>
                  <a:pt x="0" y="0"/>
                </a:moveTo>
                <a:lnTo>
                  <a:pt x="3255764" y="0"/>
                </a:lnTo>
                <a:lnTo>
                  <a:pt x="3255764" y="2722632"/>
                </a:lnTo>
                <a:lnTo>
                  <a:pt x="0" y="272263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4BC1D48-0D3F-BF70-92AB-98E77D01DD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4749" y="7333426"/>
            <a:ext cx="5778500" cy="1320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471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6D149E-D4F7-7E33-A483-F43EE6F3E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777B5B-A989-F36D-876B-B637059F63FA}"/>
              </a:ext>
            </a:extLst>
          </p:cNvPr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935646F5-8061-5894-844C-CA63F75A30B1}"/>
              </a:ext>
            </a:extLst>
          </p:cNvPr>
          <p:cNvSpPr txBox="1"/>
          <p:nvPr/>
        </p:nvSpPr>
        <p:spPr>
          <a:xfrm>
            <a:off x="3762501" y="2175339"/>
            <a:ext cx="10762997" cy="4626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000"/>
              </a:lnSpc>
            </a:pPr>
            <a:r>
              <a:rPr lang="en-US" sz="5400" dirty="0" err="1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Mrs</a:t>
            </a:r>
            <a:r>
              <a:rPr lang="en-US" sz="54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Stewart – Monday to Wednesday</a:t>
            </a:r>
          </a:p>
          <a:p>
            <a:pPr algn="ctr">
              <a:lnSpc>
                <a:spcPts val="20000"/>
              </a:lnSpc>
            </a:pPr>
            <a:r>
              <a:rPr lang="en-US" sz="5400" dirty="0" err="1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Mr</a:t>
            </a:r>
            <a:r>
              <a:rPr lang="en-US" sz="54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McGrath – Thursday and Friday</a:t>
            </a: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51624DD2-795F-758E-6ED6-3BA377FB18C1}"/>
              </a:ext>
            </a:extLst>
          </p:cNvPr>
          <p:cNvSpPr/>
          <p:nvPr/>
        </p:nvSpPr>
        <p:spPr>
          <a:xfrm rot="3981650">
            <a:off x="1396029" y="3191916"/>
            <a:ext cx="2927731" cy="750564"/>
          </a:xfrm>
          <a:custGeom>
            <a:avLst/>
            <a:gdLst/>
            <a:ahLst/>
            <a:cxnLst/>
            <a:rect l="l" t="t" r="r" b="b"/>
            <a:pathLst>
              <a:path w="2927731" h="750564">
                <a:moveTo>
                  <a:pt x="0" y="0"/>
                </a:moveTo>
                <a:lnTo>
                  <a:pt x="2927731" y="0"/>
                </a:lnTo>
                <a:lnTo>
                  <a:pt x="2927731" y="750564"/>
                </a:lnTo>
                <a:lnTo>
                  <a:pt x="0" y="750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4EEC8E76-1BE7-BA3E-26D6-3AEB0DAEDF5A}"/>
              </a:ext>
            </a:extLst>
          </p:cNvPr>
          <p:cNvSpPr/>
          <p:nvPr/>
        </p:nvSpPr>
        <p:spPr>
          <a:xfrm rot="814579">
            <a:off x="14484509" y="1989308"/>
            <a:ext cx="966670" cy="1385907"/>
          </a:xfrm>
          <a:custGeom>
            <a:avLst/>
            <a:gdLst/>
            <a:ahLst/>
            <a:cxnLst/>
            <a:rect l="l" t="t" r="r" b="b"/>
            <a:pathLst>
              <a:path w="966670" h="1385907">
                <a:moveTo>
                  <a:pt x="0" y="0"/>
                </a:moveTo>
                <a:lnTo>
                  <a:pt x="966670" y="0"/>
                </a:lnTo>
                <a:lnTo>
                  <a:pt x="966670" y="1385908"/>
                </a:lnTo>
                <a:lnTo>
                  <a:pt x="0" y="13859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CB02088-C5DE-7268-96A9-016B730ABE92}"/>
              </a:ext>
            </a:extLst>
          </p:cNvPr>
          <p:cNvSpPr/>
          <p:nvPr/>
        </p:nvSpPr>
        <p:spPr>
          <a:xfrm>
            <a:off x="133060" y="-180476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7CC72A29-E898-1656-CB69-E62DB45A205F}"/>
              </a:ext>
            </a:extLst>
          </p:cNvPr>
          <p:cNvSpPr/>
          <p:nvPr/>
        </p:nvSpPr>
        <p:spPr>
          <a:xfrm>
            <a:off x="7448260" y="-180476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4C38DF56-8226-518A-C911-987C3D1C8807}"/>
              </a:ext>
            </a:extLst>
          </p:cNvPr>
          <p:cNvSpPr/>
          <p:nvPr/>
        </p:nvSpPr>
        <p:spPr>
          <a:xfrm>
            <a:off x="14548697" y="0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13433B6-5E2F-8B6F-3192-4AF8BD6D1FC3}"/>
              </a:ext>
            </a:extLst>
          </p:cNvPr>
          <p:cNvSpPr/>
          <p:nvPr/>
        </p:nvSpPr>
        <p:spPr>
          <a:xfrm rot="-9488897">
            <a:off x="14113475" y="6478681"/>
            <a:ext cx="1299969" cy="1922321"/>
          </a:xfrm>
          <a:custGeom>
            <a:avLst/>
            <a:gdLst/>
            <a:ahLst/>
            <a:cxnLst/>
            <a:rect l="l" t="t" r="r" b="b"/>
            <a:pathLst>
              <a:path w="1299969" h="1922321">
                <a:moveTo>
                  <a:pt x="0" y="0"/>
                </a:moveTo>
                <a:lnTo>
                  <a:pt x="1299970" y="0"/>
                </a:lnTo>
                <a:lnTo>
                  <a:pt x="1299970" y="1922321"/>
                </a:lnTo>
                <a:lnTo>
                  <a:pt x="0" y="19223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E62EF6FB-97AD-3A51-B61B-AA0F737D956A}"/>
              </a:ext>
            </a:extLst>
          </p:cNvPr>
          <p:cNvSpPr/>
          <p:nvPr/>
        </p:nvSpPr>
        <p:spPr>
          <a:xfrm>
            <a:off x="1879339" y="6403527"/>
            <a:ext cx="3255764" cy="2722632"/>
          </a:xfrm>
          <a:custGeom>
            <a:avLst/>
            <a:gdLst/>
            <a:ahLst/>
            <a:cxnLst/>
            <a:rect l="l" t="t" r="r" b="b"/>
            <a:pathLst>
              <a:path w="3255764" h="2722632">
                <a:moveTo>
                  <a:pt x="0" y="0"/>
                </a:moveTo>
                <a:lnTo>
                  <a:pt x="3255764" y="0"/>
                </a:lnTo>
                <a:lnTo>
                  <a:pt x="3255764" y="2722632"/>
                </a:lnTo>
                <a:lnTo>
                  <a:pt x="0" y="272263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B36FDB1-2B72-795A-32C5-3F3BCA6BC1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4749" y="7333426"/>
            <a:ext cx="5778500" cy="13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25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23874">
            <a:off x="14938289" y="-349081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909188">
            <a:off x="-1028700" y="2872568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1306786">
            <a:off x="14286712" y="1392644"/>
            <a:ext cx="2188006" cy="1176053"/>
          </a:xfrm>
          <a:custGeom>
            <a:avLst/>
            <a:gdLst/>
            <a:ahLst/>
            <a:cxnLst/>
            <a:rect l="l" t="t" r="r" b="b"/>
            <a:pathLst>
              <a:path w="2188006" h="1176053">
                <a:moveTo>
                  <a:pt x="0" y="0"/>
                </a:moveTo>
                <a:lnTo>
                  <a:pt x="2188006" y="0"/>
                </a:lnTo>
                <a:lnTo>
                  <a:pt x="2188006" y="1176053"/>
                </a:lnTo>
                <a:lnTo>
                  <a:pt x="0" y="11760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107674" y="1085705"/>
            <a:ext cx="898004" cy="1320594"/>
          </a:xfrm>
          <a:custGeom>
            <a:avLst/>
            <a:gdLst/>
            <a:ahLst/>
            <a:cxnLst/>
            <a:rect l="l" t="t" r="r" b="b"/>
            <a:pathLst>
              <a:path w="898004" h="1320594">
                <a:moveTo>
                  <a:pt x="0" y="0"/>
                </a:moveTo>
                <a:lnTo>
                  <a:pt x="898004" y="0"/>
                </a:lnTo>
                <a:lnTo>
                  <a:pt x="898004" y="1320593"/>
                </a:lnTo>
                <a:lnTo>
                  <a:pt x="0" y="13205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7886209" y="8124938"/>
            <a:ext cx="10401791" cy="2266724"/>
          </a:xfrm>
          <a:custGeom>
            <a:avLst/>
            <a:gdLst/>
            <a:ahLst/>
            <a:cxnLst/>
            <a:rect l="l" t="t" r="r" b="b"/>
            <a:pathLst>
              <a:path w="10401791" h="2266724">
                <a:moveTo>
                  <a:pt x="0" y="0"/>
                </a:moveTo>
                <a:lnTo>
                  <a:pt x="10401791" y="0"/>
                </a:lnTo>
                <a:lnTo>
                  <a:pt x="10401791" y="2266724"/>
                </a:lnTo>
                <a:lnTo>
                  <a:pt x="0" y="2266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661334" y="807375"/>
            <a:ext cx="14782597" cy="9784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52"/>
              </a:lnSpc>
            </a:pPr>
            <a:r>
              <a:rPr lang="en-US" sz="68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Meet the Teacher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 will be sharing our learning daily on ‘X’ - @NewarkP3_A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Our PE days are- Tuesday and Thursday</a:t>
            </a:r>
          </a:p>
          <a:p>
            <a:pPr marL="1002724" lvl="1" indent="-571500" algn="l">
              <a:lnSpc>
                <a:spcPts val="5592"/>
              </a:lnSpc>
              <a:buFont typeface="Arial" panose="020B0604020202020204" pitchFamily="34" charset="0"/>
              <a:buChar char="•"/>
            </a:pP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Homework information- Choose a spelling activity from the grid to practise your spelling words. Reading books have been issued. Please keep reading books in school bags and return spelling on a Friday. A Maths sheet may also be sent home from time to time.  </a:t>
            </a:r>
          </a:p>
          <a:p>
            <a:pPr marL="1002724" lvl="1" indent="-571500" algn="l">
              <a:lnSpc>
                <a:spcPts val="5592"/>
              </a:lnSpc>
              <a:buFont typeface="Arial" panose="020B0604020202020204" pitchFamily="34" charset="0"/>
              <a:buChar char="•"/>
            </a:pP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Stay &amp; Play date for this term is 16.9.26 at 2pm. Hope to see you there!</a:t>
            </a:r>
          </a:p>
          <a:p>
            <a:pPr marL="1002724" lvl="1" indent="-571500" algn="l">
              <a:lnSpc>
                <a:spcPts val="5592"/>
              </a:lnSpc>
              <a:buFont typeface="Arial" panose="020B0604020202020204" pitchFamily="34" charset="0"/>
              <a:buChar char="•"/>
            </a:pP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Please label jumpers and </a:t>
            </a:r>
          </a:p>
          <a:p>
            <a:pPr marL="1002724" lvl="1" indent="-571500" algn="l">
              <a:lnSpc>
                <a:spcPts val="5592"/>
              </a:lnSpc>
              <a:buFont typeface="Arial" panose="020B0604020202020204" pitchFamily="34" charset="0"/>
              <a:buChar char="•"/>
            </a:pP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cardigans 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endParaRPr lang="en-US" sz="3994" dirty="0">
              <a:solidFill>
                <a:srgbClr val="FFFFFF"/>
              </a:solidFill>
              <a:latin typeface="StoryBook Rough"/>
              <a:ea typeface="StoryBook Rough"/>
              <a:cs typeface="StoryBook Rough"/>
              <a:sym typeface="StoryBook Rough"/>
            </a:endParaRPr>
          </a:p>
          <a:p>
            <a:pPr algn="l">
              <a:lnSpc>
                <a:spcPts val="5592"/>
              </a:lnSpc>
            </a:pPr>
            <a:endParaRPr lang="en-US" sz="3994" dirty="0">
              <a:solidFill>
                <a:srgbClr val="FFFFFF"/>
              </a:solidFill>
              <a:latin typeface="StoryBook Rough"/>
              <a:ea typeface="StoryBook Rough"/>
              <a:cs typeface="StoryBook Rough"/>
              <a:sym typeface="StoryBook Rough"/>
            </a:endParaRPr>
          </a:p>
        </p:txBody>
      </p:sp>
      <p:sp>
        <p:nvSpPr>
          <p:cNvPr id="9" name="Freeform 9"/>
          <p:cNvSpPr/>
          <p:nvPr/>
        </p:nvSpPr>
        <p:spPr>
          <a:xfrm flipH="1">
            <a:off x="15675132" y="6783349"/>
            <a:ext cx="768799" cy="750540"/>
          </a:xfrm>
          <a:custGeom>
            <a:avLst/>
            <a:gdLst/>
            <a:ahLst/>
            <a:cxnLst/>
            <a:rect l="l" t="t" r="r" b="b"/>
            <a:pathLst>
              <a:path w="768799" h="750540">
                <a:moveTo>
                  <a:pt x="768799" y="0"/>
                </a:moveTo>
                <a:lnTo>
                  <a:pt x="0" y="0"/>
                </a:lnTo>
                <a:lnTo>
                  <a:pt x="0" y="750541"/>
                </a:lnTo>
                <a:lnTo>
                  <a:pt x="768799" y="750541"/>
                </a:lnTo>
                <a:lnTo>
                  <a:pt x="76879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6704797" y="32414"/>
            <a:ext cx="4695670" cy="917836"/>
          </a:xfrm>
          <a:custGeom>
            <a:avLst/>
            <a:gdLst/>
            <a:ahLst/>
            <a:cxnLst/>
            <a:rect l="l" t="t" r="r" b="b"/>
            <a:pathLst>
              <a:path w="4695670" h="917836">
                <a:moveTo>
                  <a:pt x="0" y="0"/>
                </a:moveTo>
                <a:lnTo>
                  <a:pt x="4695670" y="0"/>
                </a:lnTo>
                <a:lnTo>
                  <a:pt x="4695670" y="917836"/>
                </a:lnTo>
                <a:lnTo>
                  <a:pt x="0" y="91783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8468" b="-8468"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74142" y="7040880"/>
            <a:ext cx="7315200" cy="3246120"/>
          </a:xfrm>
          <a:custGeom>
            <a:avLst/>
            <a:gdLst/>
            <a:ahLst/>
            <a:cxnLst/>
            <a:rect l="l" t="t" r="r" b="b"/>
            <a:pathLst>
              <a:path w="7315200" h="3246120">
                <a:moveTo>
                  <a:pt x="0" y="0"/>
                </a:moveTo>
                <a:lnTo>
                  <a:pt x="7315200" y="0"/>
                </a:lnTo>
                <a:lnTo>
                  <a:pt x="7315200" y="3246120"/>
                </a:lnTo>
                <a:lnTo>
                  <a:pt x="0" y="32461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2262354">
            <a:off x="-1930256" y="264312"/>
            <a:ext cx="5917912" cy="2167435"/>
          </a:xfrm>
          <a:custGeom>
            <a:avLst/>
            <a:gdLst/>
            <a:ahLst/>
            <a:cxnLst/>
            <a:rect l="l" t="t" r="r" b="b"/>
            <a:pathLst>
              <a:path w="5917912" h="2167435">
                <a:moveTo>
                  <a:pt x="0" y="0"/>
                </a:moveTo>
                <a:lnTo>
                  <a:pt x="5917912" y="0"/>
                </a:lnTo>
                <a:lnTo>
                  <a:pt x="5917912" y="2167435"/>
                </a:lnTo>
                <a:lnTo>
                  <a:pt x="0" y="21674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-432054" y="6334664"/>
            <a:ext cx="2921508" cy="4114800"/>
          </a:xfrm>
          <a:custGeom>
            <a:avLst/>
            <a:gdLst/>
            <a:ahLst/>
            <a:cxnLst/>
            <a:rect l="l" t="t" r="r" b="b"/>
            <a:pathLst>
              <a:path w="2921508" h="4114800">
                <a:moveTo>
                  <a:pt x="0" y="0"/>
                </a:moveTo>
                <a:lnTo>
                  <a:pt x="2921508" y="0"/>
                </a:lnTo>
                <a:lnTo>
                  <a:pt x="2921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2971800" y="1792621"/>
            <a:ext cx="12801600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en-US" sz="9600" dirty="0">
              <a:solidFill>
                <a:srgbClr val="FFFFFF"/>
              </a:solidFill>
              <a:latin typeface="StoryBook Rough"/>
              <a:ea typeface="StoryBook Rough"/>
              <a:cs typeface="StoryBook Rough"/>
              <a:sym typeface="StoryBook Rough"/>
            </a:endParaRPr>
          </a:p>
          <a:p>
            <a:pPr algn="ctr"/>
            <a:r>
              <a:rPr lang="en-US" sz="96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Thank you for coming!</a:t>
            </a:r>
          </a:p>
          <a:p>
            <a:pPr algn="ctr"/>
            <a:endParaRPr lang="en-US" sz="9600" dirty="0">
              <a:solidFill>
                <a:srgbClr val="FFFFFF"/>
              </a:solidFill>
              <a:latin typeface="StoryBook Rough"/>
              <a:ea typeface="StoryBook Rough"/>
              <a:cs typeface="StoryBook Rough"/>
              <a:sym typeface="StoryBook Rough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0972800" y="-232040"/>
            <a:ext cx="7315200" cy="2148840"/>
          </a:xfrm>
          <a:custGeom>
            <a:avLst/>
            <a:gdLst/>
            <a:ahLst/>
            <a:cxnLst/>
            <a:rect l="l" t="t" r="r" b="b"/>
            <a:pathLst>
              <a:path w="7315200" h="2148840">
                <a:moveTo>
                  <a:pt x="0" y="0"/>
                </a:moveTo>
                <a:lnTo>
                  <a:pt x="7315200" y="0"/>
                </a:lnTo>
                <a:lnTo>
                  <a:pt x="7315200" y="2148840"/>
                </a:lnTo>
                <a:lnTo>
                  <a:pt x="0" y="21488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4032520" y="-232040"/>
            <a:ext cx="7315200" cy="2148840"/>
          </a:xfrm>
          <a:custGeom>
            <a:avLst/>
            <a:gdLst/>
            <a:ahLst/>
            <a:cxnLst/>
            <a:rect l="l" t="t" r="r" b="b"/>
            <a:pathLst>
              <a:path w="7315200" h="2148840">
                <a:moveTo>
                  <a:pt x="0" y="0"/>
                </a:moveTo>
                <a:lnTo>
                  <a:pt x="7315200" y="0"/>
                </a:lnTo>
                <a:lnTo>
                  <a:pt x="7315200" y="2148840"/>
                </a:lnTo>
                <a:lnTo>
                  <a:pt x="0" y="21488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6275741" y="2219864"/>
            <a:ext cx="2340293" cy="4114800"/>
          </a:xfrm>
          <a:custGeom>
            <a:avLst/>
            <a:gdLst/>
            <a:ahLst/>
            <a:cxnLst/>
            <a:rect l="l" t="t" r="r" b="b"/>
            <a:pathLst>
              <a:path w="2340293" h="4114800">
                <a:moveTo>
                  <a:pt x="0" y="0"/>
                </a:moveTo>
                <a:lnTo>
                  <a:pt x="2340292" y="0"/>
                </a:lnTo>
                <a:lnTo>
                  <a:pt x="234029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119</Words>
  <Application>Microsoft Office PowerPoint</Application>
  <PresentationFormat>Custom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StoryBook Rough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Classroom Command Kindergarten Blackboard Theme</dc:title>
  <dc:creator>Kerri Stewart</dc:creator>
  <cp:lastModifiedBy>Kerri Stewart</cp:lastModifiedBy>
  <cp:revision>10</cp:revision>
  <dcterms:created xsi:type="dcterms:W3CDTF">2006-08-16T00:00:00Z</dcterms:created>
  <dcterms:modified xsi:type="dcterms:W3CDTF">2026-09-07T14:36:06Z</dcterms:modified>
  <dc:identifier>DAGQLhyPhRY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2026-09-07T14:25:07Z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aa848b9e-a234-4704-930a-aeb4cb58b0e7</vt:lpwstr>
  </property>
  <property fmtid="{D5CDD505-2E9C-101B-9397-08002B2CF9AE}" pid="7" name="MSIP_Label_defa4170-0d19-0005-0004-bc88714345d2_ActionId">
    <vt:lpwstr>a8fc2fad-aab4-4d7f-82fc-87ccdd9ab8ba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