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StoryBook Rough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35AA60-1504-C150-9302-20F8CA3E97A6}" v="128" dt="2026-09-07T16:30:33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openxmlformats.org/officeDocument/2006/relationships/image" Target="../media/image1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859895" y="2175339"/>
            <a:ext cx="13332034" cy="676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15106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Back to School!</a:t>
            </a:r>
          </a:p>
          <a:p>
            <a:pPr algn="ctr">
              <a:lnSpc>
                <a:spcPts val="11211"/>
              </a:lnSpc>
            </a:pPr>
            <a:r>
              <a:rPr lang="en-US" sz="8008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752702" y="1074814"/>
            <a:ext cx="14782597" cy="9066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68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weekly on SWAY.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Tuesday and Wednesday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going outdoors at times so make sure you come dressed for the weather!  </a:t>
            </a:r>
          </a:p>
          <a:p>
            <a:pPr marL="862330" lvl="1" indent="-431165">
              <a:lnSpc>
                <a:spcPts val="5592"/>
              </a:lnSpc>
              <a:buFont typeface="Arial"/>
              <a:buChar char="•"/>
            </a:pPr>
            <a:r>
              <a:rPr lang="en-US" sz="395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information- on a Monday to return on Friday. This will be posted in our class teams.</a:t>
            </a:r>
            <a:endParaRPr lang="en-US" sz="3950">
              <a:ea typeface="Calibri"/>
              <a:cs typeface="Calibri"/>
            </a:endParaRPr>
          </a:p>
          <a:p>
            <a:pPr marL="862330" lvl="1" indent="-431165">
              <a:lnSpc>
                <a:spcPts val="5592"/>
              </a:lnSpc>
              <a:buFont typeface="Arial"/>
              <a:buChar char="•"/>
            </a:pPr>
            <a:r>
              <a:rPr lang="en-US" sz="395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dates- 22nd September 2026/ 11th February 2027/ 30th April 2027</a:t>
            </a:r>
            <a:endParaRPr lang="en-US" sz="3950" dirty="0">
              <a:solidFill>
                <a:srgbClr val="FFFFFF"/>
              </a:solidFill>
              <a:latin typeface="StoryBook Rough"/>
              <a:ea typeface="StoryBook Rough"/>
              <a:cs typeface="StoryBook Rough"/>
            </a:endParaRPr>
          </a:p>
          <a:p>
            <a:pPr marL="862330" lvl="1" indent="-431165">
              <a:lnSpc>
                <a:spcPts val="5592"/>
              </a:lnSpc>
              <a:buFont typeface="Arial"/>
              <a:buChar char="•"/>
            </a:pPr>
            <a:r>
              <a:rPr lang="en-US" sz="395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 date -11th December 2026 with Stay and Play right after.</a:t>
            </a:r>
            <a:endParaRPr lang="en-US" sz="3950" dirty="0">
              <a:solidFill>
                <a:srgbClr val="FFFFFF"/>
              </a:solidFill>
              <a:latin typeface="StoryBook Rough"/>
              <a:ea typeface="StoryBook Rough"/>
              <a:cs typeface="StoryBook Rough"/>
            </a:endParaRPr>
          </a:p>
          <a:p>
            <a:pPr algn="l">
              <a:lnSpc>
                <a:spcPts val="5592"/>
              </a:lnSpc>
            </a:pP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132975" y="1792621"/>
            <a:ext cx="14383003" cy="5810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3"/>
              </a:lnSpc>
            </a:pPr>
            <a:r>
              <a:rPr lang="en-US" sz="1668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 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06923" y="7562968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Custom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Millicent Smith</dc:creator>
  <cp:lastModifiedBy>Millicent Smith</cp:lastModifiedBy>
  <cp:revision>22</cp:revision>
  <dcterms:created xsi:type="dcterms:W3CDTF">2006-08-16T00:00:00Z</dcterms:created>
  <dcterms:modified xsi:type="dcterms:W3CDTF">2026-09-07T16:39:39Z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2026-09-07T14:18:05Z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86145009-9212-44c9-94d9-790dee420500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