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71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56" autoAdjust="0"/>
  </p:normalViewPr>
  <p:slideViewPr>
    <p:cSldViewPr>
      <p:cViewPr varScale="1">
        <p:scale>
          <a:sx n="38" d="100"/>
          <a:sy n="38" d="100"/>
        </p:scale>
        <p:origin x="2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572353" y="2496449"/>
            <a:ext cx="10762997" cy="4981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to Primary 1b </a:t>
            </a:r>
          </a:p>
          <a:p>
            <a:pPr algn="ctr">
              <a:lnSpc>
                <a:spcPts val="21149"/>
              </a:lnSpc>
            </a:pPr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525C451-A6CE-A007-C8A0-BF1E2C486C63}"/>
              </a:ext>
            </a:extLst>
          </p:cNvPr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680689" y="1028700"/>
            <a:ext cx="14782597" cy="83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@Mrs Low98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4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Wednesday and Friday </a:t>
            </a:r>
            <a:r>
              <a:rPr lang="en-US" sz="3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– please wear relaxed uniform.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Sometimes we will be going outdoors to learn, so make sure you come dressed for the weather!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packs will be given after the September Weekend. </a:t>
            </a:r>
          </a:p>
          <a:p>
            <a:pPr marL="862448" lvl="1" indent="-431224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 –</a:t>
            </a:r>
            <a:r>
              <a:rPr lang="en-GB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</a:rPr>
              <a:t> 2/10/26,  11/12/26, 19/03/27, 06/05/26   2pm</a:t>
            </a: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 date – 30/10/26  9.15am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Please label all belongings so they can be returned swiftly. You can help by reading to your child daily. </a:t>
            </a:r>
          </a:p>
          <a:p>
            <a:pPr algn="l">
              <a:lnSpc>
                <a:spcPts val="5592"/>
              </a:lnSpc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838512" y="6364868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76969-A22E-EDE0-A36F-D399D5284B00}"/>
              </a:ext>
            </a:extLst>
          </p:cNvPr>
          <p:cNvSpPr/>
          <p:nvPr/>
        </p:nvSpPr>
        <p:spPr>
          <a:xfrm>
            <a:off x="4862696" y="150492"/>
            <a:ext cx="9115475" cy="1069690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971800" y="1792621"/>
            <a:ext cx="12801600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107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StoryBook Rough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Karin Low</dc:creator>
  <cp:lastModifiedBy>Karin Low</cp:lastModifiedBy>
  <cp:revision>10</cp:revision>
  <dcterms:created xsi:type="dcterms:W3CDTF">2006-08-16T00:00:00Z</dcterms:created>
  <dcterms:modified xsi:type="dcterms:W3CDTF">2026-09-07T14:43:32Z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2026-09-07T14:14:23Z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bfb3a296-29df-42fc-8914-15880a4e7ddf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