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71" r:id="rId4"/>
  </p:sldIdLst>
  <p:sldSz cx="18288000" cy="10287000"/>
  <p:notesSz cx="6858000" cy="9144000"/>
  <p:embeddedFontLst>
    <p:embeddedFont>
      <p:font typeface="StoryBook Rough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56" autoAdjust="0"/>
  </p:normalViewPr>
  <p:slideViewPr>
    <p:cSldViewPr>
      <p:cViewPr varScale="1">
        <p:scale>
          <a:sx n="39" d="100"/>
          <a:sy n="39" d="100"/>
        </p:scale>
        <p:origin x="9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image" Target="../media/image12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1.sv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8.sv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.sv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47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572353" y="2496449"/>
            <a:ext cx="10762997" cy="4981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49"/>
              </a:lnSpc>
            </a:pPr>
            <a:r>
              <a:rPr lang="en-US" sz="9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Welcome to Primary 1b </a:t>
            </a:r>
          </a:p>
          <a:p>
            <a:pPr algn="ctr">
              <a:lnSpc>
                <a:spcPts val="21149"/>
              </a:lnSpc>
            </a:pPr>
            <a:r>
              <a:rPr lang="en-US" sz="9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#TogetherWeShine</a:t>
            </a:r>
          </a:p>
        </p:txBody>
      </p:sp>
      <p:sp>
        <p:nvSpPr>
          <p:cNvPr id="4" name="Freeform 4"/>
          <p:cNvSpPr/>
          <p:nvPr/>
        </p:nvSpPr>
        <p:spPr>
          <a:xfrm rot="3981650">
            <a:off x="1396029" y="3191916"/>
            <a:ext cx="2927731" cy="750564"/>
          </a:xfrm>
          <a:custGeom>
            <a:avLst/>
            <a:gdLst/>
            <a:ahLst/>
            <a:cxnLst/>
            <a:rect l="l" t="t" r="r" b="b"/>
            <a:pathLst>
              <a:path w="2927731" h="750564">
                <a:moveTo>
                  <a:pt x="0" y="0"/>
                </a:moveTo>
                <a:lnTo>
                  <a:pt x="2927731" y="0"/>
                </a:lnTo>
                <a:lnTo>
                  <a:pt x="2927731" y="750564"/>
                </a:lnTo>
                <a:lnTo>
                  <a:pt x="0" y="7505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14579">
            <a:off x="14484509" y="1989308"/>
            <a:ext cx="966670" cy="1385907"/>
          </a:xfrm>
          <a:custGeom>
            <a:avLst/>
            <a:gdLst/>
            <a:ahLst/>
            <a:cxnLst/>
            <a:rect l="l" t="t" r="r" b="b"/>
            <a:pathLst>
              <a:path w="966670" h="1385907">
                <a:moveTo>
                  <a:pt x="0" y="0"/>
                </a:moveTo>
                <a:lnTo>
                  <a:pt x="966670" y="0"/>
                </a:lnTo>
                <a:lnTo>
                  <a:pt x="966670" y="1385908"/>
                </a:lnTo>
                <a:lnTo>
                  <a:pt x="0" y="13859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30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448260" y="-180476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4548697" y="0"/>
            <a:ext cx="7315200" cy="2075688"/>
          </a:xfrm>
          <a:custGeom>
            <a:avLst/>
            <a:gdLst/>
            <a:ahLst/>
            <a:cxnLst/>
            <a:rect l="l" t="t" r="r" b="b"/>
            <a:pathLst>
              <a:path w="7315200" h="2075688">
                <a:moveTo>
                  <a:pt x="0" y="0"/>
                </a:moveTo>
                <a:lnTo>
                  <a:pt x="7315200" y="0"/>
                </a:lnTo>
                <a:lnTo>
                  <a:pt x="7315200" y="2075688"/>
                </a:lnTo>
                <a:lnTo>
                  <a:pt x="0" y="20756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-9488897">
            <a:off x="14113475" y="6478681"/>
            <a:ext cx="1299969" cy="1922321"/>
          </a:xfrm>
          <a:custGeom>
            <a:avLst/>
            <a:gdLst/>
            <a:ahLst/>
            <a:cxnLst/>
            <a:rect l="l" t="t" r="r" b="b"/>
            <a:pathLst>
              <a:path w="1299969" h="1922321">
                <a:moveTo>
                  <a:pt x="0" y="0"/>
                </a:moveTo>
                <a:lnTo>
                  <a:pt x="1299970" y="0"/>
                </a:lnTo>
                <a:lnTo>
                  <a:pt x="1299970" y="1922321"/>
                </a:lnTo>
                <a:lnTo>
                  <a:pt x="0" y="19223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2162778" y="6078525"/>
            <a:ext cx="3255764" cy="2722632"/>
          </a:xfrm>
          <a:custGeom>
            <a:avLst/>
            <a:gdLst/>
            <a:ahLst/>
            <a:cxnLst/>
            <a:rect l="l" t="t" r="r" b="b"/>
            <a:pathLst>
              <a:path w="3255764" h="2722632">
                <a:moveTo>
                  <a:pt x="0" y="0"/>
                </a:moveTo>
                <a:lnTo>
                  <a:pt x="3255764" y="0"/>
                </a:lnTo>
                <a:lnTo>
                  <a:pt x="3255764" y="2722632"/>
                </a:lnTo>
                <a:lnTo>
                  <a:pt x="0" y="272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525C451-A6CE-A007-C8A0-BF1E2C486C63}"/>
              </a:ext>
            </a:extLst>
          </p:cNvPr>
          <p:cNvSpPr/>
          <p:nvPr/>
        </p:nvSpPr>
        <p:spPr>
          <a:xfrm>
            <a:off x="4365060" y="1720486"/>
            <a:ext cx="9808609" cy="1338644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23874">
            <a:off x="14938289" y="-349081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909188">
            <a:off x="-1028700" y="2872568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1306786">
            <a:off x="14286712" y="1392644"/>
            <a:ext cx="2188006" cy="1176053"/>
          </a:xfrm>
          <a:custGeom>
            <a:avLst/>
            <a:gdLst/>
            <a:ahLst/>
            <a:cxnLst/>
            <a:rect l="l" t="t" r="r" b="b"/>
            <a:pathLst>
              <a:path w="2188006" h="1176053">
                <a:moveTo>
                  <a:pt x="0" y="0"/>
                </a:moveTo>
                <a:lnTo>
                  <a:pt x="2188006" y="0"/>
                </a:lnTo>
                <a:lnTo>
                  <a:pt x="2188006" y="1176053"/>
                </a:lnTo>
                <a:lnTo>
                  <a:pt x="0" y="11760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107674" y="1085705"/>
            <a:ext cx="898004" cy="1320594"/>
          </a:xfrm>
          <a:custGeom>
            <a:avLst/>
            <a:gdLst/>
            <a:ahLst/>
            <a:cxnLst/>
            <a:rect l="l" t="t" r="r" b="b"/>
            <a:pathLst>
              <a:path w="898004" h="1320594">
                <a:moveTo>
                  <a:pt x="0" y="0"/>
                </a:moveTo>
                <a:lnTo>
                  <a:pt x="898004" y="0"/>
                </a:lnTo>
                <a:lnTo>
                  <a:pt x="898004" y="1320593"/>
                </a:lnTo>
                <a:lnTo>
                  <a:pt x="0" y="132059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7886209" y="8124938"/>
            <a:ext cx="10401791" cy="2266724"/>
          </a:xfrm>
          <a:custGeom>
            <a:avLst/>
            <a:gdLst/>
            <a:ahLst/>
            <a:cxnLst/>
            <a:rect l="l" t="t" r="r" b="b"/>
            <a:pathLst>
              <a:path w="10401791" h="2266724">
                <a:moveTo>
                  <a:pt x="0" y="0"/>
                </a:moveTo>
                <a:lnTo>
                  <a:pt x="10401791" y="0"/>
                </a:lnTo>
                <a:lnTo>
                  <a:pt x="10401791" y="2266724"/>
                </a:lnTo>
                <a:lnTo>
                  <a:pt x="0" y="2266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1680689" y="1028700"/>
            <a:ext cx="14782597" cy="8348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52"/>
              </a:lnSpc>
            </a:pPr>
            <a:r>
              <a:rPr lang="en-US" sz="68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Meet the Teacher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We will be sharing our learning daily on @MrPavia1a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40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Our PE days are- Tuesday and Friday </a:t>
            </a:r>
            <a:r>
              <a:rPr lang="en-US" sz="3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– please wear relaxed uniform. 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Sometimes we will be going outdoors to learn, so make sure you come dressed for the weather!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Homework packs will be given after the September Weekend. </a:t>
            </a:r>
          </a:p>
          <a:p>
            <a:pPr marL="862448" lvl="1" indent="-431224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Stay &amp; Play dates –</a:t>
            </a:r>
            <a:r>
              <a:rPr lang="en-GB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</a:rPr>
              <a:t> 2/10/26,  11/12/26, 19/03/27, 06/05/26   2pm</a:t>
            </a: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Class Assembly date </a:t>
            </a:r>
            <a:r>
              <a:rPr lang="en-US" sz="3994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– 27/11/26  </a:t>
            </a: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9.15am</a:t>
            </a:r>
          </a:p>
          <a:p>
            <a:pPr marL="862448" lvl="1" indent="-431224" algn="l">
              <a:lnSpc>
                <a:spcPts val="5592"/>
              </a:lnSpc>
              <a:buFont typeface="Arial"/>
              <a:buChar char="•"/>
            </a:pPr>
            <a:r>
              <a:rPr lang="en-US" sz="3994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Please label all belongings so they can be returned swiftly. You can help by reading to your child daily. </a:t>
            </a:r>
          </a:p>
          <a:p>
            <a:pPr algn="l">
              <a:lnSpc>
                <a:spcPts val="5592"/>
              </a:lnSpc>
            </a:pPr>
            <a:endParaRPr lang="en-US" sz="3994" dirty="0">
              <a:solidFill>
                <a:srgbClr val="FFFFFF"/>
              </a:solidFill>
              <a:latin typeface="StoryBook Rough"/>
              <a:ea typeface="StoryBook Rough"/>
              <a:cs typeface="StoryBook Rough"/>
              <a:sym typeface="StoryBook Rough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15838512" y="6364868"/>
            <a:ext cx="768799" cy="750540"/>
          </a:xfrm>
          <a:custGeom>
            <a:avLst/>
            <a:gdLst/>
            <a:ahLst/>
            <a:cxnLst/>
            <a:rect l="l" t="t" r="r" b="b"/>
            <a:pathLst>
              <a:path w="768799" h="750540">
                <a:moveTo>
                  <a:pt x="768799" y="0"/>
                </a:moveTo>
                <a:lnTo>
                  <a:pt x="0" y="0"/>
                </a:lnTo>
                <a:lnTo>
                  <a:pt x="0" y="750541"/>
                </a:lnTo>
                <a:lnTo>
                  <a:pt x="768799" y="750541"/>
                </a:lnTo>
                <a:lnTo>
                  <a:pt x="76879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76969-A22E-EDE0-A36F-D399D5284B00}"/>
              </a:ext>
            </a:extLst>
          </p:cNvPr>
          <p:cNvSpPr/>
          <p:nvPr/>
        </p:nvSpPr>
        <p:spPr>
          <a:xfrm>
            <a:off x="4862696" y="150492"/>
            <a:ext cx="9115475" cy="1069690"/>
          </a:xfrm>
          <a:custGeom>
            <a:avLst/>
            <a:gdLst/>
            <a:ahLst/>
            <a:cxnLst/>
            <a:rect l="l" t="t" r="r" b="b"/>
            <a:pathLst>
              <a:path w="9808609" h="1338644">
                <a:moveTo>
                  <a:pt x="0" y="0"/>
                </a:moveTo>
                <a:lnTo>
                  <a:pt x="9808609" y="0"/>
                </a:lnTo>
                <a:lnTo>
                  <a:pt x="9808609" y="1338644"/>
                </a:lnTo>
                <a:lnTo>
                  <a:pt x="0" y="133864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74142" y="7040880"/>
            <a:ext cx="7315200" cy="3246120"/>
          </a:xfrm>
          <a:custGeom>
            <a:avLst/>
            <a:gdLst/>
            <a:ahLst/>
            <a:cxnLst/>
            <a:rect l="l" t="t" r="r" b="b"/>
            <a:pathLst>
              <a:path w="7315200" h="3246120">
                <a:moveTo>
                  <a:pt x="0" y="0"/>
                </a:moveTo>
                <a:lnTo>
                  <a:pt x="7315200" y="0"/>
                </a:lnTo>
                <a:lnTo>
                  <a:pt x="731520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-2262354">
            <a:off x="-1930256" y="264312"/>
            <a:ext cx="5917912" cy="2167435"/>
          </a:xfrm>
          <a:custGeom>
            <a:avLst/>
            <a:gdLst/>
            <a:ahLst/>
            <a:cxnLst/>
            <a:rect l="l" t="t" r="r" b="b"/>
            <a:pathLst>
              <a:path w="5917912" h="2167435">
                <a:moveTo>
                  <a:pt x="0" y="0"/>
                </a:moveTo>
                <a:lnTo>
                  <a:pt x="5917912" y="0"/>
                </a:lnTo>
                <a:lnTo>
                  <a:pt x="5917912" y="2167435"/>
                </a:lnTo>
                <a:lnTo>
                  <a:pt x="0" y="21674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-432054" y="6334664"/>
            <a:ext cx="2921508" cy="4114800"/>
          </a:xfrm>
          <a:custGeom>
            <a:avLst/>
            <a:gdLst/>
            <a:ahLst/>
            <a:cxnLst/>
            <a:rect l="l" t="t" r="r" b="b"/>
            <a:pathLst>
              <a:path w="2921508" h="4114800">
                <a:moveTo>
                  <a:pt x="0" y="0"/>
                </a:moveTo>
                <a:lnTo>
                  <a:pt x="2921508" y="0"/>
                </a:lnTo>
                <a:lnTo>
                  <a:pt x="29215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523208" y="685337"/>
            <a:ext cx="15241583" cy="8916326"/>
          </a:xfrm>
          <a:custGeom>
            <a:avLst/>
            <a:gdLst/>
            <a:ahLst/>
            <a:cxnLst/>
            <a:rect l="l" t="t" r="r" b="b"/>
            <a:pathLst>
              <a:path w="15241583" h="8916326">
                <a:moveTo>
                  <a:pt x="0" y="0"/>
                </a:moveTo>
                <a:lnTo>
                  <a:pt x="15241584" y="0"/>
                </a:lnTo>
                <a:lnTo>
                  <a:pt x="15241584" y="8916326"/>
                </a:lnTo>
                <a:lnTo>
                  <a:pt x="0" y="89163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971800" y="1792621"/>
            <a:ext cx="12801600" cy="5109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600" dirty="0">
                <a:solidFill>
                  <a:srgbClr val="FFFFFF"/>
                </a:solidFill>
                <a:latin typeface="StoryBook Rough"/>
                <a:ea typeface="StoryBook Rough"/>
                <a:cs typeface="StoryBook Rough"/>
                <a:sym typeface="StoryBook Rough"/>
              </a:rPr>
              <a:t>Thank you for listening!</a:t>
            </a:r>
          </a:p>
        </p:txBody>
      </p:sp>
      <p:sp>
        <p:nvSpPr>
          <p:cNvPr id="7" name="Freeform 7"/>
          <p:cNvSpPr/>
          <p:nvPr/>
        </p:nvSpPr>
        <p:spPr>
          <a:xfrm>
            <a:off x="1097280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032520" y="-232040"/>
            <a:ext cx="7315200" cy="2148840"/>
          </a:xfrm>
          <a:custGeom>
            <a:avLst/>
            <a:gdLst/>
            <a:ahLst/>
            <a:cxnLst/>
            <a:rect l="l" t="t" r="r" b="b"/>
            <a:pathLst>
              <a:path w="7315200" h="2148840">
                <a:moveTo>
                  <a:pt x="0" y="0"/>
                </a:moveTo>
                <a:lnTo>
                  <a:pt x="7315200" y="0"/>
                </a:lnTo>
                <a:lnTo>
                  <a:pt x="7315200" y="2148840"/>
                </a:lnTo>
                <a:lnTo>
                  <a:pt x="0" y="21488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6275741" y="2219864"/>
            <a:ext cx="2340293" cy="4114800"/>
          </a:xfrm>
          <a:custGeom>
            <a:avLst/>
            <a:gdLst/>
            <a:ahLst/>
            <a:cxnLst/>
            <a:rect l="l" t="t" r="r" b="b"/>
            <a:pathLst>
              <a:path w="2340293" h="4114800">
                <a:moveTo>
                  <a:pt x="0" y="0"/>
                </a:moveTo>
                <a:lnTo>
                  <a:pt x="2340292" y="0"/>
                </a:lnTo>
                <a:lnTo>
                  <a:pt x="23402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106</Words>
  <Application>Microsoft Office PowerPoint</Application>
  <PresentationFormat>Custom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StoryBook Rough</vt:lpstr>
      <vt:lpstr>Calibri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Classroom Command Kindergarten Blackboard Theme</dc:title>
  <dc:creator>Karin Low</dc:creator>
  <cp:lastModifiedBy>Michael Pavia</cp:lastModifiedBy>
  <cp:revision>11</cp:revision>
  <dcterms:created xsi:type="dcterms:W3CDTF">2006-08-16T00:00:00Z</dcterms:created>
  <dcterms:modified xsi:type="dcterms:W3CDTF">2026-09-07T14:51:48Z</dcterms:modified>
  <dc:identifier>DAGQLhyPhRY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2026-09-07T14:14:23Z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aa848b9e-a234-4704-930a-aeb4cb58b0e7</vt:lpwstr>
  </property>
  <property fmtid="{D5CDD505-2E9C-101B-9397-08002B2CF9AE}" pid="7" name="MSIP_Label_defa4170-0d19-0005-0004-bc88714345d2_ActionId">
    <vt:lpwstr>bfb3a296-29df-42fc-8914-15880a4e7ddf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