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8288000" cy="10287000"/>
  <p:notesSz cx="6858000" cy="9144000"/>
  <p:embeddedFontLst>
    <p:embeddedFont>
      <p:font typeface="Playpen Sans" charset="1" panose="00000000000000000000"/>
      <p:regular r:id="rId14"/>
    </p:embeddedFont>
    <p:embeddedFont>
      <p:font typeface="Playpen Sans Bold" charset="1" panose="00000000000000000000"/>
      <p:regular r:id="rId15"/>
    </p:embeddedFont>
    <p:embeddedFont>
      <p:font typeface="Playpen Sans Semi-Bold" charset="1" panose="0000000000000000000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svg" Type="http://schemas.openxmlformats.org/officeDocument/2006/relationships/image"/><Relationship Id="rId11" Target="../media/image18.png" Type="http://schemas.openxmlformats.org/officeDocument/2006/relationships/image"/><Relationship Id="rId12" Target="../media/image19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Relationship Id="rId7" Target="../media/image10.png" Type="http://schemas.openxmlformats.org/officeDocument/2006/relationships/image"/><Relationship Id="rId8" Target="../media/image11.svg" Type="http://schemas.openxmlformats.org/officeDocument/2006/relationships/image"/><Relationship Id="rId9" Target="../media/image16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22.png" Type="http://schemas.openxmlformats.org/officeDocument/2006/relationships/image"/><Relationship Id="rId12" Target="../media/image23.png" Type="http://schemas.openxmlformats.org/officeDocument/2006/relationships/image"/><Relationship Id="rId13" Target="../media/image24.png" Type="http://schemas.openxmlformats.org/officeDocument/2006/relationships/image"/><Relationship Id="rId14" Target="../media/image25.png" Type="http://schemas.openxmlformats.org/officeDocument/2006/relationships/image"/><Relationship Id="rId15" Target="../media/image26.png" Type="http://schemas.openxmlformats.org/officeDocument/2006/relationships/image"/><Relationship Id="rId16" Target="../media/image27.png" Type="http://schemas.openxmlformats.org/officeDocument/2006/relationships/image"/><Relationship Id="rId17" Target="../media/image28.png" Type="http://schemas.openxmlformats.org/officeDocument/2006/relationships/image"/><Relationship Id="rId18" Target="../media/image29.png" Type="http://schemas.openxmlformats.org/officeDocument/2006/relationships/image"/><Relationship Id="rId19" Target="../media/image30.png" Type="http://schemas.openxmlformats.org/officeDocument/2006/relationships/image"/><Relationship Id="rId2" Target="../media/image1.jpeg" Type="http://schemas.openxmlformats.org/officeDocument/2006/relationships/image"/><Relationship Id="rId20" Target="../media/image31.png" Type="http://schemas.openxmlformats.org/officeDocument/2006/relationships/image"/><Relationship Id="rId21" Target="../media/image32.png" Type="http://schemas.openxmlformats.org/officeDocument/2006/relationships/image"/><Relationship Id="rId22" Target="../media/image33.sv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10.png" Type="http://schemas.openxmlformats.org/officeDocument/2006/relationships/image"/><Relationship Id="rId8" Target="../media/image11.sv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5.png" Type="http://schemas.openxmlformats.org/officeDocument/2006/relationships/image"/><Relationship Id="rId11" Target="../media/image36.png" Type="http://schemas.openxmlformats.org/officeDocument/2006/relationships/image"/><Relationship Id="rId12" Target="../media/image37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10.png" Type="http://schemas.openxmlformats.org/officeDocument/2006/relationships/image"/><Relationship Id="rId8" Target="../media/image11.svg" Type="http://schemas.openxmlformats.org/officeDocument/2006/relationships/image"/><Relationship Id="rId9" Target="../media/image3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3.png" Type="http://schemas.openxmlformats.org/officeDocument/2006/relationships/image"/><Relationship Id="rId11" Target="../media/image44.png" Type="http://schemas.openxmlformats.org/officeDocument/2006/relationships/image"/><Relationship Id="rId12" Target="../media/image45.jpeg" Type="http://schemas.openxmlformats.org/officeDocument/2006/relationships/image"/><Relationship Id="rId13" Target="../media/VAHIDicGTzI.mp4" Type="http://schemas.openxmlformats.org/officeDocument/2006/relationships/video"/><Relationship Id="rId14" Target="../media/VAHIDicGTzI.mp4" Type="http://schemas.microsoft.com/office/2007/relationships/media"/><Relationship Id="rId2" Target="../media/image1.jpeg" Type="http://schemas.openxmlformats.org/officeDocument/2006/relationships/image"/><Relationship Id="rId3" Target="../media/image38.png" Type="http://schemas.openxmlformats.org/officeDocument/2006/relationships/image"/><Relationship Id="rId4" Target="../media/image39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40.png" Type="http://schemas.openxmlformats.org/officeDocument/2006/relationships/image"/><Relationship Id="rId8" Target="../media/image41.svg" Type="http://schemas.openxmlformats.org/officeDocument/2006/relationships/image"/><Relationship Id="rId9" Target="../media/image4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9.svg" Type="http://schemas.openxmlformats.org/officeDocument/2006/relationships/image"/><Relationship Id="rId11" Target="../media/image50.png" Type="http://schemas.openxmlformats.org/officeDocument/2006/relationships/image"/><Relationship Id="rId2" Target="../media/image1.jpeg" Type="http://schemas.openxmlformats.org/officeDocument/2006/relationships/image"/><Relationship Id="rId3" Target="../media/image38.png" Type="http://schemas.openxmlformats.org/officeDocument/2006/relationships/image"/><Relationship Id="rId4" Target="../media/image39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46.png" Type="http://schemas.openxmlformats.org/officeDocument/2006/relationships/image"/><Relationship Id="rId8" Target="../media/image47.svg" Type="http://schemas.openxmlformats.org/officeDocument/2006/relationships/image"/><Relationship Id="rId9" Target="../media/image48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1.png" Type="http://schemas.openxmlformats.org/officeDocument/2006/relationships/image"/><Relationship Id="rId2" Target="../media/image1.jpeg" Type="http://schemas.openxmlformats.org/officeDocument/2006/relationships/image"/><Relationship Id="rId3" Target="../media/image38.png" Type="http://schemas.openxmlformats.org/officeDocument/2006/relationships/image"/><Relationship Id="rId4" Target="../media/image39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40.png" Type="http://schemas.openxmlformats.org/officeDocument/2006/relationships/image"/><Relationship Id="rId8" Target="../media/image41.svg" Type="http://schemas.openxmlformats.org/officeDocument/2006/relationships/image"/><Relationship Id="rId9" Target="../media/image42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5.png" Type="http://schemas.openxmlformats.org/officeDocument/2006/relationships/image"/><Relationship Id="rId11" Target="../media/image56.svg" Type="http://schemas.openxmlformats.org/officeDocument/2006/relationships/image"/><Relationship Id="rId12" Target="../media/image57.png" Type="http://schemas.openxmlformats.org/officeDocument/2006/relationships/image"/><Relationship Id="rId2" Target="../media/image1.jpeg" Type="http://schemas.openxmlformats.org/officeDocument/2006/relationships/image"/><Relationship Id="rId3" Target="../media/image38.png" Type="http://schemas.openxmlformats.org/officeDocument/2006/relationships/image"/><Relationship Id="rId4" Target="../media/image39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52.png" Type="http://schemas.openxmlformats.org/officeDocument/2006/relationships/image"/><Relationship Id="rId8" Target="../media/image53.png" Type="http://schemas.openxmlformats.org/officeDocument/2006/relationships/image"/><Relationship Id="rId9" Target="../media/image5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l="0" t="-7666" r="0" b="-766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238897" y="1549448"/>
            <a:ext cx="9535671" cy="22402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99"/>
              </a:lnSpc>
            </a:pPr>
            <a:r>
              <a:rPr lang="en-US" sz="8699" spc="-478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OPAL Assembly </a:t>
            </a:r>
          </a:p>
          <a:p>
            <a:pPr algn="ctr">
              <a:lnSpc>
                <a:spcPts val="8699"/>
              </a:lnSpc>
            </a:pPr>
            <a:r>
              <a:rPr lang="en-US" sz="8699" spc="-478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Week 2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0" y="7327682"/>
            <a:ext cx="18288000" cy="5320145"/>
          </a:xfrm>
          <a:custGeom>
            <a:avLst/>
            <a:gdLst/>
            <a:ahLst/>
            <a:cxnLst/>
            <a:rect r="r" b="b" t="t" l="l"/>
            <a:pathLst>
              <a:path h="5320145" w="18288000">
                <a:moveTo>
                  <a:pt x="0" y="0"/>
                </a:moveTo>
                <a:lnTo>
                  <a:pt x="18288000" y="0"/>
                </a:lnTo>
                <a:lnTo>
                  <a:pt x="18288000" y="5320145"/>
                </a:lnTo>
                <a:lnTo>
                  <a:pt x="0" y="5320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21870" y="2946182"/>
            <a:ext cx="5229431" cy="6312118"/>
          </a:xfrm>
          <a:custGeom>
            <a:avLst/>
            <a:gdLst/>
            <a:ahLst/>
            <a:cxnLst/>
            <a:rect r="r" b="b" t="t" l="l"/>
            <a:pathLst>
              <a:path h="6312118" w="5229431">
                <a:moveTo>
                  <a:pt x="0" y="0"/>
                </a:moveTo>
                <a:lnTo>
                  <a:pt x="5229432" y="0"/>
                </a:lnTo>
                <a:lnTo>
                  <a:pt x="5229432" y="6312118"/>
                </a:lnTo>
                <a:lnTo>
                  <a:pt x="0" y="63121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585050" y="5568357"/>
            <a:ext cx="6516015" cy="3518648"/>
          </a:xfrm>
          <a:custGeom>
            <a:avLst/>
            <a:gdLst/>
            <a:ahLst/>
            <a:cxnLst/>
            <a:rect r="r" b="b" t="t" l="l"/>
            <a:pathLst>
              <a:path h="3518648" w="6516015">
                <a:moveTo>
                  <a:pt x="0" y="0"/>
                </a:moveTo>
                <a:lnTo>
                  <a:pt x="6516015" y="0"/>
                </a:lnTo>
                <a:lnTo>
                  <a:pt x="6516015" y="3518649"/>
                </a:lnTo>
                <a:lnTo>
                  <a:pt x="0" y="35186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646611" y="308295"/>
            <a:ext cx="2093724" cy="1069703"/>
          </a:xfrm>
          <a:custGeom>
            <a:avLst/>
            <a:gdLst/>
            <a:ahLst/>
            <a:cxnLst/>
            <a:rect r="r" b="b" t="t" l="l"/>
            <a:pathLst>
              <a:path h="1069703" w="2093724">
                <a:moveTo>
                  <a:pt x="0" y="0"/>
                </a:moveTo>
                <a:lnTo>
                  <a:pt x="2093724" y="0"/>
                </a:lnTo>
                <a:lnTo>
                  <a:pt x="2093724" y="1069703"/>
                </a:lnTo>
                <a:lnTo>
                  <a:pt x="0" y="10697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1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64062">
            <a:off x="13404602" y="1125602"/>
            <a:ext cx="1601655" cy="818300"/>
          </a:xfrm>
          <a:custGeom>
            <a:avLst/>
            <a:gdLst/>
            <a:ahLst/>
            <a:cxnLst/>
            <a:rect r="r" b="b" t="t" l="l"/>
            <a:pathLst>
              <a:path h="818300" w="1601655">
                <a:moveTo>
                  <a:pt x="0" y="0"/>
                </a:moveTo>
                <a:lnTo>
                  <a:pt x="1601654" y="0"/>
                </a:lnTo>
                <a:lnTo>
                  <a:pt x="1601654" y="818300"/>
                </a:lnTo>
                <a:lnTo>
                  <a:pt x="0" y="8183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1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61953">
            <a:off x="14040903" y="1245070"/>
            <a:ext cx="1884976" cy="963052"/>
          </a:xfrm>
          <a:custGeom>
            <a:avLst/>
            <a:gdLst/>
            <a:ahLst/>
            <a:cxnLst/>
            <a:rect r="r" b="b" t="t" l="l"/>
            <a:pathLst>
              <a:path h="963052" w="1884976">
                <a:moveTo>
                  <a:pt x="0" y="0"/>
                </a:moveTo>
                <a:lnTo>
                  <a:pt x="1884977" y="0"/>
                </a:lnTo>
                <a:lnTo>
                  <a:pt x="1884977" y="963051"/>
                </a:lnTo>
                <a:lnTo>
                  <a:pt x="0" y="9630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238897" y="2946182"/>
            <a:ext cx="1045029" cy="396179"/>
          </a:xfrm>
          <a:custGeom>
            <a:avLst/>
            <a:gdLst/>
            <a:ahLst/>
            <a:cxnLst/>
            <a:rect r="r" b="b" t="t" l="l"/>
            <a:pathLst>
              <a:path h="396179" w="1045029">
                <a:moveTo>
                  <a:pt x="0" y="0"/>
                </a:moveTo>
                <a:lnTo>
                  <a:pt x="1045029" y="0"/>
                </a:lnTo>
                <a:lnTo>
                  <a:pt x="1045029" y="396178"/>
                </a:lnTo>
                <a:lnTo>
                  <a:pt x="0" y="3961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39644" t="0" r="0" b="-213432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36642">
            <a:off x="7499794" y="6473138"/>
            <a:ext cx="746008" cy="282817"/>
          </a:xfrm>
          <a:custGeom>
            <a:avLst/>
            <a:gdLst/>
            <a:ahLst/>
            <a:cxnLst/>
            <a:rect r="r" b="b" t="t" l="l"/>
            <a:pathLst>
              <a:path h="282817" w="746008">
                <a:moveTo>
                  <a:pt x="0" y="0"/>
                </a:moveTo>
                <a:lnTo>
                  <a:pt x="746008" y="0"/>
                </a:lnTo>
                <a:lnTo>
                  <a:pt x="746008" y="282817"/>
                </a:lnTo>
                <a:lnTo>
                  <a:pt x="0" y="28281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39644" t="0" r="0" b="-213432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36642">
            <a:off x="11342056" y="969342"/>
            <a:ext cx="746008" cy="282817"/>
          </a:xfrm>
          <a:custGeom>
            <a:avLst/>
            <a:gdLst/>
            <a:ahLst/>
            <a:cxnLst/>
            <a:rect r="r" b="b" t="t" l="l"/>
            <a:pathLst>
              <a:path h="282817" w="746008">
                <a:moveTo>
                  <a:pt x="0" y="0"/>
                </a:moveTo>
                <a:lnTo>
                  <a:pt x="746008" y="0"/>
                </a:lnTo>
                <a:lnTo>
                  <a:pt x="746008" y="282817"/>
                </a:lnTo>
                <a:lnTo>
                  <a:pt x="0" y="28281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39644" t="0" r="0" b="-213432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477603" y="-1889"/>
            <a:ext cx="1810397" cy="2225280"/>
          </a:xfrm>
          <a:custGeom>
            <a:avLst/>
            <a:gdLst/>
            <a:ahLst/>
            <a:cxnLst/>
            <a:rect r="r" b="b" t="t" l="l"/>
            <a:pathLst>
              <a:path h="2225280" w="1810397">
                <a:moveTo>
                  <a:pt x="0" y="0"/>
                </a:moveTo>
                <a:lnTo>
                  <a:pt x="1810397" y="0"/>
                </a:lnTo>
                <a:lnTo>
                  <a:pt x="1810397" y="2225279"/>
                </a:lnTo>
                <a:lnTo>
                  <a:pt x="0" y="222527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482344" y="4346187"/>
            <a:ext cx="2955644" cy="2981495"/>
          </a:xfrm>
          <a:custGeom>
            <a:avLst/>
            <a:gdLst/>
            <a:ahLst/>
            <a:cxnLst/>
            <a:rect r="r" b="b" t="t" l="l"/>
            <a:pathLst>
              <a:path h="2981495" w="2955644">
                <a:moveTo>
                  <a:pt x="0" y="0"/>
                </a:moveTo>
                <a:lnTo>
                  <a:pt x="2955644" y="0"/>
                </a:lnTo>
                <a:lnTo>
                  <a:pt x="2955644" y="2981495"/>
                </a:lnTo>
                <a:lnTo>
                  <a:pt x="0" y="298149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l="0" t="-7666" r="0" b="-7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59631" y="8270955"/>
            <a:ext cx="18260049" cy="5312014"/>
          </a:xfrm>
          <a:custGeom>
            <a:avLst/>
            <a:gdLst/>
            <a:ahLst/>
            <a:cxnLst/>
            <a:rect r="r" b="b" t="t" l="l"/>
            <a:pathLst>
              <a:path h="5312014" w="18260049">
                <a:moveTo>
                  <a:pt x="0" y="0"/>
                </a:moveTo>
                <a:lnTo>
                  <a:pt x="18260049" y="0"/>
                </a:lnTo>
                <a:lnTo>
                  <a:pt x="18260049" y="5312015"/>
                </a:lnTo>
                <a:lnTo>
                  <a:pt x="0" y="53120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-3866810">
            <a:off x="14675938" y="137666"/>
            <a:ext cx="1438736" cy="1798421"/>
          </a:xfrm>
          <a:custGeom>
            <a:avLst/>
            <a:gdLst/>
            <a:ahLst/>
            <a:cxnLst/>
            <a:rect r="r" b="b" t="t" l="l"/>
            <a:pathLst>
              <a:path h="1798421" w="1438736">
                <a:moveTo>
                  <a:pt x="1438736" y="0"/>
                </a:moveTo>
                <a:lnTo>
                  <a:pt x="0" y="0"/>
                </a:lnTo>
                <a:lnTo>
                  <a:pt x="0" y="1798421"/>
                </a:lnTo>
                <a:lnTo>
                  <a:pt x="1438736" y="1798421"/>
                </a:lnTo>
                <a:lnTo>
                  <a:pt x="143873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57516">
            <a:off x="-134502" y="2754486"/>
            <a:ext cx="1045029" cy="396179"/>
          </a:xfrm>
          <a:custGeom>
            <a:avLst/>
            <a:gdLst/>
            <a:ahLst/>
            <a:cxnLst/>
            <a:rect r="r" b="b" t="t" l="l"/>
            <a:pathLst>
              <a:path h="396179" w="1045029">
                <a:moveTo>
                  <a:pt x="0" y="0"/>
                </a:moveTo>
                <a:lnTo>
                  <a:pt x="1045029" y="0"/>
                </a:lnTo>
                <a:lnTo>
                  <a:pt x="1045029" y="396179"/>
                </a:lnTo>
                <a:lnTo>
                  <a:pt x="0" y="3961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39644" t="0" r="0" b="-213432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57516">
            <a:off x="17008080" y="2731681"/>
            <a:ext cx="753569" cy="285684"/>
          </a:xfrm>
          <a:custGeom>
            <a:avLst/>
            <a:gdLst/>
            <a:ahLst/>
            <a:cxnLst/>
            <a:rect r="r" b="b" t="t" l="l"/>
            <a:pathLst>
              <a:path h="285684" w="753569">
                <a:moveTo>
                  <a:pt x="0" y="0"/>
                </a:moveTo>
                <a:lnTo>
                  <a:pt x="753569" y="0"/>
                </a:lnTo>
                <a:lnTo>
                  <a:pt x="753569" y="285683"/>
                </a:lnTo>
                <a:lnTo>
                  <a:pt x="0" y="2856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39644" t="0" r="0" b="-213432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52949" y="3536771"/>
            <a:ext cx="2363914" cy="3131012"/>
          </a:xfrm>
          <a:custGeom>
            <a:avLst/>
            <a:gdLst/>
            <a:ahLst/>
            <a:cxnLst/>
            <a:rect r="r" b="b" t="t" l="l"/>
            <a:pathLst>
              <a:path h="3131012" w="2363914">
                <a:moveTo>
                  <a:pt x="0" y="0"/>
                </a:moveTo>
                <a:lnTo>
                  <a:pt x="2363914" y="0"/>
                </a:lnTo>
                <a:lnTo>
                  <a:pt x="2363914" y="3131011"/>
                </a:lnTo>
                <a:lnTo>
                  <a:pt x="0" y="31310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446568" y="6331213"/>
            <a:ext cx="4938296" cy="3660512"/>
          </a:xfrm>
          <a:custGeom>
            <a:avLst/>
            <a:gdLst/>
            <a:ahLst/>
            <a:cxnLst/>
            <a:rect r="r" b="b" t="t" l="l"/>
            <a:pathLst>
              <a:path h="3660512" w="4938296">
                <a:moveTo>
                  <a:pt x="0" y="0"/>
                </a:moveTo>
                <a:lnTo>
                  <a:pt x="4938296" y="0"/>
                </a:lnTo>
                <a:lnTo>
                  <a:pt x="4938296" y="3660512"/>
                </a:lnTo>
                <a:lnTo>
                  <a:pt x="0" y="366051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421822" y="5793870"/>
            <a:ext cx="4954171" cy="4954171"/>
          </a:xfrm>
          <a:custGeom>
            <a:avLst/>
            <a:gdLst/>
            <a:ahLst/>
            <a:cxnLst/>
            <a:rect r="r" b="b" t="t" l="l"/>
            <a:pathLst>
              <a:path h="4954171" w="4954171">
                <a:moveTo>
                  <a:pt x="0" y="0"/>
                </a:moveTo>
                <a:lnTo>
                  <a:pt x="4954170" y="0"/>
                </a:lnTo>
                <a:lnTo>
                  <a:pt x="4954170" y="4954171"/>
                </a:lnTo>
                <a:lnTo>
                  <a:pt x="0" y="495417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475948" y="257537"/>
            <a:ext cx="11040911" cy="906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00"/>
              </a:lnSpc>
            </a:pPr>
            <a:r>
              <a:rPr lang="en-US" sz="6800" spc="-374" u="sng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OPAL at Newark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916863" y="3751165"/>
            <a:ext cx="13983173" cy="7931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99"/>
              </a:lnSpc>
            </a:pPr>
            <a:r>
              <a:rPr lang="en-US" b="true" sz="3099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This week our focus is about safe use of the tyres, space hoppers and playground equipment. </a:t>
            </a:r>
            <a:r>
              <a:rPr lang="en-US" b="true" sz="3099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Where do things belong?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443480" y="1515446"/>
            <a:ext cx="12402446" cy="1234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Every couple of weeks we will have a focus on different skills we can develop through OPAL and how to use different equipment safely in the playground or an update on how OPAL is going in Newark.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l="0" t="-7666" r="0" b="-7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8031527"/>
            <a:ext cx="18288000" cy="3683426"/>
          </a:xfrm>
          <a:custGeom>
            <a:avLst/>
            <a:gdLst/>
            <a:ahLst/>
            <a:cxnLst/>
            <a:rect r="r" b="b" t="t" l="l"/>
            <a:pathLst>
              <a:path h="3683426" w="18288000">
                <a:moveTo>
                  <a:pt x="0" y="0"/>
                </a:moveTo>
                <a:lnTo>
                  <a:pt x="18288000" y="0"/>
                </a:lnTo>
                <a:lnTo>
                  <a:pt x="18288000" y="3683426"/>
                </a:lnTo>
                <a:lnTo>
                  <a:pt x="0" y="36834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-44434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646611" y="308295"/>
            <a:ext cx="2093724" cy="1069703"/>
          </a:xfrm>
          <a:custGeom>
            <a:avLst/>
            <a:gdLst/>
            <a:ahLst/>
            <a:cxnLst/>
            <a:rect r="r" b="b" t="t" l="l"/>
            <a:pathLst>
              <a:path h="1069703" w="2093724">
                <a:moveTo>
                  <a:pt x="0" y="0"/>
                </a:moveTo>
                <a:lnTo>
                  <a:pt x="2093724" y="0"/>
                </a:lnTo>
                <a:lnTo>
                  <a:pt x="2093724" y="1069703"/>
                </a:lnTo>
                <a:lnTo>
                  <a:pt x="0" y="10697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1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623976" y="1542500"/>
            <a:ext cx="1286322" cy="657193"/>
          </a:xfrm>
          <a:custGeom>
            <a:avLst/>
            <a:gdLst/>
            <a:ahLst/>
            <a:cxnLst/>
            <a:rect r="r" b="b" t="t" l="l"/>
            <a:pathLst>
              <a:path h="657193" w="1286322">
                <a:moveTo>
                  <a:pt x="0" y="0"/>
                </a:moveTo>
                <a:lnTo>
                  <a:pt x="1286322" y="0"/>
                </a:lnTo>
                <a:lnTo>
                  <a:pt x="1286322" y="657194"/>
                </a:lnTo>
                <a:lnTo>
                  <a:pt x="0" y="6571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1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57516">
            <a:off x="143081" y="2926652"/>
            <a:ext cx="988732" cy="374836"/>
          </a:xfrm>
          <a:custGeom>
            <a:avLst/>
            <a:gdLst/>
            <a:ahLst/>
            <a:cxnLst/>
            <a:rect r="r" b="b" t="t" l="l"/>
            <a:pathLst>
              <a:path h="374836" w="988732">
                <a:moveTo>
                  <a:pt x="0" y="0"/>
                </a:moveTo>
                <a:lnTo>
                  <a:pt x="988732" y="0"/>
                </a:lnTo>
                <a:lnTo>
                  <a:pt x="988732" y="374835"/>
                </a:lnTo>
                <a:lnTo>
                  <a:pt x="0" y="3748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39644" t="0" r="0" b="-213432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57516">
            <a:off x="9155363" y="-24180"/>
            <a:ext cx="935362" cy="354603"/>
          </a:xfrm>
          <a:custGeom>
            <a:avLst/>
            <a:gdLst/>
            <a:ahLst/>
            <a:cxnLst/>
            <a:rect r="r" b="b" t="t" l="l"/>
            <a:pathLst>
              <a:path h="354603" w="935362">
                <a:moveTo>
                  <a:pt x="0" y="0"/>
                </a:moveTo>
                <a:lnTo>
                  <a:pt x="935362" y="0"/>
                </a:lnTo>
                <a:lnTo>
                  <a:pt x="935362" y="354602"/>
                </a:lnTo>
                <a:lnTo>
                  <a:pt x="0" y="354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39644" t="0" r="0" b="-213432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57516">
            <a:off x="16590754" y="4519474"/>
            <a:ext cx="753569" cy="285684"/>
          </a:xfrm>
          <a:custGeom>
            <a:avLst/>
            <a:gdLst/>
            <a:ahLst/>
            <a:cxnLst/>
            <a:rect r="r" b="b" t="t" l="l"/>
            <a:pathLst>
              <a:path h="285684" w="753569">
                <a:moveTo>
                  <a:pt x="0" y="0"/>
                </a:moveTo>
                <a:lnTo>
                  <a:pt x="753568" y="0"/>
                </a:lnTo>
                <a:lnTo>
                  <a:pt x="753568" y="285684"/>
                </a:lnTo>
                <a:lnTo>
                  <a:pt x="0" y="2856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39644" t="0" r="0" b="-213432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447834" y="1871097"/>
            <a:ext cx="1914609" cy="978191"/>
          </a:xfrm>
          <a:custGeom>
            <a:avLst/>
            <a:gdLst/>
            <a:ahLst/>
            <a:cxnLst/>
            <a:rect r="r" b="b" t="t" l="l"/>
            <a:pathLst>
              <a:path h="978191" w="1914609">
                <a:moveTo>
                  <a:pt x="0" y="0"/>
                </a:moveTo>
                <a:lnTo>
                  <a:pt x="1914608" y="0"/>
                </a:lnTo>
                <a:lnTo>
                  <a:pt x="1914608" y="978191"/>
                </a:lnTo>
                <a:lnTo>
                  <a:pt x="0" y="9781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147867" y="1107253"/>
            <a:ext cx="4307687" cy="3756868"/>
          </a:xfrm>
          <a:custGeom>
            <a:avLst/>
            <a:gdLst/>
            <a:ahLst/>
            <a:cxnLst/>
            <a:rect r="r" b="b" t="t" l="l"/>
            <a:pathLst>
              <a:path h="3756868" w="4307687">
                <a:moveTo>
                  <a:pt x="0" y="0"/>
                </a:moveTo>
                <a:lnTo>
                  <a:pt x="4307687" y="0"/>
                </a:lnTo>
                <a:lnTo>
                  <a:pt x="4307687" y="3756868"/>
                </a:lnTo>
                <a:lnTo>
                  <a:pt x="0" y="37568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4287498" y="4025954"/>
            <a:ext cx="4003166" cy="2788503"/>
          </a:xfrm>
          <a:custGeom>
            <a:avLst/>
            <a:gdLst/>
            <a:ahLst/>
            <a:cxnLst/>
            <a:rect r="r" b="b" t="t" l="l"/>
            <a:pathLst>
              <a:path h="2788503" w="4003166">
                <a:moveTo>
                  <a:pt x="0" y="0"/>
                </a:moveTo>
                <a:lnTo>
                  <a:pt x="4003166" y="0"/>
                </a:lnTo>
                <a:lnTo>
                  <a:pt x="4003166" y="2788502"/>
                </a:lnTo>
                <a:lnTo>
                  <a:pt x="0" y="278850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9307" y="4864121"/>
            <a:ext cx="3816268" cy="2975396"/>
          </a:xfrm>
          <a:custGeom>
            <a:avLst/>
            <a:gdLst/>
            <a:ahLst/>
            <a:cxnLst/>
            <a:rect r="r" b="b" t="t" l="l"/>
            <a:pathLst>
              <a:path h="2975396" w="3816268">
                <a:moveTo>
                  <a:pt x="0" y="0"/>
                </a:moveTo>
                <a:lnTo>
                  <a:pt x="3816268" y="0"/>
                </a:lnTo>
                <a:lnTo>
                  <a:pt x="3816268" y="2975395"/>
                </a:lnTo>
                <a:lnTo>
                  <a:pt x="0" y="297539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654300" y="1312834"/>
            <a:ext cx="5750838" cy="3238872"/>
          </a:xfrm>
          <a:custGeom>
            <a:avLst/>
            <a:gdLst/>
            <a:ahLst/>
            <a:cxnLst/>
            <a:rect r="r" b="b" t="t" l="l"/>
            <a:pathLst>
              <a:path h="3238872" w="5750838">
                <a:moveTo>
                  <a:pt x="0" y="0"/>
                </a:moveTo>
                <a:lnTo>
                  <a:pt x="5750838" y="0"/>
                </a:lnTo>
                <a:lnTo>
                  <a:pt x="5750838" y="3238871"/>
                </a:lnTo>
                <a:lnTo>
                  <a:pt x="0" y="323887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905024" y="6872472"/>
            <a:ext cx="5787335" cy="3414528"/>
          </a:xfrm>
          <a:custGeom>
            <a:avLst/>
            <a:gdLst/>
            <a:ahLst/>
            <a:cxnLst/>
            <a:rect r="r" b="b" t="t" l="l"/>
            <a:pathLst>
              <a:path h="3414528" w="5787335">
                <a:moveTo>
                  <a:pt x="0" y="0"/>
                </a:moveTo>
                <a:lnTo>
                  <a:pt x="5787336" y="0"/>
                </a:lnTo>
                <a:lnTo>
                  <a:pt x="5787336" y="3414528"/>
                </a:lnTo>
                <a:lnTo>
                  <a:pt x="0" y="341452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554794" y="4025954"/>
            <a:ext cx="4412744" cy="3071496"/>
          </a:xfrm>
          <a:custGeom>
            <a:avLst/>
            <a:gdLst/>
            <a:ahLst/>
            <a:cxnLst/>
            <a:rect r="r" b="b" t="t" l="l"/>
            <a:pathLst>
              <a:path h="3071496" w="4412744">
                <a:moveTo>
                  <a:pt x="0" y="0"/>
                </a:moveTo>
                <a:lnTo>
                  <a:pt x="4412744" y="0"/>
                </a:lnTo>
                <a:lnTo>
                  <a:pt x="4412744" y="3071496"/>
                </a:lnTo>
                <a:lnTo>
                  <a:pt x="0" y="307149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30713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0" y="7294349"/>
            <a:ext cx="3644403" cy="3180459"/>
          </a:xfrm>
          <a:custGeom>
            <a:avLst/>
            <a:gdLst/>
            <a:ahLst/>
            <a:cxnLst/>
            <a:rect r="r" b="b" t="t" l="l"/>
            <a:pathLst>
              <a:path h="3180459" w="3644403">
                <a:moveTo>
                  <a:pt x="0" y="0"/>
                </a:moveTo>
                <a:lnTo>
                  <a:pt x="3644403" y="0"/>
                </a:lnTo>
                <a:lnTo>
                  <a:pt x="3644403" y="3180459"/>
                </a:lnTo>
                <a:lnTo>
                  <a:pt x="0" y="318045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529719" y="6814456"/>
            <a:ext cx="4498211" cy="3058784"/>
          </a:xfrm>
          <a:custGeom>
            <a:avLst/>
            <a:gdLst/>
            <a:ahLst/>
            <a:cxnLst/>
            <a:rect r="r" b="b" t="t" l="l"/>
            <a:pathLst>
              <a:path h="3058784" w="4498211">
                <a:moveTo>
                  <a:pt x="0" y="0"/>
                </a:moveTo>
                <a:lnTo>
                  <a:pt x="4498211" y="0"/>
                </a:lnTo>
                <a:lnTo>
                  <a:pt x="4498211" y="3058784"/>
                </a:lnTo>
                <a:lnTo>
                  <a:pt x="0" y="305878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400251" y="1107253"/>
            <a:ext cx="5312096" cy="3140777"/>
          </a:xfrm>
          <a:custGeom>
            <a:avLst/>
            <a:gdLst/>
            <a:ahLst/>
            <a:cxnLst/>
            <a:rect r="r" b="b" t="t" l="l"/>
            <a:pathLst>
              <a:path h="3140777" w="5312096">
                <a:moveTo>
                  <a:pt x="0" y="0"/>
                </a:moveTo>
                <a:lnTo>
                  <a:pt x="5312096" y="0"/>
                </a:lnTo>
                <a:lnTo>
                  <a:pt x="5312096" y="3140776"/>
                </a:lnTo>
                <a:lnTo>
                  <a:pt x="0" y="314077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3493356" y="6599576"/>
            <a:ext cx="2218991" cy="3273664"/>
          </a:xfrm>
          <a:custGeom>
            <a:avLst/>
            <a:gdLst/>
            <a:ahLst/>
            <a:cxnLst/>
            <a:rect r="r" b="b" t="t" l="l"/>
            <a:pathLst>
              <a:path h="3273664" w="2218991">
                <a:moveTo>
                  <a:pt x="0" y="0"/>
                </a:moveTo>
                <a:lnTo>
                  <a:pt x="2218991" y="0"/>
                </a:lnTo>
                <a:lnTo>
                  <a:pt x="2218991" y="3273664"/>
                </a:lnTo>
                <a:lnTo>
                  <a:pt x="0" y="327366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5712347" y="6872472"/>
            <a:ext cx="3653416" cy="3659916"/>
          </a:xfrm>
          <a:custGeom>
            <a:avLst/>
            <a:gdLst/>
            <a:ahLst/>
            <a:cxnLst/>
            <a:rect r="r" b="b" t="t" l="l"/>
            <a:pathLst>
              <a:path h="3659916" w="3653416">
                <a:moveTo>
                  <a:pt x="0" y="0"/>
                </a:moveTo>
                <a:lnTo>
                  <a:pt x="3653416" y="0"/>
                </a:lnTo>
                <a:lnTo>
                  <a:pt x="3653416" y="3659917"/>
                </a:lnTo>
                <a:lnTo>
                  <a:pt x="0" y="365991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8642587" y="3441401"/>
            <a:ext cx="3625935" cy="3998013"/>
          </a:xfrm>
          <a:custGeom>
            <a:avLst/>
            <a:gdLst/>
            <a:ahLst/>
            <a:cxnLst/>
            <a:rect r="r" b="b" t="t" l="l"/>
            <a:pathLst>
              <a:path h="3998013" w="3625935">
                <a:moveTo>
                  <a:pt x="0" y="0"/>
                </a:moveTo>
                <a:lnTo>
                  <a:pt x="3625935" y="0"/>
                </a:lnTo>
                <a:lnTo>
                  <a:pt x="3625935" y="3998013"/>
                </a:lnTo>
                <a:lnTo>
                  <a:pt x="0" y="399801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999679">
            <a:off x="2146117" y="2146241"/>
            <a:ext cx="427904" cy="427904"/>
          </a:xfrm>
          <a:custGeom>
            <a:avLst/>
            <a:gdLst/>
            <a:ahLst/>
            <a:cxnLst/>
            <a:rect r="r" b="b" t="t" l="l"/>
            <a:pathLst>
              <a:path h="427904" w="427904">
                <a:moveTo>
                  <a:pt x="0" y="0"/>
                </a:moveTo>
                <a:lnTo>
                  <a:pt x="427903" y="0"/>
                </a:lnTo>
                <a:lnTo>
                  <a:pt x="427903" y="427903"/>
                </a:lnTo>
                <a:lnTo>
                  <a:pt x="0" y="42790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4393340" y="484896"/>
            <a:ext cx="13894660" cy="830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39"/>
              </a:lnSpc>
            </a:pPr>
            <a:r>
              <a:rPr lang="en-US" sz="6239" spc="-343" b="true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But first...Let’s Celebrate!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l="0" t="-7666" r="0" b="-7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7616705"/>
            <a:ext cx="18288000" cy="3683426"/>
          </a:xfrm>
          <a:custGeom>
            <a:avLst/>
            <a:gdLst/>
            <a:ahLst/>
            <a:cxnLst/>
            <a:rect r="r" b="b" t="t" l="l"/>
            <a:pathLst>
              <a:path h="3683426" w="18288000">
                <a:moveTo>
                  <a:pt x="0" y="0"/>
                </a:moveTo>
                <a:lnTo>
                  <a:pt x="18288000" y="0"/>
                </a:lnTo>
                <a:lnTo>
                  <a:pt x="18288000" y="3683426"/>
                </a:lnTo>
                <a:lnTo>
                  <a:pt x="0" y="36834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-44434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133904" y="1045400"/>
            <a:ext cx="1857708" cy="949120"/>
          </a:xfrm>
          <a:custGeom>
            <a:avLst/>
            <a:gdLst/>
            <a:ahLst/>
            <a:cxnLst/>
            <a:rect r="r" b="b" t="t" l="l"/>
            <a:pathLst>
              <a:path h="949120" w="1857708">
                <a:moveTo>
                  <a:pt x="0" y="0"/>
                </a:moveTo>
                <a:lnTo>
                  <a:pt x="1857708" y="0"/>
                </a:lnTo>
                <a:lnTo>
                  <a:pt x="1857708" y="949119"/>
                </a:lnTo>
                <a:lnTo>
                  <a:pt x="0" y="9491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1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741001" y="1203213"/>
            <a:ext cx="2765081" cy="1412705"/>
          </a:xfrm>
          <a:custGeom>
            <a:avLst/>
            <a:gdLst/>
            <a:ahLst/>
            <a:cxnLst/>
            <a:rect r="r" b="b" t="t" l="l"/>
            <a:pathLst>
              <a:path h="1412705" w="2765081">
                <a:moveTo>
                  <a:pt x="0" y="0"/>
                </a:moveTo>
                <a:lnTo>
                  <a:pt x="2765081" y="0"/>
                </a:lnTo>
                <a:lnTo>
                  <a:pt x="2765081" y="1412705"/>
                </a:lnTo>
                <a:lnTo>
                  <a:pt x="0" y="14127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874980" y="3817407"/>
            <a:ext cx="2346292" cy="1198742"/>
          </a:xfrm>
          <a:custGeom>
            <a:avLst/>
            <a:gdLst/>
            <a:ahLst/>
            <a:cxnLst/>
            <a:rect r="r" b="b" t="t" l="l"/>
            <a:pathLst>
              <a:path h="1198742" w="2346292">
                <a:moveTo>
                  <a:pt x="0" y="0"/>
                </a:moveTo>
                <a:lnTo>
                  <a:pt x="2346293" y="0"/>
                </a:lnTo>
                <a:lnTo>
                  <a:pt x="2346293" y="1198742"/>
                </a:lnTo>
                <a:lnTo>
                  <a:pt x="0" y="11987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57516">
            <a:off x="10087349" y="4273936"/>
            <a:ext cx="753569" cy="285684"/>
          </a:xfrm>
          <a:custGeom>
            <a:avLst/>
            <a:gdLst/>
            <a:ahLst/>
            <a:cxnLst/>
            <a:rect r="r" b="b" t="t" l="l"/>
            <a:pathLst>
              <a:path h="285684" w="753569">
                <a:moveTo>
                  <a:pt x="0" y="0"/>
                </a:moveTo>
                <a:lnTo>
                  <a:pt x="753568" y="0"/>
                </a:lnTo>
                <a:lnTo>
                  <a:pt x="753568" y="285684"/>
                </a:lnTo>
                <a:lnTo>
                  <a:pt x="0" y="2856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39644" t="0" r="0" b="-213432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663433" y="2156277"/>
            <a:ext cx="16961134" cy="7302141"/>
            <a:chOff x="0" y="0"/>
            <a:chExt cx="4467130" cy="192319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467130" cy="1923198"/>
            </a:xfrm>
            <a:custGeom>
              <a:avLst/>
              <a:gdLst/>
              <a:ahLst/>
              <a:cxnLst/>
              <a:rect r="r" b="b" t="t" l="l"/>
              <a:pathLst>
                <a:path h="1923198" w="4467130">
                  <a:moveTo>
                    <a:pt x="23279" y="0"/>
                  </a:moveTo>
                  <a:lnTo>
                    <a:pt x="4443851" y="0"/>
                  </a:lnTo>
                  <a:cubicBezTo>
                    <a:pt x="4450024" y="0"/>
                    <a:pt x="4455946" y="2453"/>
                    <a:pt x="4460311" y="6818"/>
                  </a:cubicBezTo>
                  <a:cubicBezTo>
                    <a:pt x="4464677" y="11184"/>
                    <a:pt x="4467130" y="17105"/>
                    <a:pt x="4467130" y="23279"/>
                  </a:cubicBezTo>
                  <a:lnTo>
                    <a:pt x="4467130" y="1899919"/>
                  </a:lnTo>
                  <a:cubicBezTo>
                    <a:pt x="4467130" y="1906093"/>
                    <a:pt x="4464677" y="1912014"/>
                    <a:pt x="4460311" y="1916379"/>
                  </a:cubicBezTo>
                  <a:cubicBezTo>
                    <a:pt x="4455946" y="1920745"/>
                    <a:pt x="4450024" y="1923198"/>
                    <a:pt x="4443851" y="1923198"/>
                  </a:cubicBezTo>
                  <a:lnTo>
                    <a:pt x="23279" y="1923198"/>
                  </a:lnTo>
                  <a:cubicBezTo>
                    <a:pt x="10422" y="1923198"/>
                    <a:pt x="0" y="1912775"/>
                    <a:pt x="0" y="1899919"/>
                  </a:cubicBezTo>
                  <a:lnTo>
                    <a:pt x="0" y="23279"/>
                  </a:lnTo>
                  <a:cubicBezTo>
                    <a:pt x="0" y="17105"/>
                    <a:pt x="2453" y="11184"/>
                    <a:pt x="6818" y="6818"/>
                  </a:cubicBezTo>
                  <a:cubicBezTo>
                    <a:pt x="11184" y="2453"/>
                    <a:pt x="17105" y="0"/>
                    <a:pt x="23279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47625"/>
              <a:ext cx="4467130" cy="19708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-557516">
            <a:off x="14815828" y="700753"/>
            <a:ext cx="753569" cy="285684"/>
          </a:xfrm>
          <a:custGeom>
            <a:avLst/>
            <a:gdLst/>
            <a:ahLst/>
            <a:cxnLst/>
            <a:rect r="r" b="b" t="t" l="l"/>
            <a:pathLst>
              <a:path h="285684" w="753569">
                <a:moveTo>
                  <a:pt x="0" y="0"/>
                </a:moveTo>
                <a:lnTo>
                  <a:pt x="753569" y="0"/>
                </a:lnTo>
                <a:lnTo>
                  <a:pt x="753569" y="285683"/>
                </a:lnTo>
                <a:lnTo>
                  <a:pt x="0" y="2856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39644" t="0" r="0" b="-213432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57516">
            <a:off x="3603147" y="700753"/>
            <a:ext cx="753569" cy="285684"/>
          </a:xfrm>
          <a:custGeom>
            <a:avLst/>
            <a:gdLst/>
            <a:ahLst/>
            <a:cxnLst/>
            <a:rect r="r" b="b" t="t" l="l"/>
            <a:pathLst>
              <a:path h="285684" w="753569">
                <a:moveTo>
                  <a:pt x="0" y="0"/>
                </a:moveTo>
                <a:lnTo>
                  <a:pt x="753568" y="0"/>
                </a:lnTo>
                <a:lnTo>
                  <a:pt x="753568" y="285683"/>
                </a:lnTo>
                <a:lnTo>
                  <a:pt x="0" y="2856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39644" t="0" r="0" b="-213432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69238" y="2514667"/>
            <a:ext cx="1181817" cy="1887133"/>
          </a:xfrm>
          <a:custGeom>
            <a:avLst/>
            <a:gdLst/>
            <a:ahLst/>
            <a:cxnLst/>
            <a:rect r="r" b="b" t="t" l="l"/>
            <a:pathLst>
              <a:path h="1887133" w="1181817">
                <a:moveTo>
                  <a:pt x="0" y="0"/>
                </a:moveTo>
                <a:lnTo>
                  <a:pt x="1181817" y="0"/>
                </a:lnTo>
                <a:lnTo>
                  <a:pt x="1181817" y="1887133"/>
                </a:lnTo>
                <a:lnTo>
                  <a:pt x="0" y="18871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6033063" y="4747727"/>
            <a:ext cx="1415876" cy="1641595"/>
          </a:xfrm>
          <a:custGeom>
            <a:avLst/>
            <a:gdLst/>
            <a:ahLst/>
            <a:cxnLst/>
            <a:rect r="r" b="b" t="t" l="l"/>
            <a:pathLst>
              <a:path h="1641595" w="1415876">
                <a:moveTo>
                  <a:pt x="0" y="0"/>
                </a:moveTo>
                <a:lnTo>
                  <a:pt x="1415876" y="0"/>
                </a:lnTo>
                <a:lnTo>
                  <a:pt x="1415876" y="1641595"/>
                </a:lnTo>
                <a:lnTo>
                  <a:pt x="0" y="16415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2529530" y="2371792"/>
            <a:ext cx="13604373" cy="65530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28"/>
              </a:lnSpc>
            </a:pPr>
          </a:p>
          <a:p>
            <a:pPr algn="ctr">
              <a:lnSpc>
                <a:spcPts val="5417"/>
              </a:lnSpc>
              <a:spcBef>
                <a:spcPct val="0"/>
              </a:spcBef>
            </a:pPr>
            <a:r>
              <a:rPr lang="en-US" sz="5417" spc="-297">
                <a:solidFill>
                  <a:srgbClr val="8C52FF"/>
                </a:solidFill>
                <a:latin typeface="Playpen Sans"/>
                <a:ea typeface="Playpen Sans"/>
                <a:cs typeface="Playpen Sans"/>
                <a:sym typeface="Playpen Sans"/>
              </a:rPr>
              <a:t>Thinking - Think before you do something</a:t>
            </a:r>
          </a:p>
          <a:p>
            <a:pPr algn="ctr">
              <a:lnSpc>
                <a:spcPts val="5417"/>
              </a:lnSpc>
              <a:spcBef>
                <a:spcPct val="0"/>
              </a:spcBef>
            </a:pPr>
          </a:p>
          <a:p>
            <a:pPr algn="ctr">
              <a:lnSpc>
                <a:spcPts val="5417"/>
              </a:lnSpc>
              <a:spcBef>
                <a:spcPct val="0"/>
              </a:spcBef>
            </a:pPr>
            <a:r>
              <a:rPr lang="en-US" sz="5417" spc="-297">
                <a:solidFill>
                  <a:srgbClr val="FF3131"/>
                </a:solidFill>
                <a:latin typeface="Playpen Sans"/>
                <a:ea typeface="Playpen Sans"/>
                <a:cs typeface="Playpen Sans"/>
                <a:sym typeface="Playpen Sans"/>
              </a:rPr>
              <a:t>Checking - See if it’s safe to walk /climb on/build with (ask someone if you are not sure)</a:t>
            </a:r>
          </a:p>
          <a:p>
            <a:pPr algn="ctr">
              <a:lnSpc>
                <a:spcPts val="5417"/>
              </a:lnSpc>
              <a:spcBef>
                <a:spcPct val="0"/>
              </a:spcBef>
            </a:pPr>
          </a:p>
          <a:p>
            <a:pPr algn="ctr">
              <a:lnSpc>
                <a:spcPts val="5417"/>
              </a:lnSpc>
              <a:spcBef>
                <a:spcPct val="0"/>
              </a:spcBef>
            </a:pPr>
            <a:r>
              <a:rPr lang="en-US" sz="5417" spc="-297">
                <a:solidFill>
                  <a:srgbClr val="38B6FF"/>
                </a:solidFill>
                <a:latin typeface="Playpen Sans"/>
                <a:ea typeface="Playpen Sans"/>
                <a:cs typeface="Playpen Sans"/>
                <a:sym typeface="Playpen Sans"/>
              </a:rPr>
              <a:t>Looking- Make sure its not broken before using it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993525" y="6833621"/>
            <a:ext cx="1696750" cy="1064711"/>
          </a:xfrm>
          <a:custGeom>
            <a:avLst/>
            <a:gdLst/>
            <a:ahLst/>
            <a:cxnLst/>
            <a:rect r="r" b="b" t="t" l="l"/>
            <a:pathLst>
              <a:path h="1064711" w="1696750">
                <a:moveTo>
                  <a:pt x="0" y="0"/>
                </a:moveTo>
                <a:lnTo>
                  <a:pt x="1696749" y="0"/>
                </a:lnTo>
                <a:lnTo>
                  <a:pt x="1696749" y="1064710"/>
                </a:lnTo>
                <a:lnTo>
                  <a:pt x="0" y="10647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5097287" y="231124"/>
            <a:ext cx="7672736" cy="1763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00"/>
              </a:lnSpc>
            </a:pPr>
            <a:r>
              <a:rPr lang="en-US" b="true" sz="6800" spc="-374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Safety in the Playground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l="0" t="-7666" r="0" b="-7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372476" y="-2060141"/>
            <a:ext cx="20757573" cy="4302479"/>
          </a:xfrm>
          <a:custGeom>
            <a:avLst/>
            <a:gdLst/>
            <a:ahLst/>
            <a:cxnLst/>
            <a:rect r="r" b="b" t="t" l="l"/>
            <a:pathLst>
              <a:path h="4302479" w="20757573">
                <a:moveTo>
                  <a:pt x="0" y="0"/>
                </a:moveTo>
                <a:lnTo>
                  <a:pt x="20757573" y="0"/>
                </a:lnTo>
                <a:lnTo>
                  <a:pt x="20757573" y="4302478"/>
                </a:lnTo>
                <a:lnTo>
                  <a:pt x="0" y="4302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004786" y="811164"/>
            <a:ext cx="15708563" cy="906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00"/>
              </a:lnSpc>
            </a:pPr>
            <a:r>
              <a:rPr lang="en-US" b="true" sz="6800" spc="-374" u="sng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Tyres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0" y="8736705"/>
            <a:ext cx="18288000" cy="1550295"/>
            <a:chOff x="0" y="0"/>
            <a:chExt cx="4816593" cy="40830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408308"/>
            </a:xfrm>
            <a:custGeom>
              <a:avLst/>
              <a:gdLst/>
              <a:ahLst/>
              <a:cxnLst/>
              <a:rect r="r" b="b" t="t" l="l"/>
              <a:pathLst>
                <a:path h="40830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408308"/>
                  </a:lnTo>
                  <a:lnTo>
                    <a:pt x="0" y="408308"/>
                  </a:lnTo>
                  <a:close/>
                </a:path>
              </a:pathLst>
            </a:custGeom>
            <a:solidFill>
              <a:srgbClr val="B9D87A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816593" cy="4464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7114486" y="553013"/>
            <a:ext cx="1862119" cy="951373"/>
          </a:xfrm>
          <a:custGeom>
            <a:avLst/>
            <a:gdLst/>
            <a:ahLst/>
            <a:cxnLst/>
            <a:rect r="r" b="b" t="t" l="l"/>
            <a:pathLst>
              <a:path h="951373" w="1862119">
                <a:moveTo>
                  <a:pt x="0" y="0"/>
                </a:moveTo>
                <a:lnTo>
                  <a:pt x="1862118" y="0"/>
                </a:lnTo>
                <a:lnTo>
                  <a:pt x="1862118" y="951374"/>
                </a:lnTo>
                <a:lnTo>
                  <a:pt x="0" y="9513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842351">
            <a:off x="3937580" y="-475687"/>
            <a:ext cx="1862119" cy="951373"/>
          </a:xfrm>
          <a:custGeom>
            <a:avLst/>
            <a:gdLst/>
            <a:ahLst/>
            <a:cxnLst/>
            <a:rect r="r" b="b" t="t" l="l"/>
            <a:pathLst>
              <a:path h="951373" w="1862119">
                <a:moveTo>
                  <a:pt x="0" y="0"/>
                </a:moveTo>
                <a:lnTo>
                  <a:pt x="1862119" y="0"/>
                </a:lnTo>
                <a:lnTo>
                  <a:pt x="1862119" y="951374"/>
                </a:lnTo>
                <a:lnTo>
                  <a:pt x="0" y="9513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897878" y="4929351"/>
            <a:ext cx="1013812" cy="1501943"/>
          </a:xfrm>
          <a:custGeom>
            <a:avLst/>
            <a:gdLst/>
            <a:ahLst/>
            <a:cxnLst/>
            <a:rect r="r" b="b" t="t" l="l"/>
            <a:pathLst>
              <a:path h="1501943" w="1013812">
                <a:moveTo>
                  <a:pt x="0" y="0"/>
                </a:moveTo>
                <a:lnTo>
                  <a:pt x="1013812" y="0"/>
                </a:lnTo>
                <a:lnTo>
                  <a:pt x="1013812" y="1501944"/>
                </a:lnTo>
                <a:lnTo>
                  <a:pt x="0" y="15019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303138" y="6554925"/>
            <a:ext cx="2336579" cy="2181781"/>
          </a:xfrm>
          <a:custGeom>
            <a:avLst/>
            <a:gdLst/>
            <a:ahLst/>
            <a:cxnLst/>
            <a:rect r="r" b="b" t="t" l="l"/>
            <a:pathLst>
              <a:path h="2181781" w="2336579">
                <a:moveTo>
                  <a:pt x="0" y="0"/>
                </a:moveTo>
                <a:lnTo>
                  <a:pt x="2336579" y="0"/>
                </a:lnTo>
                <a:lnTo>
                  <a:pt x="2336579" y="2181780"/>
                </a:lnTo>
                <a:lnTo>
                  <a:pt x="0" y="21817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25926" y="331711"/>
            <a:ext cx="5128524" cy="3821253"/>
          </a:xfrm>
          <a:custGeom>
            <a:avLst/>
            <a:gdLst/>
            <a:ahLst/>
            <a:cxnLst/>
            <a:rect r="r" b="b" t="t" l="l"/>
            <a:pathLst>
              <a:path h="3821253" w="5128524">
                <a:moveTo>
                  <a:pt x="0" y="0"/>
                </a:moveTo>
                <a:lnTo>
                  <a:pt x="5128524" y="0"/>
                </a:lnTo>
                <a:lnTo>
                  <a:pt x="5128524" y="3821253"/>
                </a:lnTo>
                <a:lnTo>
                  <a:pt x="0" y="382125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48716" y="3930224"/>
            <a:ext cx="6318720" cy="3118594"/>
          </a:xfrm>
          <a:custGeom>
            <a:avLst/>
            <a:gdLst/>
            <a:ahLst/>
            <a:cxnLst/>
            <a:rect r="r" b="b" t="t" l="l"/>
            <a:pathLst>
              <a:path h="3118594" w="6318720">
                <a:moveTo>
                  <a:pt x="0" y="0"/>
                </a:moveTo>
                <a:lnTo>
                  <a:pt x="6318719" y="0"/>
                </a:lnTo>
                <a:lnTo>
                  <a:pt x="6318719" y="3118594"/>
                </a:lnTo>
                <a:lnTo>
                  <a:pt x="0" y="31185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pic>
        <p:nvPicPr>
          <p:cNvPr name="Picture 14" id="14">
            <a:hlinkClick action="ppaction://media"/>
          </p:cNvPr>
          <p:cNvPicPr>
            <a:picLocks noChangeAspect="true"/>
          </p:cNvPicPr>
          <p:nvPr>
            <a:vide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5405842" y="4507626"/>
            <a:ext cx="3104236" cy="5518642"/>
          </a:xfrm>
          <a:prstGeom prst="rect">
            <a:avLst/>
          </a:prstGeom>
        </p:spPr>
      </p:pic>
      <p:sp>
        <p:nvSpPr>
          <p:cNvPr name="TextBox 15" id="15"/>
          <p:cNvSpPr txBox="true"/>
          <p:nvPr/>
        </p:nvSpPr>
        <p:spPr>
          <a:xfrm rot="0">
            <a:off x="6957960" y="2748126"/>
            <a:ext cx="9350343" cy="1543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b="true" sz="2999">
                <a:solidFill>
                  <a:srgbClr val="000000"/>
                </a:solidFill>
                <a:latin typeface="Playpen Sans Semi-Bold"/>
                <a:ea typeface="Playpen Sans Semi-Bold"/>
                <a:cs typeface="Playpen Sans Semi-Bold"/>
                <a:sym typeface="Playpen Sans Semi-Bold"/>
              </a:rPr>
              <a:t>Tyres can be used for lots of things-stacking, building, rolling, obstacle courses and much more.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299307" y="4800600"/>
            <a:ext cx="5609531" cy="34486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2799" b="true">
                <a:solidFill>
                  <a:srgbClr val="000000"/>
                </a:solidFill>
                <a:latin typeface="Playpen Sans Semi-Bold"/>
                <a:ea typeface="Playpen Sans Semi-Bold"/>
                <a:cs typeface="Playpen Sans Semi-Bold"/>
                <a:sym typeface="Playpen Sans Semi-Bold"/>
              </a:rPr>
              <a:t>• Builds c</a:t>
            </a:r>
            <a:r>
              <a:rPr lang="en-US" sz="2799" b="true">
                <a:solidFill>
                  <a:srgbClr val="000000"/>
                </a:solidFill>
                <a:latin typeface="Playpen Sans Semi-Bold"/>
                <a:ea typeface="Playpen Sans Semi-Bold"/>
                <a:cs typeface="Playpen Sans Semi-Bold"/>
                <a:sym typeface="Playpen Sans Semi-Bold"/>
              </a:rPr>
              <a:t>reativity</a:t>
            </a:r>
          </a:p>
          <a:p>
            <a:pPr algn="l">
              <a:lnSpc>
                <a:spcPts val="6999"/>
              </a:lnSpc>
            </a:pPr>
            <a:r>
              <a:rPr lang="en-US" sz="2799" b="true">
                <a:solidFill>
                  <a:srgbClr val="000000"/>
                </a:solidFill>
                <a:latin typeface="Playpen Sans Semi-Bold"/>
                <a:ea typeface="Playpen Sans Semi-Bold"/>
                <a:cs typeface="Playpen Sans Semi-Bold"/>
                <a:sym typeface="Playpen Sans Semi-Bold"/>
              </a:rPr>
              <a:t>• Encourages problem solving</a:t>
            </a:r>
          </a:p>
          <a:p>
            <a:pPr algn="l">
              <a:lnSpc>
                <a:spcPts val="6999"/>
              </a:lnSpc>
            </a:pPr>
            <a:r>
              <a:rPr lang="en-US" sz="2799" b="true">
                <a:solidFill>
                  <a:srgbClr val="000000"/>
                </a:solidFill>
                <a:latin typeface="Playpen Sans Semi-Bold"/>
                <a:ea typeface="Playpen Sans Semi-Bold"/>
                <a:cs typeface="Playpen Sans Semi-Bold"/>
                <a:sym typeface="Playpen Sans Semi-Bold"/>
              </a:rPr>
              <a:t>• Promotes teamwork</a:t>
            </a:r>
          </a:p>
          <a:p>
            <a:pPr algn="l">
              <a:lnSpc>
                <a:spcPts val="2800"/>
              </a:lnSpc>
            </a:pPr>
          </a:p>
          <a:p>
            <a:pPr algn="l">
              <a:lnSpc>
                <a:spcPts val="2800"/>
              </a:lnSpc>
            </a:pP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l="0" t="-7666" r="0" b="-7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372476" y="-2060141"/>
            <a:ext cx="20757573" cy="4302479"/>
          </a:xfrm>
          <a:custGeom>
            <a:avLst/>
            <a:gdLst/>
            <a:ahLst/>
            <a:cxnLst/>
            <a:rect r="r" b="b" t="t" l="l"/>
            <a:pathLst>
              <a:path h="4302479" w="20757573">
                <a:moveTo>
                  <a:pt x="0" y="0"/>
                </a:moveTo>
                <a:lnTo>
                  <a:pt x="20757573" y="0"/>
                </a:lnTo>
                <a:lnTo>
                  <a:pt x="20757573" y="4302478"/>
                </a:lnTo>
                <a:lnTo>
                  <a:pt x="0" y="4302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887283" y="509518"/>
            <a:ext cx="15708563" cy="1763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00"/>
              </a:lnSpc>
            </a:pPr>
            <a:r>
              <a:rPr lang="en-US" b="true" sz="6800" spc="-374" u="sng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Tyres-Safety</a:t>
            </a:r>
          </a:p>
          <a:p>
            <a:pPr algn="l">
              <a:lnSpc>
                <a:spcPts val="6800"/>
              </a:lnSpc>
            </a:pPr>
          </a:p>
        </p:txBody>
      </p:sp>
      <p:grpSp>
        <p:nvGrpSpPr>
          <p:cNvPr name="Group 5" id="5"/>
          <p:cNvGrpSpPr/>
          <p:nvPr/>
        </p:nvGrpSpPr>
        <p:grpSpPr>
          <a:xfrm rot="0">
            <a:off x="0" y="8736705"/>
            <a:ext cx="18288000" cy="1550295"/>
            <a:chOff x="0" y="0"/>
            <a:chExt cx="4816593" cy="40830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408308"/>
            </a:xfrm>
            <a:custGeom>
              <a:avLst/>
              <a:gdLst/>
              <a:ahLst/>
              <a:cxnLst/>
              <a:rect r="r" b="b" t="t" l="l"/>
              <a:pathLst>
                <a:path h="40830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408308"/>
                  </a:lnTo>
                  <a:lnTo>
                    <a:pt x="0" y="408308"/>
                  </a:lnTo>
                  <a:close/>
                </a:path>
              </a:pathLst>
            </a:custGeom>
            <a:solidFill>
              <a:srgbClr val="B9D87A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816593" cy="4464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7114486" y="553013"/>
            <a:ext cx="1862119" cy="951373"/>
          </a:xfrm>
          <a:custGeom>
            <a:avLst/>
            <a:gdLst/>
            <a:ahLst/>
            <a:cxnLst/>
            <a:rect r="r" b="b" t="t" l="l"/>
            <a:pathLst>
              <a:path h="951373" w="1862119">
                <a:moveTo>
                  <a:pt x="0" y="0"/>
                </a:moveTo>
                <a:lnTo>
                  <a:pt x="1862118" y="0"/>
                </a:lnTo>
                <a:lnTo>
                  <a:pt x="1862118" y="951374"/>
                </a:lnTo>
                <a:lnTo>
                  <a:pt x="0" y="9513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842351">
            <a:off x="3937580" y="-475687"/>
            <a:ext cx="1862119" cy="951373"/>
          </a:xfrm>
          <a:custGeom>
            <a:avLst/>
            <a:gdLst/>
            <a:ahLst/>
            <a:cxnLst/>
            <a:rect r="r" b="b" t="t" l="l"/>
            <a:pathLst>
              <a:path h="951373" w="1862119">
                <a:moveTo>
                  <a:pt x="0" y="0"/>
                </a:moveTo>
                <a:lnTo>
                  <a:pt x="1862119" y="0"/>
                </a:lnTo>
                <a:lnTo>
                  <a:pt x="1862119" y="951374"/>
                </a:lnTo>
                <a:lnTo>
                  <a:pt x="0" y="9513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92264" y="1652570"/>
            <a:ext cx="5029289" cy="2075725"/>
          </a:xfrm>
          <a:custGeom>
            <a:avLst/>
            <a:gdLst/>
            <a:ahLst/>
            <a:cxnLst/>
            <a:rect r="r" b="b" t="t" l="l"/>
            <a:pathLst>
              <a:path h="2075725" w="5029289">
                <a:moveTo>
                  <a:pt x="0" y="0"/>
                </a:moveTo>
                <a:lnTo>
                  <a:pt x="5029289" y="0"/>
                </a:lnTo>
                <a:lnTo>
                  <a:pt x="5029289" y="2075725"/>
                </a:lnTo>
                <a:lnTo>
                  <a:pt x="0" y="20757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15474" y="6560182"/>
            <a:ext cx="5029289" cy="2075725"/>
          </a:xfrm>
          <a:custGeom>
            <a:avLst/>
            <a:gdLst/>
            <a:ahLst/>
            <a:cxnLst/>
            <a:rect r="r" b="b" t="t" l="l"/>
            <a:pathLst>
              <a:path h="2075725" w="5029289">
                <a:moveTo>
                  <a:pt x="0" y="0"/>
                </a:moveTo>
                <a:lnTo>
                  <a:pt x="5029289" y="0"/>
                </a:lnTo>
                <a:lnTo>
                  <a:pt x="5029289" y="2075725"/>
                </a:lnTo>
                <a:lnTo>
                  <a:pt x="0" y="20757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085196" y="1652570"/>
            <a:ext cx="5029289" cy="2075725"/>
          </a:xfrm>
          <a:custGeom>
            <a:avLst/>
            <a:gdLst/>
            <a:ahLst/>
            <a:cxnLst/>
            <a:rect r="r" b="b" t="t" l="l"/>
            <a:pathLst>
              <a:path h="2075725" w="5029289">
                <a:moveTo>
                  <a:pt x="0" y="0"/>
                </a:moveTo>
                <a:lnTo>
                  <a:pt x="5029290" y="0"/>
                </a:lnTo>
                <a:lnTo>
                  <a:pt x="5029290" y="2075725"/>
                </a:lnTo>
                <a:lnTo>
                  <a:pt x="0" y="20757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160163" y="6810494"/>
            <a:ext cx="5029289" cy="2075725"/>
          </a:xfrm>
          <a:custGeom>
            <a:avLst/>
            <a:gdLst/>
            <a:ahLst/>
            <a:cxnLst/>
            <a:rect r="r" b="b" t="t" l="l"/>
            <a:pathLst>
              <a:path h="2075725" w="5029289">
                <a:moveTo>
                  <a:pt x="0" y="0"/>
                </a:moveTo>
                <a:lnTo>
                  <a:pt x="5029290" y="0"/>
                </a:lnTo>
                <a:lnTo>
                  <a:pt x="5029290" y="2075724"/>
                </a:lnTo>
                <a:lnTo>
                  <a:pt x="0" y="20757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2167680">
            <a:off x="5365637" y="3945134"/>
            <a:ext cx="1043292" cy="477306"/>
          </a:xfrm>
          <a:custGeom>
            <a:avLst/>
            <a:gdLst/>
            <a:ahLst/>
            <a:cxnLst/>
            <a:rect r="r" b="b" t="t" l="l"/>
            <a:pathLst>
              <a:path h="477306" w="1043292">
                <a:moveTo>
                  <a:pt x="0" y="0"/>
                </a:moveTo>
                <a:lnTo>
                  <a:pt x="1043292" y="0"/>
                </a:lnTo>
                <a:lnTo>
                  <a:pt x="1043292" y="477306"/>
                </a:lnTo>
                <a:lnTo>
                  <a:pt x="0" y="4773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0" y="6774513"/>
            <a:ext cx="5660238" cy="1924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0"/>
              </a:lnSpc>
              <a:spcBef>
                <a:spcPct val="0"/>
              </a:spcBef>
            </a:pPr>
            <a:r>
              <a:rPr lang="en-US" sz="3770" spc="-207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If staff have put them down to separate areas/zones, leave them be.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-2286334">
            <a:off x="5518037" y="6071522"/>
            <a:ext cx="1043292" cy="477306"/>
          </a:xfrm>
          <a:custGeom>
            <a:avLst/>
            <a:gdLst/>
            <a:ahLst/>
            <a:cxnLst/>
            <a:rect r="r" b="b" t="t" l="l"/>
            <a:pathLst>
              <a:path h="477306" w="1043292">
                <a:moveTo>
                  <a:pt x="0" y="0"/>
                </a:moveTo>
                <a:lnTo>
                  <a:pt x="1043292" y="0"/>
                </a:lnTo>
                <a:lnTo>
                  <a:pt x="1043292" y="477306"/>
                </a:lnTo>
                <a:lnTo>
                  <a:pt x="0" y="4773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8100000">
            <a:off x="11025937" y="4182894"/>
            <a:ext cx="1043292" cy="477306"/>
          </a:xfrm>
          <a:custGeom>
            <a:avLst/>
            <a:gdLst/>
            <a:ahLst/>
            <a:cxnLst/>
            <a:rect r="r" b="b" t="t" l="l"/>
            <a:pathLst>
              <a:path h="477306" w="1043292">
                <a:moveTo>
                  <a:pt x="0" y="0"/>
                </a:moveTo>
                <a:lnTo>
                  <a:pt x="1043293" y="0"/>
                </a:lnTo>
                <a:lnTo>
                  <a:pt x="1043293" y="477306"/>
                </a:lnTo>
                <a:lnTo>
                  <a:pt x="0" y="4773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9565277">
            <a:off x="10488324" y="6174446"/>
            <a:ext cx="1043292" cy="477306"/>
          </a:xfrm>
          <a:custGeom>
            <a:avLst/>
            <a:gdLst/>
            <a:ahLst/>
            <a:cxnLst/>
            <a:rect r="r" b="b" t="t" l="l"/>
            <a:pathLst>
              <a:path h="477306" w="1043292">
                <a:moveTo>
                  <a:pt x="0" y="0"/>
                </a:moveTo>
                <a:lnTo>
                  <a:pt x="1043293" y="0"/>
                </a:lnTo>
                <a:lnTo>
                  <a:pt x="1043293" y="477307"/>
                </a:lnTo>
                <a:lnTo>
                  <a:pt x="0" y="4773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4868640" y="1538232"/>
            <a:ext cx="7347986" cy="7347986"/>
          </a:xfrm>
          <a:custGeom>
            <a:avLst/>
            <a:gdLst/>
            <a:ahLst/>
            <a:cxnLst/>
            <a:rect r="r" b="b" t="t" l="l"/>
            <a:pathLst>
              <a:path h="7347986" w="7347986">
                <a:moveTo>
                  <a:pt x="0" y="0"/>
                </a:moveTo>
                <a:lnTo>
                  <a:pt x="7347986" y="0"/>
                </a:lnTo>
                <a:lnTo>
                  <a:pt x="7347986" y="7347986"/>
                </a:lnTo>
                <a:lnTo>
                  <a:pt x="0" y="73479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315474" y="2072039"/>
            <a:ext cx="4782869" cy="11415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69"/>
              </a:lnSpc>
              <a:spcBef>
                <a:spcPct val="0"/>
              </a:spcBef>
            </a:pPr>
            <a:r>
              <a:rPr lang="en-US" sz="4469" spc="-245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Stack no higher than your waste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160163" y="2166939"/>
            <a:ext cx="5029289" cy="1142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0"/>
              </a:lnSpc>
              <a:spcBef>
                <a:spcPct val="0"/>
              </a:spcBef>
            </a:pPr>
            <a:r>
              <a:rPr lang="en-US" sz="4470" spc="-245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If heavy, c</a:t>
            </a:r>
            <a:r>
              <a:rPr lang="en-US" sz="4470" spc="-245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arry with a partner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160163" y="7095312"/>
            <a:ext cx="4782869" cy="1591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69"/>
              </a:lnSpc>
              <a:spcBef>
                <a:spcPct val="0"/>
              </a:spcBef>
            </a:pPr>
            <a:r>
              <a:rPr lang="en-US" sz="4169" spc="-229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Take your time-no throwing or pushing them roughly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l="0" t="-7666" r="0" b="-7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372476" y="-2060141"/>
            <a:ext cx="20757573" cy="4302479"/>
          </a:xfrm>
          <a:custGeom>
            <a:avLst/>
            <a:gdLst/>
            <a:ahLst/>
            <a:cxnLst/>
            <a:rect r="r" b="b" t="t" l="l"/>
            <a:pathLst>
              <a:path h="4302479" w="20757573">
                <a:moveTo>
                  <a:pt x="0" y="0"/>
                </a:moveTo>
                <a:lnTo>
                  <a:pt x="20757573" y="0"/>
                </a:lnTo>
                <a:lnTo>
                  <a:pt x="20757573" y="4302478"/>
                </a:lnTo>
                <a:lnTo>
                  <a:pt x="0" y="4302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004786" y="811164"/>
            <a:ext cx="15708563" cy="906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00"/>
              </a:lnSpc>
            </a:pPr>
            <a:r>
              <a:rPr lang="en-US" b="true" sz="6800" spc="-374" u="sng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Space Hoppers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0" y="8736705"/>
            <a:ext cx="18288000" cy="1550295"/>
            <a:chOff x="0" y="0"/>
            <a:chExt cx="4816593" cy="40830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408308"/>
            </a:xfrm>
            <a:custGeom>
              <a:avLst/>
              <a:gdLst/>
              <a:ahLst/>
              <a:cxnLst/>
              <a:rect r="r" b="b" t="t" l="l"/>
              <a:pathLst>
                <a:path h="40830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408308"/>
                  </a:lnTo>
                  <a:lnTo>
                    <a:pt x="0" y="408308"/>
                  </a:lnTo>
                  <a:close/>
                </a:path>
              </a:pathLst>
            </a:custGeom>
            <a:solidFill>
              <a:srgbClr val="B9D87A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816593" cy="4464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7114486" y="553013"/>
            <a:ext cx="1862119" cy="951373"/>
          </a:xfrm>
          <a:custGeom>
            <a:avLst/>
            <a:gdLst/>
            <a:ahLst/>
            <a:cxnLst/>
            <a:rect r="r" b="b" t="t" l="l"/>
            <a:pathLst>
              <a:path h="951373" w="1862119">
                <a:moveTo>
                  <a:pt x="0" y="0"/>
                </a:moveTo>
                <a:lnTo>
                  <a:pt x="1862118" y="0"/>
                </a:lnTo>
                <a:lnTo>
                  <a:pt x="1862118" y="951374"/>
                </a:lnTo>
                <a:lnTo>
                  <a:pt x="0" y="9513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842351">
            <a:off x="3937580" y="-475687"/>
            <a:ext cx="1862119" cy="951373"/>
          </a:xfrm>
          <a:custGeom>
            <a:avLst/>
            <a:gdLst/>
            <a:ahLst/>
            <a:cxnLst/>
            <a:rect r="r" b="b" t="t" l="l"/>
            <a:pathLst>
              <a:path h="951373" w="1862119">
                <a:moveTo>
                  <a:pt x="0" y="0"/>
                </a:moveTo>
                <a:lnTo>
                  <a:pt x="1862119" y="0"/>
                </a:lnTo>
                <a:lnTo>
                  <a:pt x="1862119" y="951374"/>
                </a:lnTo>
                <a:lnTo>
                  <a:pt x="0" y="9513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957960" y="5120546"/>
            <a:ext cx="1013812" cy="1501943"/>
          </a:xfrm>
          <a:custGeom>
            <a:avLst/>
            <a:gdLst/>
            <a:ahLst/>
            <a:cxnLst/>
            <a:rect r="r" b="b" t="t" l="l"/>
            <a:pathLst>
              <a:path h="1501943" w="1013812">
                <a:moveTo>
                  <a:pt x="0" y="0"/>
                </a:moveTo>
                <a:lnTo>
                  <a:pt x="1013812" y="0"/>
                </a:lnTo>
                <a:lnTo>
                  <a:pt x="1013812" y="1501943"/>
                </a:lnTo>
                <a:lnTo>
                  <a:pt x="0" y="15019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140014" y="5531599"/>
            <a:ext cx="2336579" cy="2181781"/>
          </a:xfrm>
          <a:custGeom>
            <a:avLst/>
            <a:gdLst/>
            <a:ahLst/>
            <a:cxnLst/>
            <a:rect r="r" b="b" t="t" l="l"/>
            <a:pathLst>
              <a:path h="2181781" w="2336579">
                <a:moveTo>
                  <a:pt x="0" y="0"/>
                </a:moveTo>
                <a:lnTo>
                  <a:pt x="2336579" y="0"/>
                </a:lnTo>
                <a:lnTo>
                  <a:pt x="2336579" y="2181781"/>
                </a:lnTo>
                <a:lnTo>
                  <a:pt x="0" y="21817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88735" y="3120654"/>
            <a:ext cx="5616051" cy="5616051"/>
          </a:xfrm>
          <a:custGeom>
            <a:avLst/>
            <a:gdLst/>
            <a:ahLst/>
            <a:cxnLst/>
            <a:rect r="r" b="b" t="t" l="l"/>
            <a:pathLst>
              <a:path h="5616051" w="5616051">
                <a:moveTo>
                  <a:pt x="0" y="0"/>
                </a:moveTo>
                <a:lnTo>
                  <a:pt x="5616051" y="0"/>
                </a:lnTo>
                <a:lnTo>
                  <a:pt x="5616051" y="5616051"/>
                </a:lnTo>
                <a:lnTo>
                  <a:pt x="0" y="5616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6957960" y="2748126"/>
            <a:ext cx="9350343" cy="1019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b="true" sz="2999">
                <a:solidFill>
                  <a:srgbClr val="000000"/>
                </a:solidFill>
                <a:latin typeface="Playpen Sans Semi-Bold"/>
                <a:ea typeface="Playpen Sans Semi-Bold"/>
                <a:cs typeface="Playpen Sans Semi-Bold"/>
                <a:sym typeface="Playpen Sans Semi-Bold"/>
              </a:rPr>
              <a:t>Space Hoppers are a new addition to the Upper school playground as of today: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361803" y="4740730"/>
            <a:ext cx="5846560" cy="3630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4516" indent="-302258" lvl="1">
              <a:lnSpc>
                <a:spcPts val="4787"/>
              </a:lnSpc>
              <a:buFont typeface="Arial"/>
              <a:buChar char="•"/>
            </a:pPr>
            <a:r>
              <a:rPr lang="en-US" b="true" sz="2799">
                <a:solidFill>
                  <a:srgbClr val="000000"/>
                </a:solidFill>
                <a:latin typeface="Playpen Sans Semi-Bold"/>
                <a:ea typeface="Playpen Sans Semi-Bold"/>
                <a:cs typeface="Playpen Sans Semi-Bold"/>
                <a:sym typeface="Playpen Sans Semi-Bold"/>
              </a:rPr>
              <a:t>No kicking or throwing them</a:t>
            </a:r>
          </a:p>
          <a:p>
            <a:pPr algn="l" marL="604516" indent="-302258" lvl="1">
              <a:lnSpc>
                <a:spcPts val="4787"/>
              </a:lnSpc>
              <a:buFont typeface="Arial"/>
              <a:buChar char="•"/>
            </a:pPr>
            <a:r>
              <a:rPr lang="en-US" b="true" sz="2799">
                <a:solidFill>
                  <a:srgbClr val="000000"/>
                </a:solidFill>
                <a:latin typeface="Playpen Sans Semi-Bold"/>
                <a:ea typeface="Playpen Sans Semi-Bold"/>
                <a:cs typeface="Playpen Sans Semi-Bold"/>
                <a:sym typeface="Playpen Sans Semi-Bold"/>
              </a:rPr>
              <a:t>Only use on the grass area beside the MUGA (outlined by tyres)</a:t>
            </a:r>
          </a:p>
          <a:p>
            <a:pPr algn="l" marL="604516" indent="-302258" lvl="1">
              <a:lnSpc>
                <a:spcPts val="4787"/>
              </a:lnSpc>
              <a:buFont typeface="Arial"/>
              <a:buChar char="•"/>
            </a:pPr>
            <a:r>
              <a:rPr lang="en-US" b="true" sz="2799">
                <a:solidFill>
                  <a:srgbClr val="000000"/>
                </a:solidFill>
                <a:latin typeface="Playpen Sans Semi-Bold"/>
                <a:ea typeface="Playpen Sans Semi-Bold"/>
                <a:cs typeface="Playpen Sans Semi-Bold"/>
                <a:sym typeface="Playpen Sans Semi-Bold"/>
              </a:rPr>
              <a:t>Put away in wheeled bucket</a:t>
            </a:r>
          </a:p>
          <a:p>
            <a:pPr algn="l" marL="604516" indent="-302258" lvl="1">
              <a:lnSpc>
                <a:spcPts val="5963"/>
              </a:lnSpc>
              <a:buFont typeface="Arial"/>
              <a:buChar char="•"/>
            </a:pPr>
            <a:r>
              <a:rPr lang="en-US" b="true" sz="2799">
                <a:solidFill>
                  <a:srgbClr val="000000"/>
                </a:solidFill>
                <a:latin typeface="Playpen Sans Semi-Bold"/>
                <a:ea typeface="Playpen Sans Semi-Bold"/>
                <a:cs typeface="Playpen Sans Semi-Bold"/>
                <a:sym typeface="Playpen Sans Semi-Bold"/>
              </a:rPr>
              <a:t>Bounce and have fun!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l="0" t="-7666" r="0" b="-7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372476" y="-2060141"/>
            <a:ext cx="20757573" cy="4302479"/>
          </a:xfrm>
          <a:custGeom>
            <a:avLst/>
            <a:gdLst/>
            <a:ahLst/>
            <a:cxnLst/>
            <a:rect r="r" b="b" t="t" l="l"/>
            <a:pathLst>
              <a:path h="4302479" w="20757573">
                <a:moveTo>
                  <a:pt x="0" y="0"/>
                </a:moveTo>
                <a:lnTo>
                  <a:pt x="20757573" y="0"/>
                </a:lnTo>
                <a:lnTo>
                  <a:pt x="20757573" y="4302478"/>
                </a:lnTo>
                <a:lnTo>
                  <a:pt x="0" y="43024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745560" y="536875"/>
            <a:ext cx="15708563" cy="906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00"/>
              </a:lnSpc>
            </a:pPr>
            <a:r>
              <a:rPr lang="en-US" b="true" sz="6800" spc="-374" u="sng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Remember!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0" y="8736705"/>
            <a:ext cx="18288000" cy="1550295"/>
            <a:chOff x="0" y="0"/>
            <a:chExt cx="4816593" cy="40830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16592" cy="408308"/>
            </a:xfrm>
            <a:custGeom>
              <a:avLst/>
              <a:gdLst/>
              <a:ahLst/>
              <a:cxnLst/>
              <a:rect r="r" b="b" t="t" l="l"/>
              <a:pathLst>
                <a:path h="40830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408308"/>
                  </a:lnTo>
                  <a:lnTo>
                    <a:pt x="0" y="408308"/>
                  </a:lnTo>
                  <a:close/>
                </a:path>
              </a:pathLst>
            </a:custGeom>
            <a:solidFill>
              <a:srgbClr val="B9D87A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816593" cy="4464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7114486" y="553013"/>
            <a:ext cx="1862119" cy="951373"/>
          </a:xfrm>
          <a:custGeom>
            <a:avLst/>
            <a:gdLst/>
            <a:ahLst/>
            <a:cxnLst/>
            <a:rect r="r" b="b" t="t" l="l"/>
            <a:pathLst>
              <a:path h="951373" w="1862119">
                <a:moveTo>
                  <a:pt x="0" y="0"/>
                </a:moveTo>
                <a:lnTo>
                  <a:pt x="1862118" y="0"/>
                </a:lnTo>
                <a:lnTo>
                  <a:pt x="1862118" y="951374"/>
                </a:lnTo>
                <a:lnTo>
                  <a:pt x="0" y="9513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842351">
            <a:off x="3937580" y="-475687"/>
            <a:ext cx="1862119" cy="951373"/>
          </a:xfrm>
          <a:custGeom>
            <a:avLst/>
            <a:gdLst/>
            <a:ahLst/>
            <a:cxnLst/>
            <a:rect r="r" b="b" t="t" l="l"/>
            <a:pathLst>
              <a:path h="951373" w="1862119">
                <a:moveTo>
                  <a:pt x="0" y="0"/>
                </a:moveTo>
                <a:lnTo>
                  <a:pt x="1862119" y="0"/>
                </a:lnTo>
                <a:lnTo>
                  <a:pt x="1862119" y="951374"/>
                </a:lnTo>
                <a:lnTo>
                  <a:pt x="0" y="9513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188287" y="1543106"/>
            <a:ext cx="5911426" cy="4160166"/>
          </a:xfrm>
          <a:custGeom>
            <a:avLst/>
            <a:gdLst/>
            <a:ahLst/>
            <a:cxnLst/>
            <a:rect r="r" b="b" t="t" l="l"/>
            <a:pathLst>
              <a:path h="4160166" w="5911426">
                <a:moveTo>
                  <a:pt x="0" y="0"/>
                </a:moveTo>
                <a:lnTo>
                  <a:pt x="5911426" y="0"/>
                </a:lnTo>
                <a:lnTo>
                  <a:pt x="5911426" y="4160166"/>
                </a:lnTo>
                <a:lnTo>
                  <a:pt x="0" y="41601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296330" y="413050"/>
            <a:ext cx="4382474" cy="5290221"/>
            <a:chOff x="0" y="0"/>
            <a:chExt cx="1818316" cy="219494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818316" cy="2194946"/>
            </a:xfrm>
            <a:custGeom>
              <a:avLst/>
              <a:gdLst/>
              <a:ahLst/>
              <a:cxnLst/>
              <a:rect r="r" b="b" t="t" l="l"/>
              <a:pathLst>
                <a:path h="2194946" w="1818316">
                  <a:moveTo>
                    <a:pt x="31798" y="0"/>
                  </a:moveTo>
                  <a:lnTo>
                    <a:pt x="1786518" y="0"/>
                  </a:lnTo>
                  <a:cubicBezTo>
                    <a:pt x="1804079" y="0"/>
                    <a:pt x="1818316" y="14237"/>
                    <a:pt x="1818316" y="31798"/>
                  </a:cubicBezTo>
                  <a:lnTo>
                    <a:pt x="1818316" y="2163148"/>
                  </a:lnTo>
                  <a:cubicBezTo>
                    <a:pt x="1818316" y="2180709"/>
                    <a:pt x="1804079" y="2194946"/>
                    <a:pt x="1786518" y="2194946"/>
                  </a:cubicBezTo>
                  <a:lnTo>
                    <a:pt x="31798" y="2194946"/>
                  </a:lnTo>
                  <a:cubicBezTo>
                    <a:pt x="14237" y="2194946"/>
                    <a:pt x="0" y="2180709"/>
                    <a:pt x="0" y="2163148"/>
                  </a:cubicBezTo>
                  <a:lnTo>
                    <a:pt x="0" y="31798"/>
                  </a:lnTo>
                  <a:cubicBezTo>
                    <a:pt x="0" y="14237"/>
                    <a:pt x="14237" y="0"/>
                    <a:pt x="31798" y="0"/>
                  </a:cubicBezTo>
                  <a:close/>
                </a:path>
              </a:pathLst>
            </a:custGeom>
            <a:solidFill>
              <a:srgbClr val="D5EAFE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9525"/>
              <a:ext cx="1818316" cy="2204471"/>
            </a:xfrm>
            <a:prstGeom prst="rect">
              <a:avLst/>
            </a:prstGeom>
          </p:spPr>
          <p:txBody>
            <a:bodyPr anchor="ctr" rtlCol="false" tIns="25122" lIns="25122" bIns="25122" rIns="25122"/>
            <a:lstStyle/>
            <a:p>
              <a:pPr algn="ctr">
                <a:lnSpc>
                  <a:spcPts val="1679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099896" y="3213581"/>
            <a:ext cx="2775340" cy="2161296"/>
          </a:xfrm>
          <a:custGeom>
            <a:avLst/>
            <a:gdLst/>
            <a:ahLst/>
            <a:cxnLst/>
            <a:rect r="r" b="b" t="t" l="l"/>
            <a:pathLst>
              <a:path h="2161296" w="2775340">
                <a:moveTo>
                  <a:pt x="0" y="0"/>
                </a:moveTo>
                <a:lnTo>
                  <a:pt x="2775341" y="0"/>
                </a:lnTo>
                <a:lnTo>
                  <a:pt x="2775341" y="2161296"/>
                </a:lnTo>
                <a:lnTo>
                  <a:pt x="0" y="21612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13008384" y="199300"/>
            <a:ext cx="4382474" cy="5290221"/>
            <a:chOff x="0" y="0"/>
            <a:chExt cx="1818316" cy="2194946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818316" cy="2194946"/>
            </a:xfrm>
            <a:custGeom>
              <a:avLst/>
              <a:gdLst/>
              <a:ahLst/>
              <a:cxnLst/>
              <a:rect r="r" b="b" t="t" l="l"/>
              <a:pathLst>
                <a:path h="2194946" w="1818316">
                  <a:moveTo>
                    <a:pt x="31798" y="0"/>
                  </a:moveTo>
                  <a:lnTo>
                    <a:pt x="1786518" y="0"/>
                  </a:lnTo>
                  <a:cubicBezTo>
                    <a:pt x="1804079" y="0"/>
                    <a:pt x="1818316" y="14237"/>
                    <a:pt x="1818316" y="31798"/>
                  </a:cubicBezTo>
                  <a:lnTo>
                    <a:pt x="1818316" y="2163148"/>
                  </a:lnTo>
                  <a:cubicBezTo>
                    <a:pt x="1818316" y="2180709"/>
                    <a:pt x="1804079" y="2194946"/>
                    <a:pt x="1786518" y="2194946"/>
                  </a:cubicBezTo>
                  <a:lnTo>
                    <a:pt x="31798" y="2194946"/>
                  </a:lnTo>
                  <a:cubicBezTo>
                    <a:pt x="14237" y="2194946"/>
                    <a:pt x="0" y="2180709"/>
                    <a:pt x="0" y="2163148"/>
                  </a:cubicBezTo>
                  <a:lnTo>
                    <a:pt x="0" y="31798"/>
                  </a:lnTo>
                  <a:cubicBezTo>
                    <a:pt x="0" y="14237"/>
                    <a:pt x="14237" y="0"/>
                    <a:pt x="31798" y="0"/>
                  </a:cubicBezTo>
                  <a:close/>
                </a:path>
              </a:pathLst>
            </a:custGeom>
            <a:solidFill>
              <a:srgbClr val="D5EAFE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9525"/>
              <a:ext cx="1818316" cy="2204471"/>
            </a:xfrm>
            <a:prstGeom prst="rect">
              <a:avLst/>
            </a:prstGeom>
          </p:spPr>
          <p:txBody>
            <a:bodyPr anchor="ctr" rtlCol="false" tIns="25122" lIns="25122" bIns="25122" rIns="25122"/>
            <a:lstStyle/>
            <a:p>
              <a:pPr algn="ctr">
                <a:lnSpc>
                  <a:spcPts val="1679"/>
                </a:lnSpc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13246144" y="3033677"/>
            <a:ext cx="1128915" cy="1179023"/>
          </a:xfrm>
          <a:custGeom>
            <a:avLst/>
            <a:gdLst/>
            <a:ahLst/>
            <a:cxnLst/>
            <a:rect r="r" b="b" t="t" l="l"/>
            <a:pathLst>
              <a:path h="1179023" w="1128915">
                <a:moveTo>
                  <a:pt x="0" y="0"/>
                </a:moveTo>
                <a:lnTo>
                  <a:pt x="1128915" y="0"/>
                </a:lnTo>
                <a:lnTo>
                  <a:pt x="1128915" y="1179024"/>
                </a:lnTo>
                <a:lnTo>
                  <a:pt x="0" y="11790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4482631" y="3877249"/>
            <a:ext cx="1433979" cy="1497628"/>
          </a:xfrm>
          <a:custGeom>
            <a:avLst/>
            <a:gdLst/>
            <a:ahLst/>
            <a:cxnLst/>
            <a:rect r="r" b="b" t="t" l="l"/>
            <a:pathLst>
              <a:path h="1497628" w="1433979">
                <a:moveTo>
                  <a:pt x="0" y="0"/>
                </a:moveTo>
                <a:lnTo>
                  <a:pt x="1433979" y="0"/>
                </a:lnTo>
                <a:lnTo>
                  <a:pt x="1433979" y="1497628"/>
                </a:lnTo>
                <a:lnTo>
                  <a:pt x="0" y="14976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6184561" y="3058161"/>
            <a:ext cx="1074739" cy="935023"/>
          </a:xfrm>
          <a:custGeom>
            <a:avLst/>
            <a:gdLst/>
            <a:ahLst/>
            <a:cxnLst/>
            <a:rect r="r" b="b" t="t" l="l"/>
            <a:pathLst>
              <a:path h="935023" w="1074739">
                <a:moveTo>
                  <a:pt x="0" y="0"/>
                </a:moveTo>
                <a:lnTo>
                  <a:pt x="1074739" y="0"/>
                </a:lnTo>
                <a:lnTo>
                  <a:pt x="1074739" y="935023"/>
                </a:lnTo>
                <a:lnTo>
                  <a:pt x="0" y="93502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534090" y="617901"/>
            <a:ext cx="3906953" cy="6774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70"/>
              </a:lnSpc>
              <a:spcBef>
                <a:spcPct val="0"/>
              </a:spcBef>
            </a:pPr>
            <a:r>
              <a:rPr lang="en-US" b="true" sz="2670" spc="-146" u="sng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Work as a team!</a:t>
            </a:r>
            <a:r>
              <a:rPr lang="en-US" sz="2670" spc="-146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 #TogetherWeShine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34090" y="1754632"/>
            <a:ext cx="3906953" cy="13035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70"/>
              </a:lnSpc>
              <a:spcBef>
                <a:spcPct val="0"/>
              </a:spcBef>
            </a:pPr>
            <a:r>
              <a:rPr lang="en-US" sz="2570" spc="-141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• Share ideas</a:t>
            </a:r>
          </a:p>
          <a:p>
            <a:pPr algn="ctr">
              <a:lnSpc>
                <a:spcPts val="2570"/>
              </a:lnSpc>
              <a:spcBef>
                <a:spcPct val="0"/>
              </a:spcBef>
            </a:pPr>
            <a:r>
              <a:rPr lang="en-US" sz="2570" spc="-141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• Take turns</a:t>
            </a:r>
          </a:p>
          <a:p>
            <a:pPr algn="ctr">
              <a:lnSpc>
                <a:spcPts val="2570"/>
              </a:lnSpc>
              <a:spcBef>
                <a:spcPct val="0"/>
              </a:spcBef>
            </a:pPr>
            <a:r>
              <a:rPr lang="en-US" sz="2570" spc="-141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• Help each other</a:t>
            </a:r>
          </a:p>
          <a:p>
            <a:pPr algn="ctr">
              <a:lnSpc>
                <a:spcPts val="2570"/>
              </a:lnSpc>
              <a:spcBef>
                <a:spcPct val="0"/>
              </a:spcBef>
            </a:pPr>
            <a:r>
              <a:rPr lang="en-US" sz="2570" spc="-141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• Listen and communicate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246144" y="470200"/>
            <a:ext cx="3906953" cy="2677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70"/>
              </a:lnSpc>
            </a:pPr>
            <a:r>
              <a:rPr lang="en-US" b="true" sz="2670" spc="-146" u="sng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Risk Awareness</a:t>
            </a:r>
          </a:p>
          <a:p>
            <a:pPr algn="ctr">
              <a:lnSpc>
                <a:spcPts val="2670"/>
              </a:lnSpc>
            </a:pPr>
          </a:p>
          <a:p>
            <a:pPr algn="ctr">
              <a:lnSpc>
                <a:spcPts val="2670"/>
              </a:lnSpc>
            </a:pPr>
            <a:r>
              <a:rPr lang="en-US" sz="2670" spc="-146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•Think before you build</a:t>
            </a:r>
          </a:p>
          <a:p>
            <a:pPr algn="ctr">
              <a:lnSpc>
                <a:spcPts val="2670"/>
              </a:lnSpc>
            </a:pPr>
            <a:r>
              <a:rPr lang="en-US" sz="2670" spc="-146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• Check for hazards</a:t>
            </a:r>
          </a:p>
          <a:p>
            <a:pPr algn="ctr">
              <a:lnSpc>
                <a:spcPts val="2670"/>
              </a:lnSpc>
            </a:pPr>
            <a:r>
              <a:rPr lang="en-US" sz="2670" spc="-146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• Ask an adult if unsure</a:t>
            </a:r>
          </a:p>
          <a:p>
            <a:pPr algn="ctr">
              <a:lnSpc>
                <a:spcPts val="2670"/>
              </a:lnSpc>
            </a:pPr>
            <a:r>
              <a:rPr lang="en-US" sz="2670" spc="-146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• Play safely and responsibly</a:t>
            </a:r>
          </a:p>
          <a:p>
            <a:pPr algn="ctr">
              <a:lnSpc>
                <a:spcPts val="2670"/>
              </a:lnSpc>
              <a:spcBef>
                <a:spcPct val="0"/>
              </a:spcBef>
            </a:pPr>
          </a:p>
        </p:txBody>
      </p:sp>
      <p:grpSp>
        <p:nvGrpSpPr>
          <p:cNvPr name="Group 24" id="24"/>
          <p:cNvGrpSpPr/>
          <p:nvPr/>
        </p:nvGrpSpPr>
        <p:grpSpPr>
          <a:xfrm rot="0">
            <a:off x="1762274" y="5960447"/>
            <a:ext cx="9232790" cy="4052628"/>
            <a:chOff x="0" y="0"/>
            <a:chExt cx="3830742" cy="1681461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3830742" cy="1681461"/>
            </a:xfrm>
            <a:custGeom>
              <a:avLst/>
              <a:gdLst/>
              <a:ahLst/>
              <a:cxnLst/>
              <a:rect r="r" b="b" t="t" l="l"/>
              <a:pathLst>
                <a:path h="1681461" w="3830742">
                  <a:moveTo>
                    <a:pt x="15093" y="0"/>
                  </a:moveTo>
                  <a:lnTo>
                    <a:pt x="3815649" y="0"/>
                  </a:lnTo>
                  <a:cubicBezTo>
                    <a:pt x="3819652" y="0"/>
                    <a:pt x="3823491" y="1590"/>
                    <a:pt x="3826321" y="4421"/>
                  </a:cubicBezTo>
                  <a:cubicBezTo>
                    <a:pt x="3829152" y="7251"/>
                    <a:pt x="3830742" y="11090"/>
                    <a:pt x="3830742" y="15093"/>
                  </a:cubicBezTo>
                  <a:lnTo>
                    <a:pt x="3830742" y="1666367"/>
                  </a:lnTo>
                  <a:cubicBezTo>
                    <a:pt x="3830742" y="1670370"/>
                    <a:pt x="3829152" y="1674209"/>
                    <a:pt x="3826321" y="1677040"/>
                  </a:cubicBezTo>
                  <a:cubicBezTo>
                    <a:pt x="3823491" y="1679871"/>
                    <a:pt x="3819652" y="1681461"/>
                    <a:pt x="3815649" y="1681461"/>
                  </a:cubicBezTo>
                  <a:lnTo>
                    <a:pt x="15093" y="1681461"/>
                  </a:lnTo>
                  <a:cubicBezTo>
                    <a:pt x="11090" y="1681461"/>
                    <a:pt x="7251" y="1679871"/>
                    <a:pt x="4421" y="1677040"/>
                  </a:cubicBezTo>
                  <a:cubicBezTo>
                    <a:pt x="1590" y="1674209"/>
                    <a:pt x="0" y="1670370"/>
                    <a:pt x="0" y="1666367"/>
                  </a:cubicBezTo>
                  <a:lnTo>
                    <a:pt x="0" y="15093"/>
                  </a:lnTo>
                  <a:cubicBezTo>
                    <a:pt x="0" y="11090"/>
                    <a:pt x="1590" y="7251"/>
                    <a:pt x="4421" y="4421"/>
                  </a:cubicBezTo>
                  <a:cubicBezTo>
                    <a:pt x="7251" y="1590"/>
                    <a:pt x="11090" y="0"/>
                    <a:pt x="15093" y="0"/>
                  </a:cubicBezTo>
                  <a:close/>
                </a:path>
              </a:pathLst>
            </a:custGeom>
            <a:solidFill>
              <a:srgbClr val="D5EAFE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6" id="26"/>
            <p:cNvSpPr txBox="true"/>
            <p:nvPr/>
          </p:nvSpPr>
          <p:spPr>
            <a:xfrm>
              <a:off x="0" y="-9525"/>
              <a:ext cx="3830742" cy="1690986"/>
            </a:xfrm>
            <a:prstGeom prst="rect">
              <a:avLst/>
            </a:prstGeom>
          </p:spPr>
          <p:txBody>
            <a:bodyPr anchor="ctr" rtlCol="false" tIns="25122" lIns="25122" bIns="25122" rIns="25122"/>
            <a:lstStyle/>
            <a:p>
              <a:pPr algn="ctr">
                <a:lnSpc>
                  <a:spcPts val="1679"/>
                </a:lnSpc>
              </a:pPr>
            </a:p>
          </p:txBody>
        </p:sp>
      </p:grpSp>
      <p:sp>
        <p:nvSpPr>
          <p:cNvPr name="TextBox 27" id="27"/>
          <p:cNvSpPr txBox="true"/>
          <p:nvPr/>
        </p:nvSpPr>
        <p:spPr>
          <a:xfrm rot="0">
            <a:off x="2515968" y="6167433"/>
            <a:ext cx="7725401" cy="33444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70"/>
              </a:lnSpc>
            </a:pPr>
            <a:r>
              <a:rPr lang="en-US" b="true" sz="2670" spc="-146" u="sng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Respect the Playground and Each Other</a:t>
            </a:r>
          </a:p>
          <a:p>
            <a:pPr algn="ctr">
              <a:lnSpc>
                <a:spcPts val="2670"/>
              </a:lnSpc>
            </a:pPr>
          </a:p>
          <a:p>
            <a:pPr algn="l" marL="576463" indent="-288231" lvl="1">
              <a:lnSpc>
                <a:spcPts val="2670"/>
              </a:lnSpc>
              <a:buFont typeface="Arial"/>
              <a:buChar char="•"/>
            </a:pPr>
            <a:r>
              <a:rPr lang="en-US" sz="2670" spc="-146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Look after all of the equipment-put it back where it belongs, no throwing equipment</a:t>
            </a:r>
          </a:p>
          <a:p>
            <a:pPr algn="l" marL="576463" indent="-288231" lvl="1">
              <a:lnSpc>
                <a:spcPts val="2670"/>
              </a:lnSpc>
              <a:buFont typeface="Arial"/>
              <a:buChar char="•"/>
            </a:pPr>
            <a:r>
              <a:rPr lang="en-US" sz="2670" spc="-146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Keep the playgrounds tidy-EVERYONE tidies up!</a:t>
            </a:r>
          </a:p>
          <a:p>
            <a:pPr algn="l" marL="576463" indent="-288231" lvl="1">
              <a:lnSpc>
                <a:spcPts val="2670"/>
              </a:lnSpc>
              <a:buFont typeface="Arial"/>
              <a:buChar char="•"/>
            </a:pPr>
            <a:r>
              <a:rPr lang="en-US" sz="2670" spc="-146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When the bell goes make sure there is no equipment left out</a:t>
            </a:r>
          </a:p>
          <a:p>
            <a:pPr algn="l" marL="576463" indent="-288231" lvl="1">
              <a:lnSpc>
                <a:spcPts val="2670"/>
              </a:lnSpc>
              <a:buFont typeface="Arial"/>
              <a:buChar char="•"/>
            </a:pPr>
            <a:r>
              <a:rPr lang="en-US" sz="2670" spc="-146">
                <a:solidFill>
                  <a:srgbClr val="000000"/>
                </a:solidFill>
                <a:latin typeface="Playpen Sans"/>
                <a:ea typeface="Playpen Sans"/>
                <a:cs typeface="Playpen Sans"/>
                <a:sym typeface="Playpen Sans"/>
              </a:rPr>
              <a:t>If you are unsure about anything, ASK AN ADULT</a:t>
            </a:r>
          </a:p>
        </p:txBody>
      </p:sp>
      <p:grpSp>
        <p:nvGrpSpPr>
          <p:cNvPr name="Group 28" id="28"/>
          <p:cNvGrpSpPr/>
          <p:nvPr/>
        </p:nvGrpSpPr>
        <p:grpSpPr>
          <a:xfrm rot="0">
            <a:off x="11443381" y="5960447"/>
            <a:ext cx="4500210" cy="3297853"/>
            <a:chOff x="0" y="0"/>
            <a:chExt cx="1867165" cy="13683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1867165" cy="1368300"/>
            </a:xfrm>
            <a:custGeom>
              <a:avLst/>
              <a:gdLst/>
              <a:ahLst/>
              <a:cxnLst/>
              <a:rect r="r" b="b" t="t" l="l"/>
              <a:pathLst>
                <a:path h="1368300" w="1867165">
                  <a:moveTo>
                    <a:pt x="30966" y="0"/>
                  </a:moveTo>
                  <a:lnTo>
                    <a:pt x="1836199" y="0"/>
                  </a:lnTo>
                  <a:cubicBezTo>
                    <a:pt x="1844412" y="0"/>
                    <a:pt x="1852288" y="3263"/>
                    <a:pt x="1858095" y="9070"/>
                  </a:cubicBezTo>
                  <a:cubicBezTo>
                    <a:pt x="1863903" y="14877"/>
                    <a:pt x="1867165" y="22753"/>
                    <a:pt x="1867165" y="30966"/>
                  </a:cubicBezTo>
                  <a:lnTo>
                    <a:pt x="1867165" y="1337334"/>
                  </a:lnTo>
                  <a:cubicBezTo>
                    <a:pt x="1867165" y="1345546"/>
                    <a:pt x="1863903" y="1353423"/>
                    <a:pt x="1858095" y="1359230"/>
                  </a:cubicBezTo>
                  <a:cubicBezTo>
                    <a:pt x="1852288" y="1365037"/>
                    <a:pt x="1844412" y="1368300"/>
                    <a:pt x="1836199" y="1368300"/>
                  </a:cubicBezTo>
                  <a:lnTo>
                    <a:pt x="30966" y="1368300"/>
                  </a:lnTo>
                  <a:cubicBezTo>
                    <a:pt x="22753" y="1368300"/>
                    <a:pt x="14877" y="1365037"/>
                    <a:pt x="9070" y="1359230"/>
                  </a:cubicBezTo>
                  <a:cubicBezTo>
                    <a:pt x="3263" y="1353423"/>
                    <a:pt x="0" y="1345546"/>
                    <a:pt x="0" y="1337334"/>
                  </a:cubicBezTo>
                  <a:lnTo>
                    <a:pt x="0" y="30966"/>
                  </a:lnTo>
                  <a:cubicBezTo>
                    <a:pt x="0" y="22753"/>
                    <a:pt x="3263" y="14877"/>
                    <a:pt x="9070" y="9070"/>
                  </a:cubicBezTo>
                  <a:cubicBezTo>
                    <a:pt x="14877" y="3263"/>
                    <a:pt x="22753" y="0"/>
                    <a:pt x="30966" y="0"/>
                  </a:cubicBezTo>
                  <a:close/>
                </a:path>
              </a:pathLst>
            </a:custGeom>
            <a:solidFill>
              <a:srgbClr val="D5EAFE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30" id="30"/>
            <p:cNvSpPr txBox="true"/>
            <p:nvPr/>
          </p:nvSpPr>
          <p:spPr>
            <a:xfrm>
              <a:off x="0" y="-9525"/>
              <a:ext cx="1867165" cy="1377825"/>
            </a:xfrm>
            <a:prstGeom prst="rect">
              <a:avLst/>
            </a:prstGeom>
          </p:spPr>
          <p:txBody>
            <a:bodyPr anchor="ctr" rtlCol="false" tIns="25122" lIns="25122" bIns="25122" rIns="25122"/>
            <a:lstStyle/>
            <a:p>
              <a:pPr algn="ctr">
                <a:lnSpc>
                  <a:spcPts val="1679"/>
                </a:lnSpc>
              </a:pPr>
            </a:p>
          </p:txBody>
        </p:sp>
      </p:grpSp>
      <p:sp>
        <p:nvSpPr>
          <p:cNvPr name="TextBox 31" id="31"/>
          <p:cNvSpPr txBox="true"/>
          <p:nvPr/>
        </p:nvSpPr>
        <p:spPr>
          <a:xfrm rot="0">
            <a:off x="11688641" y="5840255"/>
            <a:ext cx="4009692" cy="27861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14"/>
              </a:lnSpc>
            </a:pPr>
            <a:r>
              <a:rPr lang="en-US" b="true" sz="3085" spc="-169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HAVE FUN!</a:t>
            </a:r>
          </a:p>
          <a:p>
            <a:pPr algn="ctr">
              <a:lnSpc>
                <a:spcPts val="7714"/>
              </a:lnSpc>
            </a:pPr>
            <a:r>
              <a:rPr lang="en-US" b="true" sz="3085" spc="-169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BE CREATIVE!</a:t>
            </a:r>
          </a:p>
          <a:p>
            <a:pPr algn="ctr">
              <a:lnSpc>
                <a:spcPts val="7714"/>
              </a:lnSpc>
            </a:pPr>
            <a:r>
              <a:rPr lang="en-US" b="true" sz="3085" spc="-169">
                <a:solidFill>
                  <a:srgbClr val="000000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WORK TOGETHER!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DAHIDnWziFs</dc:identifier>
  <dcterms:modified xsi:type="dcterms:W3CDTF">2011-08-01T06:04:30Z</dcterms:modified>
  <cp:revision>1</cp:revision>
  <dc:title>OPAL Assembly 2-01.05.2026</dc:title>
</cp:coreProperties>
</file>