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Playpen Sans" charset="1" panose="00000000000000000000"/>
      <p:regular r:id="rId19"/>
    </p:embeddedFont>
    <p:embeddedFont>
      <p:font typeface="Playpen Sans Bold" charset="1" panose="000000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4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png" Type="http://schemas.openxmlformats.org/officeDocument/2006/relationships/image"/><Relationship Id="rId11" Target="../media/image52.svg" Type="http://schemas.openxmlformats.org/officeDocument/2006/relationships/image"/><Relationship Id="rId12" Target="../media/image53.png" Type="http://schemas.openxmlformats.org/officeDocument/2006/relationships/image"/><Relationship Id="rId2" Target="../media/image1.jpe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48.png" Type="http://schemas.openxmlformats.org/officeDocument/2006/relationships/image"/><Relationship Id="rId8" Target="../media/image49.png" Type="http://schemas.openxmlformats.org/officeDocument/2006/relationships/image"/><Relationship Id="rId9" Target="../media/image5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jpe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png" Type="http://schemas.openxmlformats.org/officeDocument/2006/relationships/image"/><Relationship Id="rId12" Target="../media/image26.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2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2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2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jpeg" Type="http://schemas.openxmlformats.org/officeDocument/2006/relationships/image"/><Relationship Id="rId11" Target="../media/image32.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30.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3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3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png" Type="http://schemas.openxmlformats.org/officeDocument/2006/relationships/image"/><Relationship Id="rId12" Target="../media/image39.png" Type="http://schemas.openxmlformats.org/officeDocument/2006/relationships/image"/><Relationship Id="rId13" Target="../media/image40.png" Type="http://schemas.openxmlformats.org/officeDocument/2006/relationships/image"/><Relationship Id="rId14" Target="../media/image41.png" Type="http://schemas.openxmlformats.org/officeDocument/2006/relationships/image"/><Relationship Id="rId15" Target="../media/image42.png" Type="http://schemas.openxmlformats.org/officeDocument/2006/relationships/image"/><Relationship Id="rId16" Target="../media/image43.png" Type="http://schemas.openxmlformats.org/officeDocument/2006/relationships/image"/><Relationship Id="rId17" Target="../media/image44.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3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TextBox 3" id="3"/>
          <p:cNvSpPr txBox="true"/>
          <p:nvPr/>
        </p:nvSpPr>
        <p:spPr>
          <a:xfrm rot="0">
            <a:off x="4238897" y="1549448"/>
            <a:ext cx="9535671" cy="2240272"/>
          </a:xfrm>
          <a:prstGeom prst="rect">
            <a:avLst/>
          </a:prstGeom>
        </p:spPr>
        <p:txBody>
          <a:bodyPr anchor="t" rtlCol="false" tIns="0" lIns="0" bIns="0" rIns="0">
            <a:spAutoFit/>
          </a:bodyPr>
          <a:lstStyle/>
          <a:p>
            <a:pPr algn="ctr">
              <a:lnSpc>
                <a:spcPts val="8699"/>
              </a:lnSpc>
            </a:pPr>
            <a:r>
              <a:rPr lang="en-US" sz="8699" spc="-478">
                <a:solidFill>
                  <a:srgbClr val="000000"/>
                </a:solidFill>
                <a:latin typeface="Playpen Sans"/>
                <a:ea typeface="Playpen Sans"/>
                <a:cs typeface="Playpen Sans"/>
                <a:sym typeface="Playpen Sans"/>
              </a:rPr>
              <a:t>OPAL Assembly </a:t>
            </a:r>
          </a:p>
          <a:p>
            <a:pPr algn="ctr">
              <a:lnSpc>
                <a:spcPts val="8699"/>
              </a:lnSpc>
            </a:pPr>
            <a:r>
              <a:rPr lang="en-US" sz="8699" spc="-478">
                <a:solidFill>
                  <a:srgbClr val="000000"/>
                </a:solidFill>
                <a:latin typeface="Playpen Sans"/>
                <a:ea typeface="Playpen Sans"/>
                <a:cs typeface="Playpen Sans"/>
                <a:sym typeface="Playpen Sans"/>
              </a:rPr>
              <a:t>06.05.2026</a:t>
            </a:r>
          </a:p>
        </p:txBody>
      </p:sp>
      <p:sp>
        <p:nvSpPr>
          <p:cNvPr name="Freeform 4" id="4"/>
          <p:cNvSpPr/>
          <p:nvPr/>
        </p:nvSpPr>
        <p:spPr>
          <a:xfrm flipH="false" flipV="false" rot="0">
            <a:off x="0" y="7327682"/>
            <a:ext cx="18288000" cy="5320145"/>
          </a:xfrm>
          <a:custGeom>
            <a:avLst/>
            <a:gdLst/>
            <a:ahLst/>
            <a:cxnLst/>
            <a:rect r="r" b="b" t="t" l="l"/>
            <a:pathLst>
              <a:path h="5320145" w="18288000">
                <a:moveTo>
                  <a:pt x="0" y="0"/>
                </a:moveTo>
                <a:lnTo>
                  <a:pt x="18288000" y="0"/>
                </a:lnTo>
                <a:lnTo>
                  <a:pt x="18288000" y="5320145"/>
                </a:lnTo>
                <a:lnTo>
                  <a:pt x="0" y="53201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21870" y="2946182"/>
            <a:ext cx="5229431" cy="6312118"/>
          </a:xfrm>
          <a:custGeom>
            <a:avLst/>
            <a:gdLst/>
            <a:ahLst/>
            <a:cxnLst/>
            <a:rect r="r" b="b" t="t" l="l"/>
            <a:pathLst>
              <a:path h="6312118" w="5229431">
                <a:moveTo>
                  <a:pt x="0" y="0"/>
                </a:moveTo>
                <a:lnTo>
                  <a:pt x="5229432" y="0"/>
                </a:lnTo>
                <a:lnTo>
                  <a:pt x="5229432" y="6312118"/>
                </a:lnTo>
                <a:lnTo>
                  <a:pt x="0" y="63121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1585050" y="5568357"/>
            <a:ext cx="6516015" cy="3518648"/>
          </a:xfrm>
          <a:custGeom>
            <a:avLst/>
            <a:gdLst/>
            <a:ahLst/>
            <a:cxnLst/>
            <a:rect r="r" b="b" t="t" l="l"/>
            <a:pathLst>
              <a:path h="3518648" w="6516015">
                <a:moveTo>
                  <a:pt x="0" y="0"/>
                </a:moveTo>
                <a:lnTo>
                  <a:pt x="6516015" y="0"/>
                </a:lnTo>
                <a:lnTo>
                  <a:pt x="6516015" y="3518649"/>
                </a:lnTo>
                <a:lnTo>
                  <a:pt x="0" y="35186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646611" y="308295"/>
            <a:ext cx="2093724" cy="1069703"/>
          </a:xfrm>
          <a:custGeom>
            <a:avLst/>
            <a:gdLst/>
            <a:ahLst/>
            <a:cxnLst/>
            <a:rect r="r" b="b" t="t" l="l"/>
            <a:pathLst>
              <a:path h="1069703" w="2093724">
                <a:moveTo>
                  <a:pt x="0" y="0"/>
                </a:moveTo>
                <a:lnTo>
                  <a:pt x="2093724" y="0"/>
                </a:lnTo>
                <a:lnTo>
                  <a:pt x="2093724" y="1069703"/>
                </a:lnTo>
                <a:lnTo>
                  <a:pt x="0" y="1069703"/>
                </a:lnTo>
                <a:lnTo>
                  <a:pt x="0" y="0"/>
                </a:lnTo>
                <a:close/>
              </a:path>
            </a:pathLst>
          </a:custGeom>
          <a:blipFill>
            <a:blip r:embed="rId9">
              <a:alphaModFix amt="61000"/>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64062">
            <a:off x="13404602" y="1125602"/>
            <a:ext cx="1601655" cy="818300"/>
          </a:xfrm>
          <a:custGeom>
            <a:avLst/>
            <a:gdLst/>
            <a:ahLst/>
            <a:cxnLst/>
            <a:rect r="r" b="b" t="t" l="l"/>
            <a:pathLst>
              <a:path h="818300" w="1601655">
                <a:moveTo>
                  <a:pt x="0" y="0"/>
                </a:moveTo>
                <a:lnTo>
                  <a:pt x="1601654" y="0"/>
                </a:lnTo>
                <a:lnTo>
                  <a:pt x="1601654" y="818300"/>
                </a:lnTo>
                <a:lnTo>
                  <a:pt x="0" y="818300"/>
                </a:lnTo>
                <a:lnTo>
                  <a:pt x="0" y="0"/>
                </a:lnTo>
                <a:close/>
              </a:path>
            </a:pathLst>
          </a:custGeom>
          <a:blipFill>
            <a:blip r:embed="rId9">
              <a:alphaModFix amt="61000"/>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61953">
            <a:off x="14040903" y="1245070"/>
            <a:ext cx="1884976" cy="963052"/>
          </a:xfrm>
          <a:custGeom>
            <a:avLst/>
            <a:gdLst/>
            <a:ahLst/>
            <a:cxnLst/>
            <a:rect r="r" b="b" t="t" l="l"/>
            <a:pathLst>
              <a:path h="963052" w="1884976">
                <a:moveTo>
                  <a:pt x="0" y="0"/>
                </a:moveTo>
                <a:lnTo>
                  <a:pt x="1884977" y="0"/>
                </a:lnTo>
                <a:lnTo>
                  <a:pt x="1884977" y="963051"/>
                </a:lnTo>
                <a:lnTo>
                  <a:pt x="0" y="96305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4238897" y="2946182"/>
            <a:ext cx="1045029" cy="396179"/>
          </a:xfrm>
          <a:custGeom>
            <a:avLst/>
            <a:gdLst/>
            <a:ahLst/>
            <a:cxnLst/>
            <a:rect r="r" b="b" t="t" l="l"/>
            <a:pathLst>
              <a:path h="396179" w="1045029">
                <a:moveTo>
                  <a:pt x="0" y="0"/>
                </a:moveTo>
                <a:lnTo>
                  <a:pt x="1045029" y="0"/>
                </a:lnTo>
                <a:lnTo>
                  <a:pt x="1045029" y="396178"/>
                </a:lnTo>
                <a:lnTo>
                  <a:pt x="0" y="396178"/>
                </a:lnTo>
                <a:lnTo>
                  <a:pt x="0" y="0"/>
                </a:lnTo>
                <a:close/>
              </a:path>
            </a:pathLst>
          </a:custGeom>
          <a:blipFill>
            <a:blip r:embed="rId11">
              <a:extLst>
                <a:ext uri="{96DAC541-7B7A-43D3-8B79-37D633B846F1}">
                  <asvg:svgBlip xmlns:asvg="http://schemas.microsoft.com/office/drawing/2016/SVG/main" r:embed="rId12"/>
                </a:ext>
              </a:extLst>
            </a:blip>
            <a:stretch>
              <a:fillRect l="-39644" t="0" r="0" b="-213432"/>
            </a:stretch>
          </a:blipFill>
        </p:spPr>
      </p:sp>
      <p:sp>
        <p:nvSpPr>
          <p:cNvPr name="Freeform 11" id="11"/>
          <p:cNvSpPr/>
          <p:nvPr/>
        </p:nvSpPr>
        <p:spPr>
          <a:xfrm flipH="false" flipV="false" rot="-536642">
            <a:off x="7499794" y="6473138"/>
            <a:ext cx="746008" cy="282817"/>
          </a:xfrm>
          <a:custGeom>
            <a:avLst/>
            <a:gdLst/>
            <a:ahLst/>
            <a:cxnLst/>
            <a:rect r="r" b="b" t="t" l="l"/>
            <a:pathLst>
              <a:path h="282817" w="746008">
                <a:moveTo>
                  <a:pt x="0" y="0"/>
                </a:moveTo>
                <a:lnTo>
                  <a:pt x="746008" y="0"/>
                </a:lnTo>
                <a:lnTo>
                  <a:pt x="746008" y="282817"/>
                </a:lnTo>
                <a:lnTo>
                  <a:pt x="0" y="282817"/>
                </a:lnTo>
                <a:lnTo>
                  <a:pt x="0" y="0"/>
                </a:lnTo>
                <a:close/>
              </a:path>
            </a:pathLst>
          </a:custGeom>
          <a:blipFill>
            <a:blip r:embed="rId11">
              <a:extLst>
                <a:ext uri="{96DAC541-7B7A-43D3-8B79-37D633B846F1}">
                  <asvg:svgBlip xmlns:asvg="http://schemas.microsoft.com/office/drawing/2016/SVG/main" r:embed="rId12"/>
                </a:ext>
              </a:extLst>
            </a:blip>
            <a:stretch>
              <a:fillRect l="-39644" t="0" r="0" b="-213432"/>
            </a:stretch>
          </a:blipFill>
        </p:spPr>
      </p:sp>
      <p:sp>
        <p:nvSpPr>
          <p:cNvPr name="Freeform 12" id="12"/>
          <p:cNvSpPr/>
          <p:nvPr/>
        </p:nvSpPr>
        <p:spPr>
          <a:xfrm flipH="false" flipV="false" rot="-536642">
            <a:off x="11342056" y="969342"/>
            <a:ext cx="746008" cy="282817"/>
          </a:xfrm>
          <a:custGeom>
            <a:avLst/>
            <a:gdLst/>
            <a:ahLst/>
            <a:cxnLst/>
            <a:rect r="r" b="b" t="t" l="l"/>
            <a:pathLst>
              <a:path h="282817" w="746008">
                <a:moveTo>
                  <a:pt x="0" y="0"/>
                </a:moveTo>
                <a:lnTo>
                  <a:pt x="746008" y="0"/>
                </a:lnTo>
                <a:lnTo>
                  <a:pt x="746008" y="282817"/>
                </a:lnTo>
                <a:lnTo>
                  <a:pt x="0" y="282817"/>
                </a:lnTo>
                <a:lnTo>
                  <a:pt x="0" y="0"/>
                </a:lnTo>
                <a:close/>
              </a:path>
            </a:pathLst>
          </a:custGeom>
          <a:blipFill>
            <a:blip r:embed="rId11">
              <a:extLst>
                <a:ext uri="{96DAC541-7B7A-43D3-8B79-37D633B846F1}">
                  <asvg:svgBlip xmlns:asvg="http://schemas.microsoft.com/office/drawing/2016/SVG/main" r:embed="rId12"/>
                </a:ext>
              </a:extLst>
            </a:blip>
            <a:stretch>
              <a:fillRect l="-39644" t="0" r="0" b="-213432"/>
            </a:stretch>
          </a:blipFill>
        </p:spPr>
      </p:sp>
      <p:sp>
        <p:nvSpPr>
          <p:cNvPr name="Freeform 13" id="13"/>
          <p:cNvSpPr/>
          <p:nvPr/>
        </p:nvSpPr>
        <p:spPr>
          <a:xfrm flipH="false" flipV="false" rot="0">
            <a:off x="16477603" y="-1889"/>
            <a:ext cx="1810397" cy="2225280"/>
          </a:xfrm>
          <a:custGeom>
            <a:avLst/>
            <a:gdLst/>
            <a:ahLst/>
            <a:cxnLst/>
            <a:rect r="r" b="b" t="t" l="l"/>
            <a:pathLst>
              <a:path h="2225280" w="1810397">
                <a:moveTo>
                  <a:pt x="0" y="0"/>
                </a:moveTo>
                <a:lnTo>
                  <a:pt x="1810397" y="0"/>
                </a:lnTo>
                <a:lnTo>
                  <a:pt x="1810397" y="2225279"/>
                </a:lnTo>
                <a:lnTo>
                  <a:pt x="0" y="2225279"/>
                </a:lnTo>
                <a:lnTo>
                  <a:pt x="0" y="0"/>
                </a:lnTo>
                <a:close/>
              </a:path>
            </a:pathLst>
          </a:custGeom>
          <a:blipFill>
            <a:blip r:embed="rId13"/>
            <a:stretch>
              <a:fillRect l="0" t="0" r="0" b="0"/>
            </a:stretch>
          </a:blipFill>
        </p:spPr>
      </p:sp>
      <p:sp>
        <p:nvSpPr>
          <p:cNvPr name="Freeform 14" id="14"/>
          <p:cNvSpPr/>
          <p:nvPr/>
        </p:nvSpPr>
        <p:spPr>
          <a:xfrm flipH="false" flipV="false" rot="0">
            <a:off x="7482344" y="4346187"/>
            <a:ext cx="2955644" cy="2981495"/>
          </a:xfrm>
          <a:custGeom>
            <a:avLst/>
            <a:gdLst/>
            <a:ahLst/>
            <a:cxnLst/>
            <a:rect r="r" b="b" t="t" l="l"/>
            <a:pathLst>
              <a:path h="2981495" w="2955644">
                <a:moveTo>
                  <a:pt x="0" y="0"/>
                </a:moveTo>
                <a:lnTo>
                  <a:pt x="2955644" y="0"/>
                </a:lnTo>
                <a:lnTo>
                  <a:pt x="2955644" y="2981495"/>
                </a:lnTo>
                <a:lnTo>
                  <a:pt x="0" y="2981495"/>
                </a:lnTo>
                <a:lnTo>
                  <a:pt x="0" y="0"/>
                </a:lnTo>
                <a:close/>
              </a:path>
            </a:pathLst>
          </a:custGeom>
          <a:blipFill>
            <a:blip r:embed="rId1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0" y="7995910"/>
            <a:ext cx="18464839" cy="3719043"/>
          </a:xfrm>
          <a:custGeom>
            <a:avLst/>
            <a:gdLst/>
            <a:ahLst/>
            <a:cxnLst/>
            <a:rect r="r" b="b" t="t" l="l"/>
            <a:pathLst>
              <a:path h="3719043" w="18464839">
                <a:moveTo>
                  <a:pt x="0" y="0"/>
                </a:moveTo>
                <a:lnTo>
                  <a:pt x="18464839" y="0"/>
                </a:lnTo>
                <a:lnTo>
                  <a:pt x="18464839" y="3719043"/>
                </a:lnTo>
                <a:lnTo>
                  <a:pt x="0" y="3719043"/>
                </a:lnTo>
                <a:lnTo>
                  <a:pt x="0" y="0"/>
                </a:lnTo>
                <a:close/>
              </a:path>
            </a:pathLst>
          </a:custGeom>
          <a:blipFill>
            <a:blip r:embed="rId3">
              <a:extLst>
                <a:ext uri="{96DAC541-7B7A-43D3-8B79-37D633B846F1}">
                  <asvg:svgBlip xmlns:asvg="http://schemas.microsoft.com/office/drawing/2016/SVG/main" r:embed="rId4"/>
                </a:ext>
              </a:extLst>
            </a:blip>
            <a:stretch>
              <a:fillRect l="0" t="0" r="0" b="-44434"/>
            </a:stretch>
          </a:blipFill>
        </p:spPr>
      </p:sp>
      <p:sp>
        <p:nvSpPr>
          <p:cNvPr name="Freeform 4" id="4"/>
          <p:cNvSpPr/>
          <p:nvPr/>
        </p:nvSpPr>
        <p:spPr>
          <a:xfrm flipH="false" flipV="false" rot="0">
            <a:off x="-646611" y="308295"/>
            <a:ext cx="2093724" cy="1069703"/>
          </a:xfrm>
          <a:custGeom>
            <a:avLst/>
            <a:gdLst/>
            <a:ahLst/>
            <a:cxnLst/>
            <a:rect r="r" b="b" t="t" l="l"/>
            <a:pathLst>
              <a:path h="1069703" w="2093724">
                <a:moveTo>
                  <a:pt x="0" y="0"/>
                </a:moveTo>
                <a:lnTo>
                  <a:pt x="2093724" y="0"/>
                </a:lnTo>
                <a:lnTo>
                  <a:pt x="2093724" y="1069703"/>
                </a:lnTo>
                <a:lnTo>
                  <a:pt x="0" y="1069703"/>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529164" y="564309"/>
            <a:ext cx="1286322" cy="657193"/>
          </a:xfrm>
          <a:custGeom>
            <a:avLst/>
            <a:gdLst/>
            <a:ahLst/>
            <a:cxnLst/>
            <a:rect r="r" b="b" t="t" l="l"/>
            <a:pathLst>
              <a:path h="657193" w="1286322">
                <a:moveTo>
                  <a:pt x="0" y="0"/>
                </a:moveTo>
                <a:lnTo>
                  <a:pt x="1286322" y="0"/>
                </a:lnTo>
                <a:lnTo>
                  <a:pt x="1286322" y="657194"/>
                </a:lnTo>
                <a:lnTo>
                  <a:pt x="0" y="657194"/>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57516">
            <a:off x="143081" y="2926652"/>
            <a:ext cx="988732" cy="374836"/>
          </a:xfrm>
          <a:custGeom>
            <a:avLst/>
            <a:gdLst/>
            <a:ahLst/>
            <a:cxnLst/>
            <a:rect r="r" b="b" t="t" l="l"/>
            <a:pathLst>
              <a:path h="374836" w="988732">
                <a:moveTo>
                  <a:pt x="0" y="0"/>
                </a:moveTo>
                <a:lnTo>
                  <a:pt x="988732" y="0"/>
                </a:lnTo>
                <a:lnTo>
                  <a:pt x="988732" y="374835"/>
                </a:lnTo>
                <a:lnTo>
                  <a:pt x="0" y="374835"/>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7" id="7"/>
          <p:cNvSpPr/>
          <p:nvPr/>
        </p:nvSpPr>
        <p:spPr>
          <a:xfrm flipH="false" flipV="false" rot="-557516">
            <a:off x="9155363" y="-24180"/>
            <a:ext cx="935362" cy="354603"/>
          </a:xfrm>
          <a:custGeom>
            <a:avLst/>
            <a:gdLst/>
            <a:ahLst/>
            <a:cxnLst/>
            <a:rect r="r" b="b" t="t" l="l"/>
            <a:pathLst>
              <a:path h="354603" w="935362">
                <a:moveTo>
                  <a:pt x="0" y="0"/>
                </a:moveTo>
                <a:lnTo>
                  <a:pt x="935362" y="0"/>
                </a:lnTo>
                <a:lnTo>
                  <a:pt x="935362" y="354602"/>
                </a:lnTo>
                <a:lnTo>
                  <a:pt x="0" y="354602"/>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8" id="8"/>
          <p:cNvSpPr/>
          <p:nvPr/>
        </p:nvSpPr>
        <p:spPr>
          <a:xfrm flipH="false" flipV="false" rot="0">
            <a:off x="15661160" y="564309"/>
            <a:ext cx="1914609" cy="978191"/>
          </a:xfrm>
          <a:custGeom>
            <a:avLst/>
            <a:gdLst/>
            <a:ahLst/>
            <a:cxnLst/>
            <a:rect r="r" b="b" t="t" l="l"/>
            <a:pathLst>
              <a:path h="978191" w="1914609">
                <a:moveTo>
                  <a:pt x="0" y="0"/>
                </a:moveTo>
                <a:lnTo>
                  <a:pt x="1914609" y="0"/>
                </a:lnTo>
                <a:lnTo>
                  <a:pt x="1914609" y="978191"/>
                </a:lnTo>
                <a:lnTo>
                  <a:pt x="0" y="9781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19307" y="-1185506"/>
            <a:ext cx="12111549" cy="10597605"/>
          </a:xfrm>
          <a:custGeom>
            <a:avLst/>
            <a:gdLst/>
            <a:ahLst/>
            <a:cxnLst/>
            <a:rect r="r" b="b" t="t" l="l"/>
            <a:pathLst>
              <a:path h="10597605" w="12111549">
                <a:moveTo>
                  <a:pt x="0" y="0"/>
                </a:moveTo>
                <a:lnTo>
                  <a:pt x="12111549" y="0"/>
                </a:lnTo>
                <a:lnTo>
                  <a:pt x="12111549" y="10597605"/>
                </a:lnTo>
                <a:lnTo>
                  <a:pt x="0" y="10597605"/>
                </a:lnTo>
                <a:lnTo>
                  <a:pt x="0" y="0"/>
                </a:lnTo>
                <a:close/>
              </a:path>
            </a:pathLst>
          </a:custGeom>
          <a:blipFill>
            <a:blip r:embed="rId9"/>
            <a:stretch>
              <a:fillRect l="0" t="0" r="0" b="0"/>
            </a:stretch>
          </a:blipFill>
        </p:spPr>
      </p:sp>
      <p:sp>
        <p:nvSpPr>
          <p:cNvPr name="TextBox 10" id="10"/>
          <p:cNvSpPr txBox="true"/>
          <p:nvPr/>
        </p:nvSpPr>
        <p:spPr>
          <a:xfrm rot="0">
            <a:off x="12230856" y="2099754"/>
            <a:ext cx="5569539" cy="7499858"/>
          </a:xfrm>
          <a:prstGeom prst="rect">
            <a:avLst/>
          </a:prstGeom>
        </p:spPr>
        <p:txBody>
          <a:bodyPr anchor="t" rtlCol="false" tIns="0" lIns="0" bIns="0" rIns="0">
            <a:spAutoFit/>
          </a:bodyPr>
          <a:lstStyle/>
          <a:p>
            <a:pPr algn="ctr">
              <a:lnSpc>
                <a:spcPts val="4270"/>
              </a:lnSpc>
              <a:spcBef>
                <a:spcPct val="0"/>
              </a:spcBef>
            </a:pPr>
            <a:r>
              <a:rPr lang="en-US" sz="4270" spc="-234">
                <a:solidFill>
                  <a:srgbClr val="000000"/>
                </a:solidFill>
                <a:latin typeface="Playpen Sans"/>
                <a:ea typeface="Playpen Sans"/>
                <a:cs typeface="Playpen Sans"/>
                <a:sym typeface="Playpen Sans"/>
              </a:rPr>
              <a:t>We know that it can be tricky when you have to come in for lunch and leave what you are buildng, if you are planning to come back to it after finishing your lunch, you can ask a PSA for an ‘Under Construction’ sign to attach to your build to avoid others dismantling it.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0" y="8031527"/>
            <a:ext cx="18288000" cy="3683426"/>
          </a:xfrm>
          <a:custGeom>
            <a:avLst/>
            <a:gdLst/>
            <a:ahLst/>
            <a:cxnLst/>
            <a:rect r="r" b="b" t="t" l="l"/>
            <a:pathLst>
              <a:path h="3683426" w="18288000">
                <a:moveTo>
                  <a:pt x="0" y="0"/>
                </a:moveTo>
                <a:lnTo>
                  <a:pt x="18288000" y="0"/>
                </a:lnTo>
                <a:lnTo>
                  <a:pt x="18288000" y="3683426"/>
                </a:lnTo>
                <a:lnTo>
                  <a:pt x="0" y="3683426"/>
                </a:lnTo>
                <a:lnTo>
                  <a:pt x="0" y="0"/>
                </a:lnTo>
                <a:close/>
              </a:path>
            </a:pathLst>
          </a:custGeom>
          <a:blipFill>
            <a:blip r:embed="rId3">
              <a:extLst>
                <a:ext uri="{96DAC541-7B7A-43D3-8B79-37D633B846F1}">
                  <asvg:svgBlip xmlns:asvg="http://schemas.microsoft.com/office/drawing/2016/SVG/main" r:embed="rId4"/>
                </a:ext>
              </a:extLst>
            </a:blip>
            <a:stretch>
              <a:fillRect l="0" t="0" r="0" b="-44434"/>
            </a:stretch>
          </a:blipFill>
        </p:spPr>
      </p:sp>
      <p:sp>
        <p:nvSpPr>
          <p:cNvPr name="Freeform 4" id="4"/>
          <p:cNvSpPr/>
          <p:nvPr/>
        </p:nvSpPr>
        <p:spPr>
          <a:xfrm flipH="false" flipV="false" rot="0">
            <a:off x="-646611" y="308295"/>
            <a:ext cx="2093724" cy="1069703"/>
          </a:xfrm>
          <a:custGeom>
            <a:avLst/>
            <a:gdLst/>
            <a:ahLst/>
            <a:cxnLst/>
            <a:rect r="r" b="b" t="t" l="l"/>
            <a:pathLst>
              <a:path h="1069703" w="2093724">
                <a:moveTo>
                  <a:pt x="0" y="0"/>
                </a:moveTo>
                <a:lnTo>
                  <a:pt x="2093724" y="0"/>
                </a:lnTo>
                <a:lnTo>
                  <a:pt x="2093724" y="1069703"/>
                </a:lnTo>
                <a:lnTo>
                  <a:pt x="0" y="1069703"/>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623976" y="1542500"/>
            <a:ext cx="1286322" cy="657193"/>
          </a:xfrm>
          <a:custGeom>
            <a:avLst/>
            <a:gdLst/>
            <a:ahLst/>
            <a:cxnLst/>
            <a:rect r="r" b="b" t="t" l="l"/>
            <a:pathLst>
              <a:path h="657193" w="1286322">
                <a:moveTo>
                  <a:pt x="0" y="0"/>
                </a:moveTo>
                <a:lnTo>
                  <a:pt x="1286322" y="0"/>
                </a:lnTo>
                <a:lnTo>
                  <a:pt x="1286322" y="657194"/>
                </a:lnTo>
                <a:lnTo>
                  <a:pt x="0" y="657194"/>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57516">
            <a:off x="143081" y="2926652"/>
            <a:ext cx="988732" cy="374836"/>
          </a:xfrm>
          <a:custGeom>
            <a:avLst/>
            <a:gdLst/>
            <a:ahLst/>
            <a:cxnLst/>
            <a:rect r="r" b="b" t="t" l="l"/>
            <a:pathLst>
              <a:path h="374836" w="988732">
                <a:moveTo>
                  <a:pt x="0" y="0"/>
                </a:moveTo>
                <a:lnTo>
                  <a:pt x="988732" y="0"/>
                </a:lnTo>
                <a:lnTo>
                  <a:pt x="988732" y="374835"/>
                </a:lnTo>
                <a:lnTo>
                  <a:pt x="0" y="374835"/>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7" id="7"/>
          <p:cNvSpPr/>
          <p:nvPr/>
        </p:nvSpPr>
        <p:spPr>
          <a:xfrm flipH="false" flipV="false" rot="-557516">
            <a:off x="9155363" y="-24180"/>
            <a:ext cx="935362" cy="354603"/>
          </a:xfrm>
          <a:custGeom>
            <a:avLst/>
            <a:gdLst/>
            <a:ahLst/>
            <a:cxnLst/>
            <a:rect r="r" b="b" t="t" l="l"/>
            <a:pathLst>
              <a:path h="354603" w="935362">
                <a:moveTo>
                  <a:pt x="0" y="0"/>
                </a:moveTo>
                <a:lnTo>
                  <a:pt x="935362" y="0"/>
                </a:lnTo>
                <a:lnTo>
                  <a:pt x="935362" y="354602"/>
                </a:lnTo>
                <a:lnTo>
                  <a:pt x="0" y="354602"/>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8" id="8"/>
          <p:cNvSpPr/>
          <p:nvPr/>
        </p:nvSpPr>
        <p:spPr>
          <a:xfrm flipH="false" flipV="false" rot="-557516">
            <a:off x="16590754" y="4519474"/>
            <a:ext cx="753569" cy="285684"/>
          </a:xfrm>
          <a:custGeom>
            <a:avLst/>
            <a:gdLst/>
            <a:ahLst/>
            <a:cxnLst/>
            <a:rect r="r" b="b" t="t" l="l"/>
            <a:pathLst>
              <a:path h="285684" w="753569">
                <a:moveTo>
                  <a:pt x="0" y="0"/>
                </a:moveTo>
                <a:lnTo>
                  <a:pt x="753568" y="0"/>
                </a:lnTo>
                <a:lnTo>
                  <a:pt x="753568" y="285684"/>
                </a:lnTo>
                <a:lnTo>
                  <a:pt x="0" y="285684"/>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9" id="9"/>
          <p:cNvSpPr/>
          <p:nvPr/>
        </p:nvSpPr>
        <p:spPr>
          <a:xfrm flipH="false" flipV="false" rot="0">
            <a:off x="15447834" y="1871097"/>
            <a:ext cx="1914609" cy="978191"/>
          </a:xfrm>
          <a:custGeom>
            <a:avLst/>
            <a:gdLst/>
            <a:ahLst/>
            <a:cxnLst/>
            <a:rect r="r" b="b" t="t" l="l"/>
            <a:pathLst>
              <a:path h="978191" w="1914609">
                <a:moveTo>
                  <a:pt x="0" y="0"/>
                </a:moveTo>
                <a:lnTo>
                  <a:pt x="1914608" y="0"/>
                </a:lnTo>
                <a:lnTo>
                  <a:pt x="1914608" y="978191"/>
                </a:lnTo>
                <a:lnTo>
                  <a:pt x="0" y="9781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447113" y="517910"/>
            <a:ext cx="13894660" cy="830800"/>
          </a:xfrm>
          <a:prstGeom prst="rect">
            <a:avLst/>
          </a:prstGeom>
        </p:spPr>
        <p:txBody>
          <a:bodyPr anchor="t" rtlCol="false" tIns="0" lIns="0" bIns="0" rIns="0">
            <a:spAutoFit/>
          </a:bodyPr>
          <a:lstStyle/>
          <a:p>
            <a:pPr algn="l">
              <a:lnSpc>
                <a:spcPts val="6239"/>
              </a:lnSpc>
            </a:pPr>
            <a:r>
              <a:rPr lang="en-US" sz="6239" spc="-343" b="true">
                <a:solidFill>
                  <a:srgbClr val="000000"/>
                </a:solidFill>
                <a:latin typeface="Playpen Sans Bold"/>
                <a:ea typeface="Playpen Sans Bold"/>
                <a:cs typeface="Playpen Sans Bold"/>
                <a:sym typeface="Playpen Sans Bold"/>
              </a:rPr>
              <a:t>OPAL Superstar Award!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1372476" y="-2060141"/>
            <a:ext cx="20757573" cy="4302479"/>
          </a:xfrm>
          <a:custGeom>
            <a:avLst/>
            <a:gdLst/>
            <a:ahLst/>
            <a:cxnLst/>
            <a:rect r="r" b="b" t="t" l="l"/>
            <a:pathLst>
              <a:path h="4302479" w="20757573">
                <a:moveTo>
                  <a:pt x="0" y="0"/>
                </a:moveTo>
                <a:lnTo>
                  <a:pt x="20757573" y="0"/>
                </a:lnTo>
                <a:lnTo>
                  <a:pt x="20757573" y="4302478"/>
                </a:lnTo>
                <a:lnTo>
                  <a:pt x="0" y="43024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745560" y="536875"/>
            <a:ext cx="15708563" cy="906145"/>
          </a:xfrm>
          <a:prstGeom prst="rect">
            <a:avLst/>
          </a:prstGeom>
        </p:spPr>
        <p:txBody>
          <a:bodyPr anchor="t" rtlCol="false" tIns="0" lIns="0" bIns="0" rIns="0">
            <a:spAutoFit/>
          </a:bodyPr>
          <a:lstStyle/>
          <a:p>
            <a:pPr algn="l">
              <a:lnSpc>
                <a:spcPts val="6800"/>
              </a:lnSpc>
            </a:pPr>
            <a:r>
              <a:rPr lang="en-US" b="true" sz="6800" spc="-374" u="sng">
                <a:solidFill>
                  <a:srgbClr val="000000"/>
                </a:solidFill>
                <a:latin typeface="Playpen Sans Bold"/>
                <a:ea typeface="Playpen Sans Bold"/>
                <a:cs typeface="Playpen Sans Bold"/>
                <a:sym typeface="Playpen Sans Bold"/>
              </a:rPr>
              <a:t>Remember!</a:t>
            </a:r>
          </a:p>
        </p:txBody>
      </p:sp>
      <p:grpSp>
        <p:nvGrpSpPr>
          <p:cNvPr name="Group 5" id="5"/>
          <p:cNvGrpSpPr/>
          <p:nvPr/>
        </p:nvGrpSpPr>
        <p:grpSpPr>
          <a:xfrm rot="0">
            <a:off x="0" y="8736705"/>
            <a:ext cx="18288000" cy="1550295"/>
            <a:chOff x="0" y="0"/>
            <a:chExt cx="4816593" cy="408308"/>
          </a:xfrm>
        </p:grpSpPr>
        <p:sp>
          <p:nvSpPr>
            <p:cNvPr name="Freeform 6" id="6"/>
            <p:cNvSpPr/>
            <p:nvPr/>
          </p:nvSpPr>
          <p:spPr>
            <a:xfrm flipH="false" flipV="false" rot="0">
              <a:off x="0" y="0"/>
              <a:ext cx="4816592" cy="408308"/>
            </a:xfrm>
            <a:custGeom>
              <a:avLst/>
              <a:gdLst/>
              <a:ahLst/>
              <a:cxnLst/>
              <a:rect r="r" b="b" t="t" l="l"/>
              <a:pathLst>
                <a:path h="408308" w="4816592">
                  <a:moveTo>
                    <a:pt x="0" y="0"/>
                  </a:moveTo>
                  <a:lnTo>
                    <a:pt x="4816592" y="0"/>
                  </a:lnTo>
                  <a:lnTo>
                    <a:pt x="4816592" y="408308"/>
                  </a:lnTo>
                  <a:lnTo>
                    <a:pt x="0" y="408308"/>
                  </a:lnTo>
                  <a:close/>
                </a:path>
              </a:pathLst>
            </a:custGeom>
            <a:solidFill>
              <a:srgbClr val="B9D87A"/>
            </a:solidFill>
          </p:spPr>
        </p:sp>
        <p:sp>
          <p:nvSpPr>
            <p:cNvPr name="TextBox 7" id="7"/>
            <p:cNvSpPr txBox="true"/>
            <p:nvPr/>
          </p:nvSpPr>
          <p:spPr>
            <a:xfrm>
              <a:off x="0" y="-38100"/>
              <a:ext cx="4816593" cy="446408"/>
            </a:xfrm>
            <a:prstGeom prst="rect">
              <a:avLst/>
            </a:prstGeom>
          </p:spPr>
          <p:txBody>
            <a:bodyPr anchor="ctr" rtlCol="false" tIns="50800" lIns="50800" bIns="50800" rIns="50800"/>
            <a:lstStyle/>
            <a:p>
              <a:pPr algn="ctr">
                <a:lnSpc>
                  <a:spcPts val="3360"/>
                </a:lnSpc>
              </a:pPr>
            </a:p>
          </p:txBody>
        </p:sp>
      </p:grpSp>
      <p:sp>
        <p:nvSpPr>
          <p:cNvPr name="Freeform 8" id="8"/>
          <p:cNvSpPr/>
          <p:nvPr/>
        </p:nvSpPr>
        <p:spPr>
          <a:xfrm flipH="false" flipV="false" rot="0">
            <a:off x="17114486" y="553013"/>
            <a:ext cx="1862119" cy="951373"/>
          </a:xfrm>
          <a:custGeom>
            <a:avLst/>
            <a:gdLst/>
            <a:ahLst/>
            <a:cxnLst/>
            <a:rect r="r" b="b" t="t" l="l"/>
            <a:pathLst>
              <a:path h="951373" w="1862119">
                <a:moveTo>
                  <a:pt x="0" y="0"/>
                </a:moveTo>
                <a:lnTo>
                  <a:pt x="1862118" y="0"/>
                </a:lnTo>
                <a:lnTo>
                  <a:pt x="1862118" y="951374"/>
                </a:lnTo>
                <a:lnTo>
                  <a:pt x="0" y="9513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842351">
            <a:off x="3937580" y="-475687"/>
            <a:ext cx="1862119" cy="951373"/>
          </a:xfrm>
          <a:custGeom>
            <a:avLst/>
            <a:gdLst/>
            <a:ahLst/>
            <a:cxnLst/>
            <a:rect r="r" b="b" t="t" l="l"/>
            <a:pathLst>
              <a:path h="951373" w="1862119">
                <a:moveTo>
                  <a:pt x="0" y="0"/>
                </a:moveTo>
                <a:lnTo>
                  <a:pt x="1862119" y="0"/>
                </a:lnTo>
                <a:lnTo>
                  <a:pt x="1862119" y="951374"/>
                </a:lnTo>
                <a:lnTo>
                  <a:pt x="0" y="951374"/>
                </a:lnTo>
                <a:lnTo>
                  <a:pt x="0" y="0"/>
                </a:lnTo>
                <a:close/>
              </a:path>
            </a:pathLst>
          </a:custGeom>
          <a:blipFill>
            <a:blip r:embed="rId5">
              <a:alphaModFix amt="47000"/>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6188287" y="1543106"/>
            <a:ext cx="5911426" cy="4160166"/>
          </a:xfrm>
          <a:custGeom>
            <a:avLst/>
            <a:gdLst/>
            <a:ahLst/>
            <a:cxnLst/>
            <a:rect r="r" b="b" t="t" l="l"/>
            <a:pathLst>
              <a:path h="4160166" w="5911426">
                <a:moveTo>
                  <a:pt x="0" y="0"/>
                </a:moveTo>
                <a:lnTo>
                  <a:pt x="5911426" y="0"/>
                </a:lnTo>
                <a:lnTo>
                  <a:pt x="5911426" y="4160166"/>
                </a:lnTo>
                <a:lnTo>
                  <a:pt x="0" y="4160166"/>
                </a:lnTo>
                <a:lnTo>
                  <a:pt x="0" y="0"/>
                </a:lnTo>
                <a:close/>
              </a:path>
            </a:pathLst>
          </a:custGeom>
          <a:blipFill>
            <a:blip r:embed="rId7"/>
            <a:stretch>
              <a:fillRect l="0" t="0" r="0" b="0"/>
            </a:stretch>
          </a:blipFill>
        </p:spPr>
      </p:sp>
      <p:grpSp>
        <p:nvGrpSpPr>
          <p:cNvPr name="Group 11" id="11"/>
          <p:cNvGrpSpPr/>
          <p:nvPr/>
        </p:nvGrpSpPr>
        <p:grpSpPr>
          <a:xfrm rot="0">
            <a:off x="296330" y="413050"/>
            <a:ext cx="4382474" cy="5290221"/>
            <a:chOff x="0" y="0"/>
            <a:chExt cx="1818316" cy="2194946"/>
          </a:xfrm>
        </p:grpSpPr>
        <p:sp>
          <p:nvSpPr>
            <p:cNvPr name="Freeform 12" id="12"/>
            <p:cNvSpPr/>
            <p:nvPr/>
          </p:nvSpPr>
          <p:spPr>
            <a:xfrm flipH="false" flipV="false" rot="0">
              <a:off x="0" y="0"/>
              <a:ext cx="1818316" cy="2194946"/>
            </a:xfrm>
            <a:custGeom>
              <a:avLst/>
              <a:gdLst/>
              <a:ahLst/>
              <a:cxnLst/>
              <a:rect r="r" b="b" t="t" l="l"/>
              <a:pathLst>
                <a:path h="2194946" w="1818316">
                  <a:moveTo>
                    <a:pt x="31798" y="0"/>
                  </a:moveTo>
                  <a:lnTo>
                    <a:pt x="1786518" y="0"/>
                  </a:lnTo>
                  <a:cubicBezTo>
                    <a:pt x="1804079" y="0"/>
                    <a:pt x="1818316" y="14237"/>
                    <a:pt x="1818316" y="31798"/>
                  </a:cubicBezTo>
                  <a:lnTo>
                    <a:pt x="1818316" y="2163148"/>
                  </a:lnTo>
                  <a:cubicBezTo>
                    <a:pt x="1818316" y="2180709"/>
                    <a:pt x="1804079" y="2194946"/>
                    <a:pt x="1786518" y="2194946"/>
                  </a:cubicBezTo>
                  <a:lnTo>
                    <a:pt x="31798" y="2194946"/>
                  </a:lnTo>
                  <a:cubicBezTo>
                    <a:pt x="14237" y="2194946"/>
                    <a:pt x="0" y="2180709"/>
                    <a:pt x="0" y="2163148"/>
                  </a:cubicBezTo>
                  <a:lnTo>
                    <a:pt x="0" y="31798"/>
                  </a:lnTo>
                  <a:cubicBezTo>
                    <a:pt x="0" y="14237"/>
                    <a:pt x="14237" y="0"/>
                    <a:pt x="31798" y="0"/>
                  </a:cubicBezTo>
                  <a:close/>
                </a:path>
              </a:pathLst>
            </a:custGeom>
            <a:solidFill>
              <a:srgbClr val="D5EAFE"/>
            </a:solidFill>
            <a:ln w="19050" cap="sq">
              <a:solidFill>
                <a:srgbClr val="000000"/>
              </a:solidFill>
              <a:prstDash val="solid"/>
              <a:miter/>
            </a:ln>
          </p:spPr>
        </p:sp>
        <p:sp>
          <p:nvSpPr>
            <p:cNvPr name="TextBox 13" id="13"/>
            <p:cNvSpPr txBox="true"/>
            <p:nvPr/>
          </p:nvSpPr>
          <p:spPr>
            <a:xfrm>
              <a:off x="0" y="-9525"/>
              <a:ext cx="1818316" cy="2204471"/>
            </a:xfrm>
            <a:prstGeom prst="rect">
              <a:avLst/>
            </a:prstGeom>
          </p:spPr>
          <p:txBody>
            <a:bodyPr anchor="ctr" rtlCol="false" tIns="25122" lIns="25122" bIns="25122" rIns="25122"/>
            <a:lstStyle/>
            <a:p>
              <a:pPr algn="ctr">
                <a:lnSpc>
                  <a:spcPts val="1679"/>
                </a:lnSpc>
              </a:pPr>
            </a:p>
          </p:txBody>
        </p:sp>
      </p:grpSp>
      <p:sp>
        <p:nvSpPr>
          <p:cNvPr name="Freeform 14" id="14"/>
          <p:cNvSpPr/>
          <p:nvPr/>
        </p:nvSpPr>
        <p:spPr>
          <a:xfrm flipH="false" flipV="false" rot="0">
            <a:off x="1099896" y="3213581"/>
            <a:ext cx="2775340" cy="2161296"/>
          </a:xfrm>
          <a:custGeom>
            <a:avLst/>
            <a:gdLst/>
            <a:ahLst/>
            <a:cxnLst/>
            <a:rect r="r" b="b" t="t" l="l"/>
            <a:pathLst>
              <a:path h="2161296" w="2775340">
                <a:moveTo>
                  <a:pt x="0" y="0"/>
                </a:moveTo>
                <a:lnTo>
                  <a:pt x="2775341" y="0"/>
                </a:lnTo>
                <a:lnTo>
                  <a:pt x="2775341" y="2161296"/>
                </a:lnTo>
                <a:lnTo>
                  <a:pt x="0" y="2161296"/>
                </a:lnTo>
                <a:lnTo>
                  <a:pt x="0" y="0"/>
                </a:lnTo>
                <a:close/>
              </a:path>
            </a:pathLst>
          </a:custGeom>
          <a:blipFill>
            <a:blip r:embed="rId8"/>
            <a:stretch>
              <a:fillRect l="0" t="0" r="0" b="0"/>
            </a:stretch>
          </a:blipFill>
        </p:spPr>
      </p:sp>
      <p:grpSp>
        <p:nvGrpSpPr>
          <p:cNvPr name="Group 15" id="15"/>
          <p:cNvGrpSpPr/>
          <p:nvPr/>
        </p:nvGrpSpPr>
        <p:grpSpPr>
          <a:xfrm rot="0">
            <a:off x="13008384" y="199300"/>
            <a:ext cx="4382474" cy="5290221"/>
            <a:chOff x="0" y="0"/>
            <a:chExt cx="1818316" cy="2194946"/>
          </a:xfrm>
        </p:grpSpPr>
        <p:sp>
          <p:nvSpPr>
            <p:cNvPr name="Freeform 16" id="16"/>
            <p:cNvSpPr/>
            <p:nvPr/>
          </p:nvSpPr>
          <p:spPr>
            <a:xfrm flipH="false" flipV="false" rot="0">
              <a:off x="0" y="0"/>
              <a:ext cx="1818316" cy="2194946"/>
            </a:xfrm>
            <a:custGeom>
              <a:avLst/>
              <a:gdLst/>
              <a:ahLst/>
              <a:cxnLst/>
              <a:rect r="r" b="b" t="t" l="l"/>
              <a:pathLst>
                <a:path h="2194946" w="1818316">
                  <a:moveTo>
                    <a:pt x="31798" y="0"/>
                  </a:moveTo>
                  <a:lnTo>
                    <a:pt x="1786518" y="0"/>
                  </a:lnTo>
                  <a:cubicBezTo>
                    <a:pt x="1804079" y="0"/>
                    <a:pt x="1818316" y="14237"/>
                    <a:pt x="1818316" y="31798"/>
                  </a:cubicBezTo>
                  <a:lnTo>
                    <a:pt x="1818316" y="2163148"/>
                  </a:lnTo>
                  <a:cubicBezTo>
                    <a:pt x="1818316" y="2180709"/>
                    <a:pt x="1804079" y="2194946"/>
                    <a:pt x="1786518" y="2194946"/>
                  </a:cubicBezTo>
                  <a:lnTo>
                    <a:pt x="31798" y="2194946"/>
                  </a:lnTo>
                  <a:cubicBezTo>
                    <a:pt x="14237" y="2194946"/>
                    <a:pt x="0" y="2180709"/>
                    <a:pt x="0" y="2163148"/>
                  </a:cubicBezTo>
                  <a:lnTo>
                    <a:pt x="0" y="31798"/>
                  </a:lnTo>
                  <a:cubicBezTo>
                    <a:pt x="0" y="14237"/>
                    <a:pt x="14237" y="0"/>
                    <a:pt x="31798" y="0"/>
                  </a:cubicBezTo>
                  <a:close/>
                </a:path>
              </a:pathLst>
            </a:custGeom>
            <a:solidFill>
              <a:srgbClr val="D5EAFE"/>
            </a:solidFill>
            <a:ln w="19050" cap="sq">
              <a:solidFill>
                <a:srgbClr val="000000"/>
              </a:solidFill>
              <a:prstDash val="solid"/>
              <a:miter/>
            </a:ln>
          </p:spPr>
        </p:sp>
        <p:sp>
          <p:nvSpPr>
            <p:cNvPr name="TextBox 17" id="17"/>
            <p:cNvSpPr txBox="true"/>
            <p:nvPr/>
          </p:nvSpPr>
          <p:spPr>
            <a:xfrm>
              <a:off x="0" y="-9525"/>
              <a:ext cx="1818316" cy="2204471"/>
            </a:xfrm>
            <a:prstGeom prst="rect">
              <a:avLst/>
            </a:prstGeom>
          </p:spPr>
          <p:txBody>
            <a:bodyPr anchor="ctr" rtlCol="false" tIns="25122" lIns="25122" bIns="25122" rIns="25122"/>
            <a:lstStyle/>
            <a:p>
              <a:pPr algn="ctr">
                <a:lnSpc>
                  <a:spcPts val="1679"/>
                </a:lnSpc>
              </a:pPr>
            </a:p>
          </p:txBody>
        </p:sp>
      </p:grpSp>
      <p:sp>
        <p:nvSpPr>
          <p:cNvPr name="Freeform 18" id="18"/>
          <p:cNvSpPr/>
          <p:nvPr/>
        </p:nvSpPr>
        <p:spPr>
          <a:xfrm flipH="false" flipV="false" rot="0">
            <a:off x="13246144" y="3033677"/>
            <a:ext cx="1128915" cy="1179023"/>
          </a:xfrm>
          <a:custGeom>
            <a:avLst/>
            <a:gdLst/>
            <a:ahLst/>
            <a:cxnLst/>
            <a:rect r="r" b="b" t="t" l="l"/>
            <a:pathLst>
              <a:path h="1179023" w="1128915">
                <a:moveTo>
                  <a:pt x="0" y="0"/>
                </a:moveTo>
                <a:lnTo>
                  <a:pt x="1128915" y="0"/>
                </a:lnTo>
                <a:lnTo>
                  <a:pt x="1128915" y="1179024"/>
                </a:lnTo>
                <a:lnTo>
                  <a:pt x="0" y="1179024"/>
                </a:lnTo>
                <a:lnTo>
                  <a:pt x="0" y="0"/>
                </a:lnTo>
                <a:close/>
              </a:path>
            </a:pathLst>
          </a:custGeom>
          <a:blipFill>
            <a:blip r:embed="rId9"/>
            <a:stretch>
              <a:fillRect l="0" t="0" r="0" b="0"/>
            </a:stretch>
          </a:blipFill>
        </p:spPr>
      </p:sp>
      <p:sp>
        <p:nvSpPr>
          <p:cNvPr name="Freeform 19" id="19"/>
          <p:cNvSpPr/>
          <p:nvPr/>
        </p:nvSpPr>
        <p:spPr>
          <a:xfrm flipH="false" flipV="false" rot="0">
            <a:off x="14482631" y="3877249"/>
            <a:ext cx="1433979" cy="1497628"/>
          </a:xfrm>
          <a:custGeom>
            <a:avLst/>
            <a:gdLst/>
            <a:ahLst/>
            <a:cxnLst/>
            <a:rect r="r" b="b" t="t" l="l"/>
            <a:pathLst>
              <a:path h="1497628" w="1433979">
                <a:moveTo>
                  <a:pt x="0" y="0"/>
                </a:moveTo>
                <a:lnTo>
                  <a:pt x="1433979" y="0"/>
                </a:lnTo>
                <a:lnTo>
                  <a:pt x="1433979" y="1497628"/>
                </a:lnTo>
                <a:lnTo>
                  <a:pt x="0" y="149762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0" id="20"/>
          <p:cNvSpPr/>
          <p:nvPr/>
        </p:nvSpPr>
        <p:spPr>
          <a:xfrm flipH="false" flipV="false" rot="0">
            <a:off x="16184561" y="3058161"/>
            <a:ext cx="1074739" cy="935023"/>
          </a:xfrm>
          <a:custGeom>
            <a:avLst/>
            <a:gdLst/>
            <a:ahLst/>
            <a:cxnLst/>
            <a:rect r="r" b="b" t="t" l="l"/>
            <a:pathLst>
              <a:path h="935023" w="1074739">
                <a:moveTo>
                  <a:pt x="0" y="0"/>
                </a:moveTo>
                <a:lnTo>
                  <a:pt x="1074739" y="0"/>
                </a:lnTo>
                <a:lnTo>
                  <a:pt x="1074739" y="935023"/>
                </a:lnTo>
                <a:lnTo>
                  <a:pt x="0" y="935023"/>
                </a:lnTo>
                <a:lnTo>
                  <a:pt x="0" y="0"/>
                </a:lnTo>
                <a:close/>
              </a:path>
            </a:pathLst>
          </a:custGeom>
          <a:blipFill>
            <a:blip r:embed="rId12"/>
            <a:stretch>
              <a:fillRect l="0" t="0" r="0" b="0"/>
            </a:stretch>
          </a:blipFill>
        </p:spPr>
      </p:sp>
      <p:sp>
        <p:nvSpPr>
          <p:cNvPr name="TextBox 21" id="21"/>
          <p:cNvSpPr txBox="true"/>
          <p:nvPr/>
        </p:nvSpPr>
        <p:spPr>
          <a:xfrm rot="0">
            <a:off x="534090" y="617901"/>
            <a:ext cx="3906953" cy="677419"/>
          </a:xfrm>
          <a:prstGeom prst="rect">
            <a:avLst/>
          </a:prstGeom>
        </p:spPr>
        <p:txBody>
          <a:bodyPr anchor="t" rtlCol="false" tIns="0" lIns="0" bIns="0" rIns="0">
            <a:spAutoFit/>
          </a:bodyPr>
          <a:lstStyle/>
          <a:p>
            <a:pPr algn="ctr">
              <a:lnSpc>
                <a:spcPts val="2670"/>
              </a:lnSpc>
              <a:spcBef>
                <a:spcPct val="0"/>
              </a:spcBef>
            </a:pPr>
            <a:r>
              <a:rPr lang="en-US" b="true" sz="2670" spc="-146" u="sng">
                <a:solidFill>
                  <a:srgbClr val="000000"/>
                </a:solidFill>
                <a:latin typeface="Playpen Sans Bold"/>
                <a:ea typeface="Playpen Sans Bold"/>
                <a:cs typeface="Playpen Sans Bold"/>
                <a:sym typeface="Playpen Sans Bold"/>
              </a:rPr>
              <a:t>Work as a team!</a:t>
            </a:r>
            <a:r>
              <a:rPr lang="en-US" sz="2670" spc="-146">
                <a:solidFill>
                  <a:srgbClr val="000000"/>
                </a:solidFill>
                <a:latin typeface="Playpen Sans"/>
                <a:ea typeface="Playpen Sans"/>
                <a:cs typeface="Playpen Sans"/>
                <a:sym typeface="Playpen Sans"/>
              </a:rPr>
              <a:t> #TogetherWeShine</a:t>
            </a:r>
          </a:p>
        </p:txBody>
      </p:sp>
      <p:sp>
        <p:nvSpPr>
          <p:cNvPr name="TextBox 22" id="22"/>
          <p:cNvSpPr txBox="true"/>
          <p:nvPr/>
        </p:nvSpPr>
        <p:spPr>
          <a:xfrm rot="0">
            <a:off x="534090" y="1754632"/>
            <a:ext cx="3906953" cy="1303529"/>
          </a:xfrm>
          <a:prstGeom prst="rect">
            <a:avLst/>
          </a:prstGeom>
        </p:spPr>
        <p:txBody>
          <a:bodyPr anchor="t" rtlCol="false" tIns="0" lIns="0" bIns="0" rIns="0">
            <a:spAutoFit/>
          </a:bodyPr>
          <a:lstStyle/>
          <a:p>
            <a:pPr algn="ctr">
              <a:lnSpc>
                <a:spcPts val="2570"/>
              </a:lnSpc>
              <a:spcBef>
                <a:spcPct val="0"/>
              </a:spcBef>
            </a:pPr>
            <a:r>
              <a:rPr lang="en-US" sz="2570" spc="-141">
                <a:solidFill>
                  <a:srgbClr val="000000"/>
                </a:solidFill>
                <a:latin typeface="Playpen Sans"/>
                <a:ea typeface="Playpen Sans"/>
                <a:cs typeface="Playpen Sans"/>
                <a:sym typeface="Playpen Sans"/>
              </a:rPr>
              <a:t>• Share ideas</a:t>
            </a:r>
          </a:p>
          <a:p>
            <a:pPr algn="ctr">
              <a:lnSpc>
                <a:spcPts val="2570"/>
              </a:lnSpc>
              <a:spcBef>
                <a:spcPct val="0"/>
              </a:spcBef>
            </a:pPr>
            <a:r>
              <a:rPr lang="en-US" sz="2570" spc="-141">
                <a:solidFill>
                  <a:srgbClr val="000000"/>
                </a:solidFill>
                <a:latin typeface="Playpen Sans"/>
                <a:ea typeface="Playpen Sans"/>
                <a:cs typeface="Playpen Sans"/>
                <a:sym typeface="Playpen Sans"/>
              </a:rPr>
              <a:t>• Take turns</a:t>
            </a:r>
          </a:p>
          <a:p>
            <a:pPr algn="ctr">
              <a:lnSpc>
                <a:spcPts val="2570"/>
              </a:lnSpc>
              <a:spcBef>
                <a:spcPct val="0"/>
              </a:spcBef>
            </a:pPr>
            <a:r>
              <a:rPr lang="en-US" sz="2570" spc="-141">
                <a:solidFill>
                  <a:srgbClr val="000000"/>
                </a:solidFill>
                <a:latin typeface="Playpen Sans"/>
                <a:ea typeface="Playpen Sans"/>
                <a:cs typeface="Playpen Sans"/>
                <a:sym typeface="Playpen Sans"/>
              </a:rPr>
              <a:t>• Help each other</a:t>
            </a:r>
          </a:p>
          <a:p>
            <a:pPr algn="ctr">
              <a:lnSpc>
                <a:spcPts val="2570"/>
              </a:lnSpc>
              <a:spcBef>
                <a:spcPct val="0"/>
              </a:spcBef>
            </a:pPr>
            <a:r>
              <a:rPr lang="en-US" sz="2570" spc="-141">
                <a:solidFill>
                  <a:srgbClr val="000000"/>
                </a:solidFill>
                <a:latin typeface="Playpen Sans"/>
                <a:ea typeface="Playpen Sans"/>
                <a:cs typeface="Playpen Sans"/>
                <a:sym typeface="Playpen Sans"/>
              </a:rPr>
              <a:t>• Listen and communicate</a:t>
            </a:r>
          </a:p>
        </p:txBody>
      </p:sp>
      <p:sp>
        <p:nvSpPr>
          <p:cNvPr name="TextBox 23" id="23"/>
          <p:cNvSpPr txBox="true"/>
          <p:nvPr/>
        </p:nvSpPr>
        <p:spPr>
          <a:xfrm rot="0">
            <a:off x="13246144" y="470200"/>
            <a:ext cx="3906953" cy="2677669"/>
          </a:xfrm>
          <a:prstGeom prst="rect">
            <a:avLst/>
          </a:prstGeom>
        </p:spPr>
        <p:txBody>
          <a:bodyPr anchor="t" rtlCol="false" tIns="0" lIns="0" bIns="0" rIns="0">
            <a:spAutoFit/>
          </a:bodyPr>
          <a:lstStyle/>
          <a:p>
            <a:pPr algn="ctr">
              <a:lnSpc>
                <a:spcPts val="2670"/>
              </a:lnSpc>
            </a:pPr>
            <a:r>
              <a:rPr lang="en-US" b="true" sz="2670" spc="-146" u="sng">
                <a:solidFill>
                  <a:srgbClr val="000000"/>
                </a:solidFill>
                <a:latin typeface="Playpen Sans Bold"/>
                <a:ea typeface="Playpen Sans Bold"/>
                <a:cs typeface="Playpen Sans Bold"/>
                <a:sym typeface="Playpen Sans Bold"/>
              </a:rPr>
              <a:t>Risk Awareness</a:t>
            </a:r>
          </a:p>
          <a:p>
            <a:pPr algn="ctr">
              <a:lnSpc>
                <a:spcPts val="2670"/>
              </a:lnSpc>
            </a:pPr>
          </a:p>
          <a:p>
            <a:pPr algn="ctr">
              <a:lnSpc>
                <a:spcPts val="2670"/>
              </a:lnSpc>
            </a:pPr>
            <a:r>
              <a:rPr lang="en-US" sz="2670" spc="-146">
                <a:solidFill>
                  <a:srgbClr val="000000"/>
                </a:solidFill>
                <a:latin typeface="Playpen Sans"/>
                <a:ea typeface="Playpen Sans"/>
                <a:cs typeface="Playpen Sans"/>
                <a:sym typeface="Playpen Sans"/>
              </a:rPr>
              <a:t>•Think before you build</a:t>
            </a:r>
          </a:p>
          <a:p>
            <a:pPr algn="ctr">
              <a:lnSpc>
                <a:spcPts val="2670"/>
              </a:lnSpc>
            </a:pPr>
            <a:r>
              <a:rPr lang="en-US" sz="2670" spc="-146">
                <a:solidFill>
                  <a:srgbClr val="000000"/>
                </a:solidFill>
                <a:latin typeface="Playpen Sans"/>
                <a:ea typeface="Playpen Sans"/>
                <a:cs typeface="Playpen Sans"/>
                <a:sym typeface="Playpen Sans"/>
              </a:rPr>
              <a:t>• Check for hazards</a:t>
            </a:r>
          </a:p>
          <a:p>
            <a:pPr algn="ctr">
              <a:lnSpc>
                <a:spcPts val="2670"/>
              </a:lnSpc>
            </a:pPr>
            <a:r>
              <a:rPr lang="en-US" sz="2670" spc="-146">
                <a:solidFill>
                  <a:srgbClr val="000000"/>
                </a:solidFill>
                <a:latin typeface="Playpen Sans"/>
                <a:ea typeface="Playpen Sans"/>
                <a:cs typeface="Playpen Sans"/>
                <a:sym typeface="Playpen Sans"/>
              </a:rPr>
              <a:t>• Ask an adult if unsure</a:t>
            </a:r>
          </a:p>
          <a:p>
            <a:pPr algn="ctr">
              <a:lnSpc>
                <a:spcPts val="2670"/>
              </a:lnSpc>
            </a:pPr>
            <a:r>
              <a:rPr lang="en-US" sz="2670" spc="-146">
                <a:solidFill>
                  <a:srgbClr val="000000"/>
                </a:solidFill>
                <a:latin typeface="Playpen Sans"/>
                <a:ea typeface="Playpen Sans"/>
                <a:cs typeface="Playpen Sans"/>
                <a:sym typeface="Playpen Sans"/>
              </a:rPr>
              <a:t>• Play safely and responsibly</a:t>
            </a:r>
          </a:p>
          <a:p>
            <a:pPr algn="ctr">
              <a:lnSpc>
                <a:spcPts val="2670"/>
              </a:lnSpc>
              <a:spcBef>
                <a:spcPct val="0"/>
              </a:spcBef>
            </a:pPr>
          </a:p>
        </p:txBody>
      </p:sp>
      <p:grpSp>
        <p:nvGrpSpPr>
          <p:cNvPr name="Group 24" id="24"/>
          <p:cNvGrpSpPr/>
          <p:nvPr/>
        </p:nvGrpSpPr>
        <p:grpSpPr>
          <a:xfrm rot="0">
            <a:off x="1762274" y="5960447"/>
            <a:ext cx="9232790" cy="4052628"/>
            <a:chOff x="0" y="0"/>
            <a:chExt cx="3830742" cy="1681461"/>
          </a:xfrm>
        </p:grpSpPr>
        <p:sp>
          <p:nvSpPr>
            <p:cNvPr name="Freeform 25" id="25"/>
            <p:cNvSpPr/>
            <p:nvPr/>
          </p:nvSpPr>
          <p:spPr>
            <a:xfrm flipH="false" flipV="false" rot="0">
              <a:off x="0" y="0"/>
              <a:ext cx="3830742" cy="1681461"/>
            </a:xfrm>
            <a:custGeom>
              <a:avLst/>
              <a:gdLst/>
              <a:ahLst/>
              <a:cxnLst/>
              <a:rect r="r" b="b" t="t" l="l"/>
              <a:pathLst>
                <a:path h="1681461" w="3830742">
                  <a:moveTo>
                    <a:pt x="15093" y="0"/>
                  </a:moveTo>
                  <a:lnTo>
                    <a:pt x="3815649" y="0"/>
                  </a:lnTo>
                  <a:cubicBezTo>
                    <a:pt x="3819652" y="0"/>
                    <a:pt x="3823491" y="1590"/>
                    <a:pt x="3826321" y="4421"/>
                  </a:cubicBezTo>
                  <a:cubicBezTo>
                    <a:pt x="3829152" y="7251"/>
                    <a:pt x="3830742" y="11090"/>
                    <a:pt x="3830742" y="15093"/>
                  </a:cubicBezTo>
                  <a:lnTo>
                    <a:pt x="3830742" y="1666367"/>
                  </a:lnTo>
                  <a:cubicBezTo>
                    <a:pt x="3830742" y="1670370"/>
                    <a:pt x="3829152" y="1674209"/>
                    <a:pt x="3826321" y="1677040"/>
                  </a:cubicBezTo>
                  <a:cubicBezTo>
                    <a:pt x="3823491" y="1679871"/>
                    <a:pt x="3819652" y="1681461"/>
                    <a:pt x="3815649" y="1681461"/>
                  </a:cubicBezTo>
                  <a:lnTo>
                    <a:pt x="15093" y="1681461"/>
                  </a:lnTo>
                  <a:cubicBezTo>
                    <a:pt x="11090" y="1681461"/>
                    <a:pt x="7251" y="1679871"/>
                    <a:pt x="4421" y="1677040"/>
                  </a:cubicBezTo>
                  <a:cubicBezTo>
                    <a:pt x="1590" y="1674209"/>
                    <a:pt x="0" y="1670370"/>
                    <a:pt x="0" y="1666367"/>
                  </a:cubicBezTo>
                  <a:lnTo>
                    <a:pt x="0" y="15093"/>
                  </a:lnTo>
                  <a:cubicBezTo>
                    <a:pt x="0" y="11090"/>
                    <a:pt x="1590" y="7251"/>
                    <a:pt x="4421" y="4421"/>
                  </a:cubicBezTo>
                  <a:cubicBezTo>
                    <a:pt x="7251" y="1590"/>
                    <a:pt x="11090" y="0"/>
                    <a:pt x="15093" y="0"/>
                  </a:cubicBezTo>
                  <a:close/>
                </a:path>
              </a:pathLst>
            </a:custGeom>
            <a:solidFill>
              <a:srgbClr val="D5EAFE"/>
            </a:solidFill>
            <a:ln w="19050" cap="sq">
              <a:solidFill>
                <a:srgbClr val="000000"/>
              </a:solidFill>
              <a:prstDash val="solid"/>
              <a:miter/>
            </a:ln>
          </p:spPr>
        </p:sp>
        <p:sp>
          <p:nvSpPr>
            <p:cNvPr name="TextBox 26" id="26"/>
            <p:cNvSpPr txBox="true"/>
            <p:nvPr/>
          </p:nvSpPr>
          <p:spPr>
            <a:xfrm>
              <a:off x="0" y="-9525"/>
              <a:ext cx="3830742" cy="1690986"/>
            </a:xfrm>
            <a:prstGeom prst="rect">
              <a:avLst/>
            </a:prstGeom>
          </p:spPr>
          <p:txBody>
            <a:bodyPr anchor="ctr" rtlCol="false" tIns="25122" lIns="25122" bIns="25122" rIns="25122"/>
            <a:lstStyle/>
            <a:p>
              <a:pPr algn="ctr">
                <a:lnSpc>
                  <a:spcPts val="1679"/>
                </a:lnSpc>
              </a:pPr>
            </a:p>
          </p:txBody>
        </p:sp>
      </p:grpSp>
      <p:sp>
        <p:nvSpPr>
          <p:cNvPr name="TextBox 27" id="27"/>
          <p:cNvSpPr txBox="true"/>
          <p:nvPr/>
        </p:nvSpPr>
        <p:spPr>
          <a:xfrm rot="0">
            <a:off x="2515968" y="6167433"/>
            <a:ext cx="7725401" cy="3344419"/>
          </a:xfrm>
          <a:prstGeom prst="rect">
            <a:avLst/>
          </a:prstGeom>
        </p:spPr>
        <p:txBody>
          <a:bodyPr anchor="t" rtlCol="false" tIns="0" lIns="0" bIns="0" rIns="0">
            <a:spAutoFit/>
          </a:bodyPr>
          <a:lstStyle/>
          <a:p>
            <a:pPr algn="ctr">
              <a:lnSpc>
                <a:spcPts val="2670"/>
              </a:lnSpc>
            </a:pPr>
            <a:r>
              <a:rPr lang="en-US" b="true" sz="2670" spc="-146" u="sng">
                <a:solidFill>
                  <a:srgbClr val="000000"/>
                </a:solidFill>
                <a:latin typeface="Playpen Sans Bold"/>
                <a:ea typeface="Playpen Sans Bold"/>
                <a:cs typeface="Playpen Sans Bold"/>
                <a:sym typeface="Playpen Sans Bold"/>
              </a:rPr>
              <a:t>Respect the Playground and Each Other</a:t>
            </a:r>
          </a:p>
          <a:p>
            <a:pPr algn="ctr">
              <a:lnSpc>
                <a:spcPts val="2670"/>
              </a:lnSpc>
            </a:pPr>
          </a:p>
          <a:p>
            <a:pPr algn="l" marL="576463" indent="-288231" lvl="1">
              <a:lnSpc>
                <a:spcPts val="2670"/>
              </a:lnSpc>
              <a:buFont typeface="Arial"/>
              <a:buChar char="•"/>
            </a:pPr>
            <a:r>
              <a:rPr lang="en-US" sz="2670" spc="-146">
                <a:solidFill>
                  <a:srgbClr val="000000"/>
                </a:solidFill>
                <a:latin typeface="Playpen Sans"/>
                <a:ea typeface="Playpen Sans"/>
                <a:cs typeface="Playpen Sans"/>
                <a:sym typeface="Playpen Sans"/>
              </a:rPr>
              <a:t>Look after all of the equipment-put it back where it belongs, no throwing equipment</a:t>
            </a:r>
          </a:p>
          <a:p>
            <a:pPr algn="l" marL="576463" indent="-288231" lvl="1">
              <a:lnSpc>
                <a:spcPts val="2670"/>
              </a:lnSpc>
              <a:buFont typeface="Arial"/>
              <a:buChar char="•"/>
            </a:pPr>
            <a:r>
              <a:rPr lang="en-US" sz="2670" spc="-146">
                <a:solidFill>
                  <a:srgbClr val="000000"/>
                </a:solidFill>
                <a:latin typeface="Playpen Sans"/>
                <a:ea typeface="Playpen Sans"/>
                <a:cs typeface="Playpen Sans"/>
                <a:sym typeface="Playpen Sans"/>
              </a:rPr>
              <a:t>Keep the playgrounds tidy-EVERYONE tidies up!</a:t>
            </a:r>
          </a:p>
          <a:p>
            <a:pPr algn="l" marL="576463" indent="-288231" lvl="1">
              <a:lnSpc>
                <a:spcPts val="2670"/>
              </a:lnSpc>
              <a:buFont typeface="Arial"/>
              <a:buChar char="•"/>
            </a:pPr>
            <a:r>
              <a:rPr lang="en-US" sz="2670" spc="-146">
                <a:solidFill>
                  <a:srgbClr val="000000"/>
                </a:solidFill>
                <a:latin typeface="Playpen Sans"/>
                <a:ea typeface="Playpen Sans"/>
                <a:cs typeface="Playpen Sans"/>
                <a:sym typeface="Playpen Sans"/>
              </a:rPr>
              <a:t>When the bell goes make sure there is no equipment left out</a:t>
            </a:r>
          </a:p>
          <a:p>
            <a:pPr algn="l" marL="576463" indent="-288231" lvl="1">
              <a:lnSpc>
                <a:spcPts val="2670"/>
              </a:lnSpc>
              <a:buFont typeface="Arial"/>
              <a:buChar char="•"/>
            </a:pPr>
            <a:r>
              <a:rPr lang="en-US" sz="2670" spc="-146">
                <a:solidFill>
                  <a:srgbClr val="000000"/>
                </a:solidFill>
                <a:latin typeface="Playpen Sans"/>
                <a:ea typeface="Playpen Sans"/>
                <a:cs typeface="Playpen Sans"/>
                <a:sym typeface="Playpen Sans"/>
              </a:rPr>
              <a:t>If you are unsure about anything, ASK AN ADULT</a:t>
            </a:r>
          </a:p>
        </p:txBody>
      </p:sp>
      <p:grpSp>
        <p:nvGrpSpPr>
          <p:cNvPr name="Group 28" id="28"/>
          <p:cNvGrpSpPr/>
          <p:nvPr/>
        </p:nvGrpSpPr>
        <p:grpSpPr>
          <a:xfrm rot="0">
            <a:off x="11443381" y="5960447"/>
            <a:ext cx="4500210" cy="3297853"/>
            <a:chOff x="0" y="0"/>
            <a:chExt cx="1867165" cy="1368300"/>
          </a:xfrm>
        </p:grpSpPr>
        <p:sp>
          <p:nvSpPr>
            <p:cNvPr name="Freeform 29" id="29"/>
            <p:cNvSpPr/>
            <p:nvPr/>
          </p:nvSpPr>
          <p:spPr>
            <a:xfrm flipH="false" flipV="false" rot="0">
              <a:off x="0" y="0"/>
              <a:ext cx="1867165" cy="1368300"/>
            </a:xfrm>
            <a:custGeom>
              <a:avLst/>
              <a:gdLst/>
              <a:ahLst/>
              <a:cxnLst/>
              <a:rect r="r" b="b" t="t" l="l"/>
              <a:pathLst>
                <a:path h="1368300" w="1867165">
                  <a:moveTo>
                    <a:pt x="30966" y="0"/>
                  </a:moveTo>
                  <a:lnTo>
                    <a:pt x="1836199" y="0"/>
                  </a:lnTo>
                  <a:cubicBezTo>
                    <a:pt x="1844412" y="0"/>
                    <a:pt x="1852288" y="3263"/>
                    <a:pt x="1858095" y="9070"/>
                  </a:cubicBezTo>
                  <a:cubicBezTo>
                    <a:pt x="1863903" y="14877"/>
                    <a:pt x="1867165" y="22753"/>
                    <a:pt x="1867165" y="30966"/>
                  </a:cubicBezTo>
                  <a:lnTo>
                    <a:pt x="1867165" y="1337334"/>
                  </a:lnTo>
                  <a:cubicBezTo>
                    <a:pt x="1867165" y="1345546"/>
                    <a:pt x="1863903" y="1353423"/>
                    <a:pt x="1858095" y="1359230"/>
                  </a:cubicBezTo>
                  <a:cubicBezTo>
                    <a:pt x="1852288" y="1365037"/>
                    <a:pt x="1844412" y="1368300"/>
                    <a:pt x="1836199" y="1368300"/>
                  </a:cubicBezTo>
                  <a:lnTo>
                    <a:pt x="30966" y="1368300"/>
                  </a:lnTo>
                  <a:cubicBezTo>
                    <a:pt x="22753" y="1368300"/>
                    <a:pt x="14877" y="1365037"/>
                    <a:pt x="9070" y="1359230"/>
                  </a:cubicBezTo>
                  <a:cubicBezTo>
                    <a:pt x="3263" y="1353423"/>
                    <a:pt x="0" y="1345546"/>
                    <a:pt x="0" y="1337334"/>
                  </a:cubicBezTo>
                  <a:lnTo>
                    <a:pt x="0" y="30966"/>
                  </a:lnTo>
                  <a:cubicBezTo>
                    <a:pt x="0" y="22753"/>
                    <a:pt x="3263" y="14877"/>
                    <a:pt x="9070" y="9070"/>
                  </a:cubicBezTo>
                  <a:cubicBezTo>
                    <a:pt x="14877" y="3263"/>
                    <a:pt x="22753" y="0"/>
                    <a:pt x="30966" y="0"/>
                  </a:cubicBezTo>
                  <a:close/>
                </a:path>
              </a:pathLst>
            </a:custGeom>
            <a:solidFill>
              <a:srgbClr val="D5EAFE"/>
            </a:solidFill>
            <a:ln w="19050" cap="sq">
              <a:solidFill>
                <a:srgbClr val="000000"/>
              </a:solidFill>
              <a:prstDash val="solid"/>
              <a:miter/>
            </a:ln>
          </p:spPr>
        </p:sp>
        <p:sp>
          <p:nvSpPr>
            <p:cNvPr name="TextBox 30" id="30"/>
            <p:cNvSpPr txBox="true"/>
            <p:nvPr/>
          </p:nvSpPr>
          <p:spPr>
            <a:xfrm>
              <a:off x="0" y="-9525"/>
              <a:ext cx="1867165" cy="1377825"/>
            </a:xfrm>
            <a:prstGeom prst="rect">
              <a:avLst/>
            </a:prstGeom>
          </p:spPr>
          <p:txBody>
            <a:bodyPr anchor="ctr" rtlCol="false" tIns="25122" lIns="25122" bIns="25122" rIns="25122"/>
            <a:lstStyle/>
            <a:p>
              <a:pPr algn="ctr">
                <a:lnSpc>
                  <a:spcPts val="1679"/>
                </a:lnSpc>
              </a:pPr>
            </a:p>
          </p:txBody>
        </p:sp>
      </p:grpSp>
      <p:sp>
        <p:nvSpPr>
          <p:cNvPr name="TextBox 31" id="31"/>
          <p:cNvSpPr txBox="true"/>
          <p:nvPr/>
        </p:nvSpPr>
        <p:spPr>
          <a:xfrm rot="0">
            <a:off x="11688641" y="5840255"/>
            <a:ext cx="4009692" cy="2786187"/>
          </a:xfrm>
          <a:prstGeom prst="rect">
            <a:avLst/>
          </a:prstGeom>
        </p:spPr>
        <p:txBody>
          <a:bodyPr anchor="t" rtlCol="false" tIns="0" lIns="0" bIns="0" rIns="0">
            <a:spAutoFit/>
          </a:bodyPr>
          <a:lstStyle/>
          <a:p>
            <a:pPr algn="ctr">
              <a:lnSpc>
                <a:spcPts val="7714"/>
              </a:lnSpc>
            </a:pPr>
            <a:r>
              <a:rPr lang="en-US" b="true" sz="3085" spc="-169">
                <a:solidFill>
                  <a:srgbClr val="000000"/>
                </a:solidFill>
                <a:latin typeface="Playpen Sans Bold"/>
                <a:ea typeface="Playpen Sans Bold"/>
                <a:cs typeface="Playpen Sans Bold"/>
                <a:sym typeface="Playpen Sans Bold"/>
              </a:rPr>
              <a:t>HAVE FUN!</a:t>
            </a:r>
          </a:p>
          <a:p>
            <a:pPr algn="ctr">
              <a:lnSpc>
                <a:spcPts val="7714"/>
              </a:lnSpc>
            </a:pPr>
            <a:r>
              <a:rPr lang="en-US" b="true" sz="3085" spc="-169">
                <a:solidFill>
                  <a:srgbClr val="000000"/>
                </a:solidFill>
                <a:latin typeface="Playpen Sans Bold"/>
                <a:ea typeface="Playpen Sans Bold"/>
                <a:cs typeface="Playpen Sans Bold"/>
                <a:sym typeface="Playpen Sans Bold"/>
              </a:rPr>
              <a:t>BE CREATIVE!</a:t>
            </a:r>
          </a:p>
          <a:p>
            <a:pPr algn="ctr">
              <a:lnSpc>
                <a:spcPts val="7714"/>
              </a:lnSpc>
            </a:pPr>
            <a:r>
              <a:rPr lang="en-US" b="true" sz="3085" spc="-169">
                <a:solidFill>
                  <a:srgbClr val="000000"/>
                </a:solidFill>
                <a:latin typeface="Playpen Sans Bold"/>
                <a:ea typeface="Playpen Sans Bold"/>
                <a:cs typeface="Playpen Sans Bold"/>
                <a:sym typeface="Playpen Sans Bold"/>
              </a:rPr>
              <a:t>WORK TOGETHER!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1372476" y="-2060141"/>
            <a:ext cx="20757573" cy="4302479"/>
          </a:xfrm>
          <a:custGeom>
            <a:avLst/>
            <a:gdLst/>
            <a:ahLst/>
            <a:cxnLst/>
            <a:rect r="r" b="b" t="t" l="l"/>
            <a:pathLst>
              <a:path h="4302479" w="20757573">
                <a:moveTo>
                  <a:pt x="0" y="0"/>
                </a:moveTo>
                <a:lnTo>
                  <a:pt x="20757573" y="0"/>
                </a:lnTo>
                <a:lnTo>
                  <a:pt x="20757573" y="4302478"/>
                </a:lnTo>
                <a:lnTo>
                  <a:pt x="0" y="43024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0" y="8736705"/>
            <a:ext cx="18288000" cy="1550295"/>
            <a:chOff x="0" y="0"/>
            <a:chExt cx="4816593" cy="408308"/>
          </a:xfrm>
        </p:grpSpPr>
        <p:sp>
          <p:nvSpPr>
            <p:cNvPr name="Freeform 5" id="5"/>
            <p:cNvSpPr/>
            <p:nvPr/>
          </p:nvSpPr>
          <p:spPr>
            <a:xfrm flipH="false" flipV="false" rot="0">
              <a:off x="0" y="0"/>
              <a:ext cx="4816592" cy="408308"/>
            </a:xfrm>
            <a:custGeom>
              <a:avLst/>
              <a:gdLst/>
              <a:ahLst/>
              <a:cxnLst/>
              <a:rect r="r" b="b" t="t" l="l"/>
              <a:pathLst>
                <a:path h="408308" w="4816592">
                  <a:moveTo>
                    <a:pt x="0" y="0"/>
                  </a:moveTo>
                  <a:lnTo>
                    <a:pt x="4816592" y="0"/>
                  </a:lnTo>
                  <a:lnTo>
                    <a:pt x="4816592" y="408308"/>
                  </a:lnTo>
                  <a:lnTo>
                    <a:pt x="0" y="408308"/>
                  </a:lnTo>
                  <a:close/>
                </a:path>
              </a:pathLst>
            </a:custGeom>
            <a:solidFill>
              <a:srgbClr val="B9D87A"/>
            </a:solidFill>
          </p:spPr>
        </p:sp>
        <p:sp>
          <p:nvSpPr>
            <p:cNvPr name="TextBox 6" id="6"/>
            <p:cNvSpPr txBox="true"/>
            <p:nvPr/>
          </p:nvSpPr>
          <p:spPr>
            <a:xfrm>
              <a:off x="0" y="-38100"/>
              <a:ext cx="4816593" cy="446408"/>
            </a:xfrm>
            <a:prstGeom prst="rect">
              <a:avLst/>
            </a:prstGeom>
          </p:spPr>
          <p:txBody>
            <a:bodyPr anchor="ctr" rtlCol="false" tIns="50800" lIns="50800" bIns="50800" rIns="50800"/>
            <a:lstStyle/>
            <a:p>
              <a:pPr algn="ctr">
                <a:lnSpc>
                  <a:spcPts val="3360"/>
                </a:lnSpc>
              </a:pPr>
            </a:p>
          </p:txBody>
        </p:sp>
      </p:grpSp>
      <p:sp>
        <p:nvSpPr>
          <p:cNvPr name="Freeform 7" id="7"/>
          <p:cNvSpPr/>
          <p:nvPr/>
        </p:nvSpPr>
        <p:spPr>
          <a:xfrm flipH="false" flipV="false" rot="0">
            <a:off x="17114486" y="553013"/>
            <a:ext cx="1862119" cy="951373"/>
          </a:xfrm>
          <a:custGeom>
            <a:avLst/>
            <a:gdLst/>
            <a:ahLst/>
            <a:cxnLst/>
            <a:rect r="r" b="b" t="t" l="l"/>
            <a:pathLst>
              <a:path h="951373" w="1862119">
                <a:moveTo>
                  <a:pt x="0" y="0"/>
                </a:moveTo>
                <a:lnTo>
                  <a:pt x="1862118" y="0"/>
                </a:lnTo>
                <a:lnTo>
                  <a:pt x="1862118" y="951374"/>
                </a:lnTo>
                <a:lnTo>
                  <a:pt x="0" y="9513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842351">
            <a:off x="3937580" y="-475687"/>
            <a:ext cx="1862119" cy="951373"/>
          </a:xfrm>
          <a:custGeom>
            <a:avLst/>
            <a:gdLst/>
            <a:ahLst/>
            <a:cxnLst/>
            <a:rect r="r" b="b" t="t" l="l"/>
            <a:pathLst>
              <a:path h="951373" w="1862119">
                <a:moveTo>
                  <a:pt x="0" y="0"/>
                </a:moveTo>
                <a:lnTo>
                  <a:pt x="1862119" y="0"/>
                </a:lnTo>
                <a:lnTo>
                  <a:pt x="1862119" y="951374"/>
                </a:lnTo>
                <a:lnTo>
                  <a:pt x="0" y="951374"/>
                </a:lnTo>
                <a:lnTo>
                  <a:pt x="0" y="0"/>
                </a:lnTo>
                <a:close/>
              </a:path>
            </a:pathLst>
          </a:custGeom>
          <a:blipFill>
            <a:blip r:embed="rId5">
              <a:alphaModFix amt="47000"/>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159631" y="8270955"/>
            <a:ext cx="18260049" cy="5312014"/>
          </a:xfrm>
          <a:custGeom>
            <a:avLst/>
            <a:gdLst/>
            <a:ahLst/>
            <a:cxnLst/>
            <a:rect r="r" b="b" t="t" l="l"/>
            <a:pathLst>
              <a:path h="5312014" w="18260049">
                <a:moveTo>
                  <a:pt x="0" y="0"/>
                </a:moveTo>
                <a:lnTo>
                  <a:pt x="18260049" y="0"/>
                </a:lnTo>
                <a:lnTo>
                  <a:pt x="18260049" y="5312015"/>
                </a:lnTo>
                <a:lnTo>
                  <a:pt x="0" y="5312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3866810">
            <a:off x="14675938" y="137666"/>
            <a:ext cx="1438736" cy="1798421"/>
          </a:xfrm>
          <a:custGeom>
            <a:avLst/>
            <a:gdLst/>
            <a:ahLst/>
            <a:cxnLst/>
            <a:rect r="r" b="b" t="t" l="l"/>
            <a:pathLst>
              <a:path h="1798421" w="1438736">
                <a:moveTo>
                  <a:pt x="1438736" y="0"/>
                </a:moveTo>
                <a:lnTo>
                  <a:pt x="0" y="0"/>
                </a:lnTo>
                <a:lnTo>
                  <a:pt x="0" y="1798421"/>
                </a:lnTo>
                <a:lnTo>
                  <a:pt x="1438736" y="1798421"/>
                </a:lnTo>
                <a:lnTo>
                  <a:pt x="143873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557516">
            <a:off x="-134502" y="2754486"/>
            <a:ext cx="1045029" cy="396179"/>
          </a:xfrm>
          <a:custGeom>
            <a:avLst/>
            <a:gdLst/>
            <a:ahLst/>
            <a:cxnLst/>
            <a:rect r="r" b="b" t="t" l="l"/>
            <a:pathLst>
              <a:path h="396179" w="1045029">
                <a:moveTo>
                  <a:pt x="0" y="0"/>
                </a:moveTo>
                <a:lnTo>
                  <a:pt x="1045029" y="0"/>
                </a:lnTo>
                <a:lnTo>
                  <a:pt x="1045029" y="396179"/>
                </a:lnTo>
                <a:lnTo>
                  <a:pt x="0" y="396179"/>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6" id="6"/>
          <p:cNvSpPr/>
          <p:nvPr/>
        </p:nvSpPr>
        <p:spPr>
          <a:xfrm flipH="false" flipV="false" rot="-557516">
            <a:off x="17008080" y="2731681"/>
            <a:ext cx="753569" cy="285684"/>
          </a:xfrm>
          <a:custGeom>
            <a:avLst/>
            <a:gdLst/>
            <a:ahLst/>
            <a:cxnLst/>
            <a:rect r="r" b="b" t="t" l="l"/>
            <a:pathLst>
              <a:path h="285684" w="753569">
                <a:moveTo>
                  <a:pt x="0" y="0"/>
                </a:moveTo>
                <a:lnTo>
                  <a:pt x="753569" y="0"/>
                </a:lnTo>
                <a:lnTo>
                  <a:pt x="753569" y="285683"/>
                </a:lnTo>
                <a:lnTo>
                  <a:pt x="0" y="285683"/>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7" id="7"/>
          <p:cNvSpPr/>
          <p:nvPr/>
        </p:nvSpPr>
        <p:spPr>
          <a:xfrm flipH="false" flipV="false" rot="0">
            <a:off x="552949" y="3536771"/>
            <a:ext cx="2363914" cy="3131012"/>
          </a:xfrm>
          <a:custGeom>
            <a:avLst/>
            <a:gdLst/>
            <a:ahLst/>
            <a:cxnLst/>
            <a:rect r="r" b="b" t="t" l="l"/>
            <a:pathLst>
              <a:path h="3131012" w="2363914">
                <a:moveTo>
                  <a:pt x="0" y="0"/>
                </a:moveTo>
                <a:lnTo>
                  <a:pt x="2363914" y="0"/>
                </a:lnTo>
                <a:lnTo>
                  <a:pt x="2363914" y="3131011"/>
                </a:lnTo>
                <a:lnTo>
                  <a:pt x="0" y="313101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398823" y="6667782"/>
            <a:ext cx="4117921" cy="3206831"/>
          </a:xfrm>
          <a:custGeom>
            <a:avLst/>
            <a:gdLst/>
            <a:ahLst/>
            <a:cxnLst/>
            <a:rect r="r" b="b" t="t" l="l"/>
            <a:pathLst>
              <a:path h="3206831" w="4117921">
                <a:moveTo>
                  <a:pt x="0" y="0"/>
                </a:moveTo>
                <a:lnTo>
                  <a:pt x="4117922" y="0"/>
                </a:lnTo>
                <a:lnTo>
                  <a:pt x="4117922" y="3206832"/>
                </a:lnTo>
                <a:lnTo>
                  <a:pt x="0" y="3206832"/>
                </a:lnTo>
                <a:lnTo>
                  <a:pt x="0" y="0"/>
                </a:lnTo>
                <a:close/>
              </a:path>
            </a:pathLst>
          </a:custGeom>
          <a:blipFill>
            <a:blip r:embed="rId11"/>
            <a:stretch>
              <a:fillRect l="0" t="0" r="0" b="0"/>
            </a:stretch>
          </a:blipFill>
        </p:spPr>
      </p:sp>
      <p:sp>
        <p:nvSpPr>
          <p:cNvPr name="Freeform 9" id="9"/>
          <p:cNvSpPr/>
          <p:nvPr/>
        </p:nvSpPr>
        <p:spPr>
          <a:xfrm flipH="false" flipV="false" rot="0">
            <a:off x="7244834" y="6731263"/>
            <a:ext cx="2663616" cy="2603685"/>
          </a:xfrm>
          <a:custGeom>
            <a:avLst/>
            <a:gdLst/>
            <a:ahLst/>
            <a:cxnLst/>
            <a:rect r="r" b="b" t="t" l="l"/>
            <a:pathLst>
              <a:path h="2603685" w="2663616">
                <a:moveTo>
                  <a:pt x="0" y="0"/>
                </a:moveTo>
                <a:lnTo>
                  <a:pt x="2663616" y="0"/>
                </a:lnTo>
                <a:lnTo>
                  <a:pt x="2663616" y="2603685"/>
                </a:lnTo>
                <a:lnTo>
                  <a:pt x="0" y="26036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13512376" y="6712213"/>
            <a:ext cx="3477584" cy="2590800"/>
          </a:xfrm>
          <a:custGeom>
            <a:avLst/>
            <a:gdLst/>
            <a:ahLst/>
            <a:cxnLst/>
            <a:rect r="r" b="b" t="t" l="l"/>
            <a:pathLst>
              <a:path h="2590800" w="3477584">
                <a:moveTo>
                  <a:pt x="0" y="0"/>
                </a:moveTo>
                <a:lnTo>
                  <a:pt x="3477584" y="0"/>
                </a:lnTo>
                <a:lnTo>
                  <a:pt x="3477584" y="2590800"/>
                </a:lnTo>
                <a:lnTo>
                  <a:pt x="0" y="259080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5475948" y="257537"/>
            <a:ext cx="11040911" cy="906145"/>
          </a:xfrm>
          <a:prstGeom prst="rect">
            <a:avLst/>
          </a:prstGeom>
        </p:spPr>
        <p:txBody>
          <a:bodyPr anchor="t" rtlCol="false" tIns="0" lIns="0" bIns="0" rIns="0">
            <a:spAutoFit/>
          </a:bodyPr>
          <a:lstStyle/>
          <a:p>
            <a:pPr algn="l">
              <a:lnSpc>
                <a:spcPts val="6800"/>
              </a:lnSpc>
            </a:pPr>
            <a:r>
              <a:rPr lang="en-US" sz="6800" spc="-374" u="sng">
                <a:solidFill>
                  <a:srgbClr val="000000"/>
                </a:solidFill>
                <a:latin typeface="Playpen Sans"/>
                <a:ea typeface="Playpen Sans"/>
                <a:cs typeface="Playpen Sans"/>
                <a:sym typeface="Playpen Sans"/>
              </a:rPr>
              <a:t>OPAL at Newark</a:t>
            </a:r>
          </a:p>
        </p:txBody>
      </p:sp>
      <p:sp>
        <p:nvSpPr>
          <p:cNvPr name="TextBox 12" id="12"/>
          <p:cNvSpPr txBox="true"/>
          <p:nvPr/>
        </p:nvSpPr>
        <p:spPr>
          <a:xfrm rot="0">
            <a:off x="2916863" y="4143002"/>
            <a:ext cx="13983173" cy="1064261"/>
          </a:xfrm>
          <a:prstGeom prst="rect">
            <a:avLst/>
          </a:prstGeom>
        </p:spPr>
        <p:txBody>
          <a:bodyPr anchor="t" rtlCol="false" tIns="0" lIns="0" bIns="0" rIns="0">
            <a:spAutoFit/>
          </a:bodyPr>
          <a:lstStyle/>
          <a:p>
            <a:pPr algn="ctr">
              <a:lnSpc>
                <a:spcPts val="4339"/>
              </a:lnSpc>
              <a:spcBef>
                <a:spcPct val="0"/>
              </a:spcBef>
            </a:pPr>
            <a:r>
              <a:rPr lang="en-US" b="true" sz="3099">
                <a:solidFill>
                  <a:srgbClr val="000000"/>
                </a:solidFill>
                <a:latin typeface="Playpen Sans Bold"/>
                <a:ea typeface="Playpen Sans Bold"/>
                <a:cs typeface="Playpen Sans Bold"/>
                <a:sym typeface="Playpen Sans Bold"/>
              </a:rPr>
              <a:t>Our focus today is about all of the new equipment in the playgrounds!</a:t>
            </a:r>
          </a:p>
        </p:txBody>
      </p:sp>
      <p:sp>
        <p:nvSpPr>
          <p:cNvPr name="TextBox 13" id="13"/>
          <p:cNvSpPr txBox="true"/>
          <p:nvPr/>
        </p:nvSpPr>
        <p:spPr>
          <a:xfrm rot="0">
            <a:off x="2457784" y="1437483"/>
            <a:ext cx="12402446" cy="1234440"/>
          </a:xfrm>
          <a:prstGeom prst="rect">
            <a:avLst/>
          </a:prstGeom>
        </p:spPr>
        <p:txBody>
          <a:bodyPr anchor="t" rtlCol="false" tIns="0" lIns="0" bIns="0" rIns="0">
            <a:spAutoFit/>
          </a:bodyPr>
          <a:lstStyle/>
          <a:p>
            <a:pPr algn="ctr">
              <a:lnSpc>
                <a:spcPts val="3359"/>
              </a:lnSpc>
              <a:spcBef>
                <a:spcPct val="0"/>
              </a:spcBef>
            </a:pPr>
            <a:r>
              <a:rPr lang="en-US" sz="2399">
                <a:solidFill>
                  <a:srgbClr val="000000"/>
                </a:solidFill>
                <a:latin typeface="Playpen Sans"/>
                <a:ea typeface="Playpen Sans"/>
                <a:cs typeface="Playpen Sans"/>
                <a:sym typeface="Playpen Sans"/>
              </a:rPr>
              <a:t>Every couple of weeks we will have a focus on different skills we can develop through OPAL and how to use different equipment safely in the playground or an update on how OPAL is going in Newark.</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0" y="7616705"/>
            <a:ext cx="18288000" cy="3683426"/>
          </a:xfrm>
          <a:custGeom>
            <a:avLst/>
            <a:gdLst/>
            <a:ahLst/>
            <a:cxnLst/>
            <a:rect r="r" b="b" t="t" l="l"/>
            <a:pathLst>
              <a:path h="3683426" w="18288000">
                <a:moveTo>
                  <a:pt x="0" y="0"/>
                </a:moveTo>
                <a:lnTo>
                  <a:pt x="18288000" y="0"/>
                </a:lnTo>
                <a:lnTo>
                  <a:pt x="18288000" y="3683426"/>
                </a:lnTo>
                <a:lnTo>
                  <a:pt x="0" y="3683426"/>
                </a:lnTo>
                <a:lnTo>
                  <a:pt x="0" y="0"/>
                </a:lnTo>
                <a:close/>
              </a:path>
            </a:pathLst>
          </a:custGeom>
          <a:blipFill>
            <a:blip r:embed="rId3">
              <a:extLst>
                <a:ext uri="{96DAC541-7B7A-43D3-8B79-37D633B846F1}">
                  <asvg:svgBlip xmlns:asvg="http://schemas.microsoft.com/office/drawing/2016/SVG/main" r:embed="rId4"/>
                </a:ext>
              </a:extLst>
            </a:blip>
            <a:stretch>
              <a:fillRect l="0" t="0" r="0" b="-44434"/>
            </a:stretch>
          </a:blipFill>
        </p:spPr>
      </p:sp>
      <p:sp>
        <p:nvSpPr>
          <p:cNvPr name="Freeform 4" id="4"/>
          <p:cNvSpPr/>
          <p:nvPr/>
        </p:nvSpPr>
        <p:spPr>
          <a:xfrm flipH="false" flipV="false" rot="0">
            <a:off x="16133904" y="1045400"/>
            <a:ext cx="1857708" cy="949120"/>
          </a:xfrm>
          <a:custGeom>
            <a:avLst/>
            <a:gdLst/>
            <a:ahLst/>
            <a:cxnLst/>
            <a:rect r="r" b="b" t="t" l="l"/>
            <a:pathLst>
              <a:path h="949120" w="1857708">
                <a:moveTo>
                  <a:pt x="0" y="0"/>
                </a:moveTo>
                <a:lnTo>
                  <a:pt x="1857708" y="0"/>
                </a:lnTo>
                <a:lnTo>
                  <a:pt x="1857708" y="949119"/>
                </a:lnTo>
                <a:lnTo>
                  <a:pt x="0" y="949119"/>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741001" y="1203213"/>
            <a:ext cx="2765081" cy="1412705"/>
          </a:xfrm>
          <a:custGeom>
            <a:avLst/>
            <a:gdLst/>
            <a:ahLst/>
            <a:cxnLst/>
            <a:rect r="r" b="b" t="t" l="l"/>
            <a:pathLst>
              <a:path h="1412705" w="2765081">
                <a:moveTo>
                  <a:pt x="0" y="0"/>
                </a:moveTo>
                <a:lnTo>
                  <a:pt x="2765081" y="0"/>
                </a:lnTo>
                <a:lnTo>
                  <a:pt x="2765081" y="1412705"/>
                </a:lnTo>
                <a:lnTo>
                  <a:pt x="0" y="141270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74980" y="3817407"/>
            <a:ext cx="2346292" cy="1198742"/>
          </a:xfrm>
          <a:custGeom>
            <a:avLst/>
            <a:gdLst/>
            <a:ahLst/>
            <a:cxnLst/>
            <a:rect r="r" b="b" t="t" l="l"/>
            <a:pathLst>
              <a:path h="1198742" w="2346292">
                <a:moveTo>
                  <a:pt x="0" y="0"/>
                </a:moveTo>
                <a:lnTo>
                  <a:pt x="2346293" y="0"/>
                </a:lnTo>
                <a:lnTo>
                  <a:pt x="2346293" y="1198742"/>
                </a:lnTo>
                <a:lnTo>
                  <a:pt x="0" y="11987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557516">
            <a:off x="10087349" y="4273936"/>
            <a:ext cx="753569" cy="285684"/>
          </a:xfrm>
          <a:custGeom>
            <a:avLst/>
            <a:gdLst/>
            <a:ahLst/>
            <a:cxnLst/>
            <a:rect r="r" b="b" t="t" l="l"/>
            <a:pathLst>
              <a:path h="285684" w="753569">
                <a:moveTo>
                  <a:pt x="0" y="0"/>
                </a:moveTo>
                <a:lnTo>
                  <a:pt x="753568" y="0"/>
                </a:lnTo>
                <a:lnTo>
                  <a:pt x="753568" y="285684"/>
                </a:lnTo>
                <a:lnTo>
                  <a:pt x="0" y="285684"/>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grpSp>
        <p:nvGrpSpPr>
          <p:cNvPr name="Group 8" id="8"/>
          <p:cNvGrpSpPr/>
          <p:nvPr/>
        </p:nvGrpSpPr>
        <p:grpSpPr>
          <a:xfrm rot="0">
            <a:off x="663433" y="2156277"/>
            <a:ext cx="16961134" cy="7302141"/>
            <a:chOff x="0" y="0"/>
            <a:chExt cx="4467130" cy="1923198"/>
          </a:xfrm>
        </p:grpSpPr>
        <p:sp>
          <p:nvSpPr>
            <p:cNvPr name="Freeform 9" id="9"/>
            <p:cNvSpPr/>
            <p:nvPr/>
          </p:nvSpPr>
          <p:spPr>
            <a:xfrm flipH="false" flipV="false" rot="0">
              <a:off x="0" y="0"/>
              <a:ext cx="4467130" cy="1923198"/>
            </a:xfrm>
            <a:custGeom>
              <a:avLst/>
              <a:gdLst/>
              <a:ahLst/>
              <a:cxnLst/>
              <a:rect r="r" b="b" t="t" l="l"/>
              <a:pathLst>
                <a:path h="1923198" w="4467130">
                  <a:moveTo>
                    <a:pt x="23279" y="0"/>
                  </a:moveTo>
                  <a:lnTo>
                    <a:pt x="4443851" y="0"/>
                  </a:lnTo>
                  <a:cubicBezTo>
                    <a:pt x="4450024" y="0"/>
                    <a:pt x="4455946" y="2453"/>
                    <a:pt x="4460311" y="6818"/>
                  </a:cubicBezTo>
                  <a:cubicBezTo>
                    <a:pt x="4464677" y="11184"/>
                    <a:pt x="4467130" y="17105"/>
                    <a:pt x="4467130" y="23279"/>
                  </a:cubicBezTo>
                  <a:lnTo>
                    <a:pt x="4467130" y="1899919"/>
                  </a:lnTo>
                  <a:cubicBezTo>
                    <a:pt x="4467130" y="1906093"/>
                    <a:pt x="4464677" y="1912014"/>
                    <a:pt x="4460311" y="1916379"/>
                  </a:cubicBezTo>
                  <a:cubicBezTo>
                    <a:pt x="4455946" y="1920745"/>
                    <a:pt x="4450024" y="1923198"/>
                    <a:pt x="4443851" y="1923198"/>
                  </a:cubicBezTo>
                  <a:lnTo>
                    <a:pt x="23279" y="1923198"/>
                  </a:lnTo>
                  <a:cubicBezTo>
                    <a:pt x="10422" y="1923198"/>
                    <a:pt x="0" y="1912775"/>
                    <a:pt x="0" y="1899919"/>
                  </a:cubicBezTo>
                  <a:lnTo>
                    <a:pt x="0" y="23279"/>
                  </a:lnTo>
                  <a:cubicBezTo>
                    <a:pt x="0" y="17105"/>
                    <a:pt x="2453" y="11184"/>
                    <a:pt x="6818" y="6818"/>
                  </a:cubicBezTo>
                  <a:cubicBezTo>
                    <a:pt x="11184" y="2453"/>
                    <a:pt x="17105" y="0"/>
                    <a:pt x="23279" y="0"/>
                  </a:cubicBezTo>
                  <a:close/>
                </a:path>
              </a:pathLst>
            </a:custGeom>
            <a:solidFill>
              <a:srgbClr val="FFFFFF"/>
            </a:solidFill>
            <a:ln w="19050" cap="rnd">
              <a:solidFill>
                <a:srgbClr val="000000"/>
              </a:solidFill>
              <a:prstDash val="solid"/>
              <a:round/>
            </a:ln>
          </p:spPr>
        </p:sp>
        <p:sp>
          <p:nvSpPr>
            <p:cNvPr name="TextBox 10" id="10"/>
            <p:cNvSpPr txBox="true"/>
            <p:nvPr/>
          </p:nvSpPr>
          <p:spPr>
            <a:xfrm>
              <a:off x="0" y="-47625"/>
              <a:ext cx="4467130" cy="1970823"/>
            </a:xfrm>
            <a:prstGeom prst="rect">
              <a:avLst/>
            </a:prstGeom>
          </p:spPr>
          <p:txBody>
            <a:bodyPr anchor="ctr" rtlCol="false" tIns="50800" lIns="50800" bIns="50800" rIns="50800"/>
            <a:lstStyle/>
            <a:p>
              <a:pPr algn="ctr">
                <a:lnSpc>
                  <a:spcPts val="2800"/>
                </a:lnSpc>
              </a:pPr>
            </a:p>
          </p:txBody>
        </p:sp>
      </p:grpSp>
      <p:sp>
        <p:nvSpPr>
          <p:cNvPr name="Freeform 11" id="11"/>
          <p:cNvSpPr/>
          <p:nvPr/>
        </p:nvSpPr>
        <p:spPr>
          <a:xfrm flipH="false" flipV="false" rot="-557516">
            <a:off x="14815828" y="700753"/>
            <a:ext cx="753569" cy="285684"/>
          </a:xfrm>
          <a:custGeom>
            <a:avLst/>
            <a:gdLst/>
            <a:ahLst/>
            <a:cxnLst/>
            <a:rect r="r" b="b" t="t" l="l"/>
            <a:pathLst>
              <a:path h="285684" w="753569">
                <a:moveTo>
                  <a:pt x="0" y="0"/>
                </a:moveTo>
                <a:lnTo>
                  <a:pt x="753569" y="0"/>
                </a:lnTo>
                <a:lnTo>
                  <a:pt x="753569" y="285683"/>
                </a:lnTo>
                <a:lnTo>
                  <a:pt x="0" y="285683"/>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12" id="12"/>
          <p:cNvSpPr/>
          <p:nvPr/>
        </p:nvSpPr>
        <p:spPr>
          <a:xfrm flipH="false" flipV="false" rot="-557516">
            <a:off x="3603147" y="700753"/>
            <a:ext cx="753569" cy="285684"/>
          </a:xfrm>
          <a:custGeom>
            <a:avLst/>
            <a:gdLst/>
            <a:ahLst/>
            <a:cxnLst/>
            <a:rect r="r" b="b" t="t" l="l"/>
            <a:pathLst>
              <a:path h="285684" w="753569">
                <a:moveTo>
                  <a:pt x="0" y="0"/>
                </a:moveTo>
                <a:lnTo>
                  <a:pt x="753568" y="0"/>
                </a:lnTo>
                <a:lnTo>
                  <a:pt x="753568" y="285683"/>
                </a:lnTo>
                <a:lnTo>
                  <a:pt x="0" y="285683"/>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13" id="13"/>
          <p:cNvSpPr/>
          <p:nvPr/>
        </p:nvSpPr>
        <p:spPr>
          <a:xfrm flipH="false" flipV="false" rot="0">
            <a:off x="1669238" y="2514667"/>
            <a:ext cx="1181817" cy="1887133"/>
          </a:xfrm>
          <a:custGeom>
            <a:avLst/>
            <a:gdLst/>
            <a:ahLst/>
            <a:cxnLst/>
            <a:rect r="r" b="b" t="t" l="l"/>
            <a:pathLst>
              <a:path h="1887133" w="1181817">
                <a:moveTo>
                  <a:pt x="0" y="0"/>
                </a:moveTo>
                <a:lnTo>
                  <a:pt x="1181817" y="0"/>
                </a:lnTo>
                <a:lnTo>
                  <a:pt x="1181817" y="1887133"/>
                </a:lnTo>
                <a:lnTo>
                  <a:pt x="0" y="1887133"/>
                </a:lnTo>
                <a:lnTo>
                  <a:pt x="0" y="0"/>
                </a:lnTo>
                <a:close/>
              </a:path>
            </a:pathLst>
          </a:custGeom>
          <a:blipFill>
            <a:blip r:embed="rId9"/>
            <a:stretch>
              <a:fillRect l="0" t="0" r="0" b="0"/>
            </a:stretch>
          </a:blipFill>
        </p:spPr>
      </p:sp>
      <p:sp>
        <p:nvSpPr>
          <p:cNvPr name="Freeform 14" id="14"/>
          <p:cNvSpPr/>
          <p:nvPr/>
        </p:nvSpPr>
        <p:spPr>
          <a:xfrm flipH="false" flipV="false" rot="0">
            <a:off x="16033063" y="4747727"/>
            <a:ext cx="1415876" cy="1641595"/>
          </a:xfrm>
          <a:custGeom>
            <a:avLst/>
            <a:gdLst/>
            <a:ahLst/>
            <a:cxnLst/>
            <a:rect r="r" b="b" t="t" l="l"/>
            <a:pathLst>
              <a:path h="1641595" w="1415876">
                <a:moveTo>
                  <a:pt x="0" y="0"/>
                </a:moveTo>
                <a:lnTo>
                  <a:pt x="1415876" y="0"/>
                </a:lnTo>
                <a:lnTo>
                  <a:pt x="1415876" y="1641595"/>
                </a:lnTo>
                <a:lnTo>
                  <a:pt x="0" y="1641595"/>
                </a:lnTo>
                <a:lnTo>
                  <a:pt x="0" y="0"/>
                </a:lnTo>
                <a:close/>
              </a:path>
            </a:pathLst>
          </a:custGeom>
          <a:blipFill>
            <a:blip r:embed="rId10"/>
            <a:stretch>
              <a:fillRect l="0" t="0" r="0" b="0"/>
            </a:stretch>
          </a:blipFill>
        </p:spPr>
      </p:sp>
      <p:sp>
        <p:nvSpPr>
          <p:cNvPr name="TextBox 15" id="15"/>
          <p:cNvSpPr txBox="true"/>
          <p:nvPr/>
        </p:nvSpPr>
        <p:spPr>
          <a:xfrm rot="0">
            <a:off x="2529530" y="2371792"/>
            <a:ext cx="13604373" cy="6553036"/>
          </a:xfrm>
          <a:prstGeom prst="rect">
            <a:avLst/>
          </a:prstGeom>
        </p:spPr>
        <p:txBody>
          <a:bodyPr anchor="t" rtlCol="false" tIns="0" lIns="0" bIns="0" rIns="0">
            <a:spAutoFit/>
          </a:bodyPr>
          <a:lstStyle/>
          <a:p>
            <a:pPr algn="ctr">
              <a:lnSpc>
                <a:spcPts val="7328"/>
              </a:lnSpc>
            </a:pPr>
          </a:p>
          <a:p>
            <a:pPr algn="ctr">
              <a:lnSpc>
                <a:spcPts val="5417"/>
              </a:lnSpc>
              <a:spcBef>
                <a:spcPct val="0"/>
              </a:spcBef>
            </a:pPr>
            <a:r>
              <a:rPr lang="en-US" sz="5417" spc="-297">
                <a:solidFill>
                  <a:srgbClr val="8C52FF"/>
                </a:solidFill>
                <a:latin typeface="Playpen Sans"/>
                <a:ea typeface="Playpen Sans"/>
                <a:cs typeface="Playpen Sans"/>
                <a:sym typeface="Playpen Sans"/>
              </a:rPr>
              <a:t>Thinking - Think before you do something</a:t>
            </a:r>
          </a:p>
          <a:p>
            <a:pPr algn="ctr">
              <a:lnSpc>
                <a:spcPts val="5417"/>
              </a:lnSpc>
              <a:spcBef>
                <a:spcPct val="0"/>
              </a:spcBef>
            </a:pPr>
          </a:p>
          <a:p>
            <a:pPr algn="ctr">
              <a:lnSpc>
                <a:spcPts val="5417"/>
              </a:lnSpc>
              <a:spcBef>
                <a:spcPct val="0"/>
              </a:spcBef>
            </a:pPr>
            <a:r>
              <a:rPr lang="en-US" sz="5417" spc="-297">
                <a:solidFill>
                  <a:srgbClr val="FF3131"/>
                </a:solidFill>
                <a:latin typeface="Playpen Sans"/>
                <a:ea typeface="Playpen Sans"/>
                <a:cs typeface="Playpen Sans"/>
                <a:sym typeface="Playpen Sans"/>
              </a:rPr>
              <a:t>Checking - See if it’s safe to walk /climb on/build with (ask someone if you are not sure)</a:t>
            </a:r>
          </a:p>
          <a:p>
            <a:pPr algn="ctr">
              <a:lnSpc>
                <a:spcPts val="5417"/>
              </a:lnSpc>
              <a:spcBef>
                <a:spcPct val="0"/>
              </a:spcBef>
            </a:pPr>
          </a:p>
          <a:p>
            <a:pPr algn="ctr">
              <a:lnSpc>
                <a:spcPts val="5417"/>
              </a:lnSpc>
              <a:spcBef>
                <a:spcPct val="0"/>
              </a:spcBef>
            </a:pPr>
            <a:r>
              <a:rPr lang="en-US" sz="5417" spc="-297">
                <a:solidFill>
                  <a:srgbClr val="38B6FF"/>
                </a:solidFill>
                <a:latin typeface="Playpen Sans"/>
                <a:ea typeface="Playpen Sans"/>
                <a:cs typeface="Playpen Sans"/>
                <a:sym typeface="Playpen Sans"/>
              </a:rPr>
              <a:t>Looking- Make sure its not broken before using it</a:t>
            </a:r>
          </a:p>
        </p:txBody>
      </p:sp>
      <p:sp>
        <p:nvSpPr>
          <p:cNvPr name="Freeform 16" id="16"/>
          <p:cNvSpPr/>
          <p:nvPr/>
        </p:nvSpPr>
        <p:spPr>
          <a:xfrm flipH="false" flipV="false" rot="0">
            <a:off x="993525" y="6833621"/>
            <a:ext cx="1696750" cy="1064711"/>
          </a:xfrm>
          <a:custGeom>
            <a:avLst/>
            <a:gdLst/>
            <a:ahLst/>
            <a:cxnLst/>
            <a:rect r="r" b="b" t="t" l="l"/>
            <a:pathLst>
              <a:path h="1064711" w="1696750">
                <a:moveTo>
                  <a:pt x="0" y="0"/>
                </a:moveTo>
                <a:lnTo>
                  <a:pt x="1696749" y="0"/>
                </a:lnTo>
                <a:lnTo>
                  <a:pt x="1696749" y="1064710"/>
                </a:lnTo>
                <a:lnTo>
                  <a:pt x="0" y="106471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5097287" y="231124"/>
            <a:ext cx="7672736" cy="1763395"/>
          </a:xfrm>
          <a:prstGeom prst="rect">
            <a:avLst/>
          </a:prstGeom>
        </p:spPr>
        <p:txBody>
          <a:bodyPr anchor="t" rtlCol="false" tIns="0" lIns="0" bIns="0" rIns="0">
            <a:spAutoFit/>
          </a:bodyPr>
          <a:lstStyle/>
          <a:p>
            <a:pPr algn="ctr">
              <a:lnSpc>
                <a:spcPts val="6800"/>
              </a:lnSpc>
            </a:pPr>
            <a:r>
              <a:rPr lang="en-US" b="true" sz="6800" spc="-374">
                <a:solidFill>
                  <a:srgbClr val="000000"/>
                </a:solidFill>
                <a:latin typeface="Playpen Sans Bold"/>
                <a:ea typeface="Playpen Sans Bold"/>
                <a:cs typeface="Playpen Sans Bold"/>
                <a:sym typeface="Playpen Sans Bold"/>
              </a:rPr>
              <a:t>Safety in the Playground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0" y="8031527"/>
            <a:ext cx="18288000" cy="3683426"/>
          </a:xfrm>
          <a:custGeom>
            <a:avLst/>
            <a:gdLst/>
            <a:ahLst/>
            <a:cxnLst/>
            <a:rect r="r" b="b" t="t" l="l"/>
            <a:pathLst>
              <a:path h="3683426" w="18288000">
                <a:moveTo>
                  <a:pt x="0" y="0"/>
                </a:moveTo>
                <a:lnTo>
                  <a:pt x="18288000" y="0"/>
                </a:lnTo>
                <a:lnTo>
                  <a:pt x="18288000" y="3683426"/>
                </a:lnTo>
                <a:lnTo>
                  <a:pt x="0" y="3683426"/>
                </a:lnTo>
                <a:lnTo>
                  <a:pt x="0" y="0"/>
                </a:lnTo>
                <a:close/>
              </a:path>
            </a:pathLst>
          </a:custGeom>
          <a:blipFill>
            <a:blip r:embed="rId3">
              <a:extLst>
                <a:ext uri="{96DAC541-7B7A-43D3-8B79-37D633B846F1}">
                  <asvg:svgBlip xmlns:asvg="http://schemas.microsoft.com/office/drawing/2016/SVG/main" r:embed="rId4"/>
                </a:ext>
              </a:extLst>
            </a:blip>
            <a:stretch>
              <a:fillRect l="0" t="0" r="0" b="-44434"/>
            </a:stretch>
          </a:blipFill>
        </p:spPr>
      </p:sp>
      <p:sp>
        <p:nvSpPr>
          <p:cNvPr name="Freeform 4" id="4"/>
          <p:cNvSpPr/>
          <p:nvPr/>
        </p:nvSpPr>
        <p:spPr>
          <a:xfrm flipH="false" flipV="false" rot="0">
            <a:off x="-646611" y="308295"/>
            <a:ext cx="2093724" cy="1069703"/>
          </a:xfrm>
          <a:custGeom>
            <a:avLst/>
            <a:gdLst/>
            <a:ahLst/>
            <a:cxnLst/>
            <a:rect r="r" b="b" t="t" l="l"/>
            <a:pathLst>
              <a:path h="1069703" w="2093724">
                <a:moveTo>
                  <a:pt x="0" y="0"/>
                </a:moveTo>
                <a:lnTo>
                  <a:pt x="2093724" y="0"/>
                </a:lnTo>
                <a:lnTo>
                  <a:pt x="2093724" y="1069703"/>
                </a:lnTo>
                <a:lnTo>
                  <a:pt x="0" y="1069703"/>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623976" y="1542500"/>
            <a:ext cx="1286322" cy="657193"/>
          </a:xfrm>
          <a:custGeom>
            <a:avLst/>
            <a:gdLst/>
            <a:ahLst/>
            <a:cxnLst/>
            <a:rect r="r" b="b" t="t" l="l"/>
            <a:pathLst>
              <a:path h="657193" w="1286322">
                <a:moveTo>
                  <a:pt x="0" y="0"/>
                </a:moveTo>
                <a:lnTo>
                  <a:pt x="1286322" y="0"/>
                </a:lnTo>
                <a:lnTo>
                  <a:pt x="1286322" y="657194"/>
                </a:lnTo>
                <a:lnTo>
                  <a:pt x="0" y="657194"/>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57516">
            <a:off x="143081" y="2926652"/>
            <a:ext cx="988732" cy="374836"/>
          </a:xfrm>
          <a:custGeom>
            <a:avLst/>
            <a:gdLst/>
            <a:ahLst/>
            <a:cxnLst/>
            <a:rect r="r" b="b" t="t" l="l"/>
            <a:pathLst>
              <a:path h="374836" w="988732">
                <a:moveTo>
                  <a:pt x="0" y="0"/>
                </a:moveTo>
                <a:lnTo>
                  <a:pt x="988732" y="0"/>
                </a:lnTo>
                <a:lnTo>
                  <a:pt x="988732" y="374835"/>
                </a:lnTo>
                <a:lnTo>
                  <a:pt x="0" y="374835"/>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7" id="7"/>
          <p:cNvSpPr/>
          <p:nvPr/>
        </p:nvSpPr>
        <p:spPr>
          <a:xfrm flipH="false" flipV="false" rot="-557516">
            <a:off x="9155363" y="-24180"/>
            <a:ext cx="935362" cy="354603"/>
          </a:xfrm>
          <a:custGeom>
            <a:avLst/>
            <a:gdLst/>
            <a:ahLst/>
            <a:cxnLst/>
            <a:rect r="r" b="b" t="t" l="l"/>
            <a:pathLst>
              <a:path h="354603" w="935362">
                <a:moveTo>
                  <a:pt x="0" y="0"/>
                </a:moveTo>
                <a:lnTo>
                  <a:pt x="935362" y="0"/>
                </a:lnTo>
                <a:lnTo>
                  <a:pt x="935362" y="354602"/>
                </a:lnTo>
                <a:lnTo>
                  <a:pt x="0" y="354602"/>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8" id="8"/>
          <p:cNvSpPr/>
          <p:nvPr/>
        </p:nvSpPr>
        <p:spPr>
          <a:xfrm flipH="false" flipV="false" rot="-557516">
            <a:off x="16590754" y="4519474"/>
            <a:ext cx="753569" cy="285684"/>
          </a:xfrm>
          <a:custGeom>
            <a:avLst/>
            <a:gdLst/>
            <a:ahLst/>
            <a:cxnLst/>
            <a:rect r="r" b="b" t="t" l="l"/>
            <a:pathLst>
              <a:path h="285684" w="753569">
                <a:moveTo>
                  <a:pt x="0" y="0"/>
                </a:moveTo>
                <a:lnTo>
                  <a:pt x="753568" y="0"/>
                </a:lnTo>
                <a:lnTo>
                  <a:pt x="753568" y="285684"/>
                </a:lnTo>
                <a:lnTo>
                  <a:pt x="0" y="285684"/>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9" id="9"/>
          <p:cNvSpPr/>
          <p:nvPr/>
        </p:nvSpPr>
        <p:spPr>
          <a:xfrm flipH="false" flipV="false" rot="0">
            <a:off x="15447834" y="1871097"/>
            <a:ext cx="1914609" cy="978191"/>
          </a:xfrm>
          <a:custGeom>
            <a:avLst/>
            <a:gdLst/>
            <a:ahLst/>
            <a:cxnLst/>
            <a:rect r="r" b="b" t="t" l="l"/>
            <a:pathLst>
              <a:path h="978191" w="1914609">
                <a:moveTo>
                  <a:pt x="0" y="0"/>
                </a:moveTo>
                <a:lnTo>
                  <a:pt x="1914608" y="0"/>
                </a:lnTo>
                <a:lnTo>
                  <a:pt x="1914608" y="978191"/>
                </a:lnTo>
                <a:lnTo>
                  <a:pt x="0" y="9781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400251" y="1526283"/>
            <a:ext cx="4767719" cy="6356958"/>
          </a:xfrm>
          <a:custGeom>
            <a:avLst/>
            <a:gdLst/>
            <a:ahLst/>
            <a:cxnLst/>
            <a:rect r="r" b="b" t="t" l="l"/>
            <a:pathLst>
              <a:path h="6356958" w="4767719">
                <a:moveTo>
                  <a:pt x="0" y="0"/>
                </a:moveTo>
                <a:lnTo>
                  <a:pt x="4767719" y="0"/>
                </a:lnTo>
                <a:lnTo>
                  <a:pt x="4767719" y="6356959"/>
                </a:lnTo>
                <a:lnTo>
                  <a:pt x="0" y="6356959"/>
                </a:lnTo>
                <a:lnTo>
                  <a:pt x="0" y="0"/>
                </a:lnTo>
                <a:close/>
              </a:path>
            </a:pathLst>
          </a:custGeom>
          <a:blipFill>
            <a:blip r:embed="rId9"/>
            <a:stretch>
              <a:fillRect l="0" t="0" r="0" b="0"/>
            </a:stretch>
          </a:blipFill>
        </p:spPr>
      </p:sp>
      <p:sp>
        <p:nvSpPr>
          <p:cNvPr name="Freeform 11" id="11"/>
          <p:cNvSpPr/>
          <p:nvPr/>
        </p:nvSpPr>
        <p:spPr>
          <a:xfrm flipH="false" flipV="false" rot="0">
            <a:off x="4663082" y="3902569"/>
            <a:ext cx="7960894" cy="5970671"/>
          </a:xfrm>
          <a:custGeom>
            <a:avLst/>
            <a:gdLst/>
            <a:ahLst/>
            <a:cxnLst/>
            <a:rect r="r" b="b" t="t" l="l"/>
            <a:pathLst>
              <a:path h="5970671" w="7960894">
                <a:moveTo>
                  <a:pt x="0" y="0"/>
                </a:moveTo>
                <a:lnTo>
                  <a:pt x="7960894" y="0"/>
                </a:lnTo>
                <a:lnTo>
                  <a:pt x="7960894" y="5970671"/>
                </a:lnTo>
                <a:lnTo>
                  <a:pt x="0" y="5970671"/>
                </a:lnTo>
                <a:lnTo>
                  <a:pt x="0" y="0"/>
                </a:lnTo>
                <a:close/>
              </a:path>
            </a:pathLst>
          </a:custGeom>
          <a:blipFill>
            <a:blip r:embed="rId10"/>
            <a:stretch>
              <a:fillRect l="0" t="0" r="0" b="0"/>
            </a:stretch>
          </a:blipFill>
        </p:spPr>
      </p:sp>
      <p:sp>
        <p:nvSpPr>
          <p:cNvPr name="TextBox 12" id="12"/>
          <p:cNvSpPr txBox="true"/>
          <p:nvPr/>
        </p:nvSpPr>
        <p:spPr>
          <a:xfrm rot="0">
            <a:off x="2196670" y="484896"/>
            <a:ext cx="13894660" cy="830800"/>
          </a:xfrm>
          <a:prstGeom prst="rect">
            <a:avLst/>
          </a:prstGeom>
        </p:spPr>
        <p:txBody>
          <a:bodyPr anchor="t" rtlCol="false" tIns="0" lIns="0" bIns="0" rIns="0">
            <a:spAutoFit/>
          </a:bodyPr>
          <a:lstStyle/>
          <a:p>
            <a:pPr algn="l">
              <a:lnSpc>
                <a:spcPts val="6239"/>
              </a:lnSpc>
            </a:pPr>
            <a:r>
              <a:rPr lang="en-US" sz="6239" spc="-343" b="true">
                <a:solidFill>
                  <a:srgbClr val="000000"/>
                </a:solidFill>
                <a:latin typeface="Playpen Sans Bold"/>
                <a:ea typeface="Playpen Sans Bold"/>
                <a:cs typeface="Playpen Sans Bold"/>
                <a:sym typeface="Playpen Sans Bold"/>
              </a:rPr>
              <a:t>New equipment in the Playgrounds!</a:t>
            </a:r>
          </a:p>
        </p:txBody>
      </p:sp>
      <p:sp>
        <p:nvSpPr>
          <p:cNvPr name="TextBox 13" id="13"/>
          <p:cNvSpPr txBox="true"/>
          <p:nvPr/>
        </p:nvSpPr>
        <p:spPr>
          <a:xfrm rot="0">
            <a:off x="6715699" y="1699876"/>
            <a:ext cx="9689438" cy="1875664"/>
          </a:xfrm>
          <a:prstGeom prst="rect">
            <a:avLst/>
          </a:prstGeom>
        </p:spPr>
        <p:txBody>
          <a:bodyPr anchor="t" rtlCol="false" tIns="0" lIns="0" bIns="0" rIns="0">
            <a:spAutoFit/>
          </a:bodyPr>
          <a:lstStyle/>
          <a:p>
            <a:pPr algn="ctr">
              <a:lnSpc>
                <a:spcPts val="2970"/>
              </a:lnSpc>
            </a:pPr>
            <a:r>
              <a:rPr lang="en-US" sz="2970" spc="-163">
                <a:solidFill>
                  <a:srgbClr val="000000"/>
                </a:solidFill>
                <a:latin typeface="Playpen Sans"/>
                <a:ea typeface="Playpen Sans"/>
                <a:cs typeface="Playpen Sans"/>
                <a:sym typeface="Playpen Sans"/>
              </a:rPr>
              <a:t>The sheds have started to get new equipiment in them!</a:t>
            </a:r>
          </a:p>
          <a:p>
            <a:pPr algn="ctr">
              <a:lnSpc>
                <a:spcPts val="2970"/>
              </a:lnSpc>
            </a:pPr>
          </a:p>
          <a:p>
            <a:pPr algn="ctr">
              <a:lnSpc>
                <a:spcPts val="2970"/>
              </a:lnSpc>
              <a:spcBef>
                <a:spcPct val="0"/>
              </a:spcBef>
            </a:pPr>
            <a:r>
              <a:rPr lang="en-US" sz="2970" spc="-163">
                <a:solidFill>
                  <a:srgbClr val="000000"/>
                </a:solidFill>
                <a:latin typeface="Playpen Sans"/>
                <a:ea typeface="Playpen Sans"/>
                <a:cs typeface="Playpen Sans"/>
                <a:sym typeface="Playpen Sans"/>
              </a:rPr>
              <a:t>We should be putting most things back in the sheds, unless it is things such as tarpaulin that can be left out overnight.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0" y="8031527"/>
            <a:ext cx="18288000" cy="3683426"/>
          </a:xfrm>
          <a:custGeom>
            <a:avLst/>
            <a:gdLst/>
            <a:ahLst/>
            <a:cxnLst/>
            <a:rect r="r" b="b" t="t" l="l"/>
            <a:pathLst>
              <a:path h="3683426" w="18288000">
                <a:moveTo>
                  <a:pt x="0" y="0"/>
                </a:moveTo>
                <a:lnTo>
                  <a:pt x="18288000" y="0"/>
                </a:lnTo>
                <a:lnTo>
                  <a:pt x="18288000" y="3683426"/>
                </a:lnTo>
                <a:lnTo>
                  <a:pt x="0" y="3683426"/>
                </a:lnTo>
                <a:lnTo>
                  <a:pt x="0" y="0"/>
                </a:lnTo>
                <a:close/>
              </a:path>
            </a:pathLst>
          </a:custGeom>
          <a:blipFill>
            <a:blip r:embed="rId3">
              <a:extLst>
                <a:ext uri="{96DAC541-7B7A-43D3-8B79-37D633B846F1}">
                  <asvg:svgBlip xmlns:asvg="http://schemas.microsoft.com/office/drawing/2016/SVG/main" r:embed="rId4"/>
                </a:ext>
              </a:extLst>
            </a:blip>
            <a:stretch>
              <a:fillRect l="0" t="0" r="0" b="-44434"/>
            </a:stretch>
          </a:blipFill>
        </p:spPr>
      </p:sp>
      <p:sp>
        <p:nvSpPr>
          <p:cNvPr name="Freeform 4" id="4"/>
          <p:cNvSpPr/>
          <p:nvPr/>
        </p:nvSpPr>
        <p:spPr>
          <a:xfrm flipH="false" flipV="false" rot="0">
            <a:off x="-646611" y="308295"/>
            <a:ext cx="2093724" cy="1069703"/>
          </a:xfrm>
          <a:custGeom>
            <a:avLst/>
            <a:gdLst/>
            <a:ahLst/>
            <a:cxnLst/>
            <a:rect r="r" b="b" t="t" l="l"/>
            <a:pathLst>
              <a:path h="1069703" w="2093724">
                <a:moveTo>
                  <a:pt x="0" y="0"/>
                </a:moveTo>
                <a:lnTo>
                  <a:pt x="2093724" y="0"/>
                </a:lnTo>
                <a:lnTo>
                  <a:pt x="2093724" y="1069703"/>
                </a:lnTo>
                <a:lnTo>
                  <a:pt x="0" y="1069703"/>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623976" y="1542500"/>
            <a:ext cx="1286322" cy="657193"/>
          </a:xfrm>
          <a:custGeom>
            <a:avLst/>
            <a:gdLst/>
            <a:ahLst/>
            <a:cxnLst/>
            <a:rect r="r" b="b" t="t" l="l"/>
            <a:pathLst>
              <a:path h="657193" w="1286322">
                <a:moveTo>
                  <a:pt x="0" y="0"/>
                </a:moveTo>
                <a:lnTo>
                  <a:pt x="1286322" y="0"/>
                </a:lnTo>
                <a:lnTo>
                  <a:pt x="1286322" y="657194"/>
                </a:lnTo>
                <a:lnTo>
                  <a:pt x="0" y="657194"/>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57516">
            <a:off x="143081" y="2926652"/>
            <a:ext cx="988732" cy="374836"/>
          </a:xfrm>
          <a:custGeom>
            <a:avLst/>
            <a:gdLst/>
            <a:ahLst/>
            <a:cxnLst/>
            <a:rect r="r" b="b" t="t" l="l"/>
            <a:pathLst>
              <a:path h="374836" w="988732">
                <a:moveTo>
                  <a:pt x="0" y="0"/>
                </a:moveTo>
                <a:lnTo>
                  <a:pt x="988732" y="0"/>
                </a:lnTo>
                <a:lnTo>
                  <a:pt x="988732" y="374835"/>
                </a:lnTo>
                <a:lnTo>
                  <a:pt x="0" y="374835"/>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7" id="7"/>
          <p:cNvSpPr/>
          <p:nvPr/>
        </p:nvSpPr>
        <p:spPr>
          <a:xfrm flipH="false" flipV="false" rot="-557516">
            <a:off x="9155363" y="-24180"/>
            <a:ext cx="935362" cy="354603"/>
          </a:xfrm>
          <a:custGeom>
            <a:avLst/>
            <a:gdLst/>
            <a:ahLst/>
            <a:cxnLst/>
            <a:rect r="r" b="b" t="t" l="l"/>
            <a:pathLst>
              <a:path h="354603" w="935362">
                <a:moveTo>
                  <a:pt x="0" y="0"/>
                </a:moveTo>
                <a:lnTo>
                  <a:pt x="935362" y="0"/>
                </a:lnTo>
                <a:lnTo>
                  <a:pt x="935362" y="354602"/>
                </a:lnTo>
                <a:lnTo>
                  <a:pt x="0" y="354602"/>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8" id="8"/>
          <p:cNvSpPr/>
          <p:nvPr/>
        </p:nvSpPr>
        <p:spPr>
          <a:xfrm flipH="false" flipV="false" rot="-557516">
            <a:off x="17277420" y="4601885"/>
            <a:ext cx="753569" cy="285684"/>
          </a:xfrm>
          <a:custGeom>
            <a:avLst/>
            <a:gdLst/>
            <a:ahLst/>
            <a:cxnLst/>
            <a:rect r="r" b="b" t="t" l="l"/>
            <a:pathLst>
              <a:path h="285684" w="753569">
                <a:moveTo>
                  <a:pt x="0" y="0"/>
                </a:moveTo>
                <a:lnTo>
                  <a:pt x="753569" y="0"/>
                </a:lnTo>
                <a:lnTo>
                  <a:pt x="753569" y="285684"/>
                </a:lnTo>
                <a:lnTo>
                  <a:pt x="0" y="285684"/>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9" id="9"/>
          <p:cNvSpPr/>
          <p:nvPr/>
        </p:nvSpPr>
        <p:spPr>
          <a:xfrm flipH="false" flipV="false" rot="0">
            <a:off x="15447834" y="1871097"/>
            <a:ext cx="1914609" cy="978191"/>
          </a:xfrm>
          <a:custGeom>
            <a:avLst/>
            <a:gdLst/>
            <a:ahLst/>
            <a:cxnLst/>
            <a:rect r="r" b="b" t="t" l="l"/>
            <a:pathLst>
              <a:path h="978191" w="1914609">
                <a:moveTo>
                  <a:pt x="0" y="0"/>
                </a:moveTo>
                <a:lnTo>
                  <a:pt x="1914608" y="0"/>
                </a:lnTo>
                <a:lnTo>
                  <a:pt x="1914608" y="978191"/>
                </a:lnTo>
                <a:lnTo>
                  <a:pt x="0" y="9781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19307" y="1756016"/>
            <a:ext cx="7431751" cy="5573814"/>
          </a:xfrm>
          <a:custGeom>
            <a:avLst/>
            <a:gdLst/>
            <a:ahLst/>
            <a:cxnLst/>
            <a:rect r="r" b="b" t="t" l="l"/>
            <a:pathLst>
              <a:path h="5573814" w="7431751">
                <a:moveTo>
                  <a:pt x="0" y="0"/>
                </a:moveTo>
                <a:lnTo>
                  <a:pt x="7431751" y="0"/>
                </a:lnTo>
                <a:lnTo>
                  <a:pt x="7431751" y="5573813"/>
                </a:lnTo>
                <a:lnTo>
                  <a:pt x="0" y="5573813"/>
                </a:lnTo>
                <a:lnTo>
                  <a:pt x="0" y="0"/>
                </a:lnTo>
                <a:close/>
              </a:path>
            </a:pathLst>
          </a:custGeom>
          <a:blipFill>
            <a:blip r:embed="rId9"/>
            <a:stretch>
              <a:fillRect l="0" t="0" r="0" b="0"/>
            </a:stretch>
          </a:blipFill>
        </p:spPr>
      </p:sp>
      <p:sp>
        <p:nvSpPr>
          <p:cNvPr name="TextBox 11" id="11"/>
          <p:cNvSpPr txBox="true"/>
          <p:nvPr/>
        </p:nvSpPr>
        <p:spPr>
          <a:xfrm rot="0">
            <a:off x="2196670" y="484896"/>
            <a:ext cx="13894660" cy="830800"/>
          </a:xfrm>
          <a:prstGeom prst="rect">
            <a:avLst/>
          </a:prstGeom>
        </p:spPr>
        <p:txBody>
          <a:bodyPr anchor="t" rtlCol="false" tIns="0" lIns="0" bIns="0" rIns="0">
            <a:spAutoFit/>
          </a:bodyPr>
          <a:lstStyle/>
          <a:p>
            <a:pPr algn="l">
              <a:lnSpc>
                <a:spcPts val="6239"/>
              </a:lnSpc>
            </a:pPr>
            <a:r>
              <a:rPr lang="en-US" sz="6239" spc="-343" b="true">
                <a:solidFill>
                  <a:srgbClr val="000000"/>
                </a:solidFill>
                <a:latin typeface="Playpen Sans Bold"/>
                <a:ea typeface="Playpen Sans Bold"/>
                <a:cs typeface="Playpen Sans Bold"/>
                <a:sym typeface="Playpen Sans Bold"/>
              </a:rPr>
              <a:t>New equipment in the Playgrounds!</a:t>
            </a:r>
          </a:p>
        </p:txBody>
      </p:sp>
      <p:sp>
        <p:nvSpPr>
          <p:cNvPr name="TextBox 12" id="12"/>
          <p:cNvSpPr txBox="true"/>
          <p:nvPr/>
        </p:nvSpPr>
        <p:spPr>
          <a:xfrm rot="0">
            <a:off x="8904604" y="3249358"/>
            <a:ext cx="7438745" cy="3854959"/>
          </a:xfrm>
          <a:prstGeom prst="rect">
            <a:avLst/>
          </a:prstGeom>
        </p:spPr>
        <p:txBody>
          <a:bodyPr anchor="t" rtlCol="false" tIns="0" lIns="0" bIns="0" rIns="0">
            <a:spAutoFit/>
          </a:bodyPr>
          <a:lstStyle/>
          <a:p>
            <a:pPr algn="ctr">
              <a:lnSpc>
                <a:spcPts val="3570"/>
              </a:lnSpc>
            </a:pPr>
            <a:r>
              <a:rPr lang="en-US" sz="3570" spc="-196">
                <a:solidFill>
                  <a:srgbClr val="000000"/>
                </a:solidFill>
                <a:latin typeface="Playpen Sans"/>
                <a:ea typeface="Playpen Sans"/>
                <a:cs typeface="Playpen Sans"/>
                <a:sym typeface="Playpen Sans"/>
              </a:rPr>
              <a:t>Some of the older children said that Den Building was much more fun in the middle playground, so all of the plastic crates are at the climbing wall, there are some palettes in the middle playground as well.</a:t>
            </a:r>
          </a:p>
          <a:p>
            <a:pPr algn="ctr">
              <a:lnSpc>
                <a:spcPts val="3270"/>
              </a:lnSpc>
            </a:pPr>
          </a:p>
          <a:p>
            <a:pPr algn="ctr">
              <a:lnSpc>
                <a:spcPts val="2970"/>
              </a:lnSpc>
            </a:pPr>
          </a:p>
          <a:p>
            <a:pPr algn="ctr">
              <a:lnSpc>
                <a:spcPts val="2970"/>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0" y="8031527"/>
            <a:ext cx="18288000" cy="3683426"/>
          </a:xfrm>
          <a:custGeom>
            <a:avLst/>
            <a:gdLst/>
            <a:ahLst/>
            <a:cxnLst/>
            <a:rect r="r" b="b" t="t" l="l"/>
            <a:pathLst>
              <a:path h="3683426" w="18288000">
                <a:moveTo>
                  <a:pt x="0" y="0"/>
                </a:moveTo>
                <a:lnTo>
                  <a:pt x="18288000" y="0"/>
                </a:lnTo>
                <a:lnTo>
                  <a:pt x="18288000" y="3683426"/>
                </a:lnTo>
                <a:lnTo>
                  <a:pt x="0" y="3683426"/>
                </a:lnTo>
                <a:lnTo>
                  <a:pt x="0" y="0"/>
                </a:lnTo>
                <a:close/>
              </a:path>
            </a:pathLst>
          </a:custGeom>
          <a:blipFill>
            <a:blip r:embed="rId3">
              <a:extLst>
                <a:ext uri="{96DAC541-7B7A-43D3-8B79-37D633B846F1}">
                  <asvg:svgBlip xmlns:asvg="http://schemas.microsoft.com/office/drawing/2016/SVG/main" r:embed="rId4"/>
                </a:ext>
              </a:extLst>
            </a:blip>
            <a:stretch>
              <a:fillRect l="0" t="0" r="0" b="-44434"/>
            </a:stretch>
          </a:blipFill>
        </p:spPr>
      </p:sp>
      <p:sp>
        <p:nvSpPr>
          <p:cNvPr name="Freeform 4" id="4"/>
          <p:cNvSpPr/>
          <p:nvPr/>
        </p:nvSpPr>
        <p:spPr>
          <a:xfrm flipH="false" flipV="false" rot="0">
            <a:off x="-646611" y="308295"/>
            <a:ext cx="2093724" cy="1069703"/>
          </a:xfrm>
          <a:custGeom>
            <a:avLst/>
            <a:gdLst/>
            <a:ahLst/>
            <a:cxnLst/>
            <a:rect r="r" b="b" t="t" l="l"/>
            <a:pathLst>
              <a:path h="1069703" w="2093724">
                <a:moveTo>
                  <a:pt x="0" y="0"/>
                </a:moveTo>
                <a:lnTo>
                  <a:pt x="2093724" y="0"/>
                </a:lnTo>
                <a:lnTo>
                  <a:pt x="2093724" y="1069703"/>
                </a:lnTo>
                <a:lnTo>
                  <a:pt x="0" y="1069703"/>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623976" y="1542500"/>
            <a:ext cx="1286322" cy="657193"/>
          </a:xfrm>
          <a:custGeom>
            <a:avLst/>
            <a:gdLst/>
            <a:ahLst/>
            <a:cxnLst/>
            <a:rect r="r" b="b" t="t" l="l"/>
            <a:pathLst>
              <a:path h="657193" w="1286322">
                <a:moveTo>
                  <a:pt x="0" y="0"/>
                </a:moveTo>
                <a:lnTo>
                  <a:pt x="1286322" y="0"/>
                </a:lnTo>
                <a:lnTo>
                  <a:pt x="1286322" y="657194"/>
                </a:lnTo>
                <a:lnTo>
                  <a:pt x="0" y="657194"/>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57516">
            <a:off x="143081" y="2926652"/>
            <a:ext cx="988732" cy="374836"/>
          </a:xfrm>
          <a:custGeom>
            <a:avLst/>
            <a:gdLst/>
            <a:ahLst/>
            <a:cxnLst/>
            <a:rect r="r" b="b" t="t" l="l"/>
            <a:pathLst>
              <a:path h="374836" w="988732">
                <a:moveTo>
                  <a:pt x="0" y="0"/>
                </a:moveTo>
                <a:lnTo>
                  <a:pt x="988732" y="0"/>
                </a:lnTo>
                <a:lnTo>
                  <a:pt x="988732" y="374835"/>
                </a:lnTo>
                <a:lnTo>
                  <a:pt x="0" y="374835"/>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7" id="7"/>
          <p:cNvSpPr/>
          <p:nvPr/>
        </p:nvSpPr>
        <p:spPr>
          <a:xfrm flipH="false" flipV="false" rot="-557516">
            <a:off x="9155363" y="-24180"/>
            <a:ext cx="935362" cy="354603"/>
          </a:xfrm>
          <a:custGeom>
            <a:avLst/>
            <a:gdLst/>
            <a:ahLst/>
            <a:cxnLst/>
            <a:rect r="r" b="b" t="t" l="l"/>
            <a:pathLst>
              <a:path h="354603" w="935362">
                <a:moveTo>
                  <a:pt x="0" y="0"/>
                </a:moveTo>
                <a:lnTo>
                  <a:pt x="935362" y="0"/>
                </a:lnTo>
                <a:lnTo>
                  <a:pt x="935362" y="354602"/>
                </a:lnTo>
                <a:lnTo>
                  <a:pt x="0" y="354602"/>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8" id="8"/>
          <p:cNvSpPr/>
          <p:nvPr/>
        </p:nvSpPr>
        <p:spPr>
          <a:xfrm flipH="false" flipV="false" rot="-557516">
            <a:off x="17277420" y="4601885"/>
            <a:ext cx="753569" cy="285684"/>
          </a:xfrm>
          <a:custGeom>
            <a:avLst/>
            <a:gdLst/>
            <a:ahLst/>
            <a:cxnLst/>
            <a:rect r="r" b="b" t="t" l="l"/>
            <a:pathLst>
              <a:path h="285684" w="753569">
                <a:moveTo>
                  <a:pt x="0" y="0"/>
                </a:moveTo>
                <a:lnTo>
                  <a:pt x="753569" y="0"/>
                </a:lnTo>
                <a:lnTo>
                  <a:pt x="753569" y="285684"/>
                </a:lnTo>
                <a:lnTo>
                  <a:pt x="0" y="285684"/>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9" id="9"/>
          <p:cNvSpPr/>
          <p:nvPr/>
        </p:nvSpPr>
        <p:spPr>
          <a:xfrm flipH="false" flipV="false" rot="0">
            <a:off x="15447834" y="1871097"/>
            <a:ext cx="1914609" cy="978191"/>
          </a:xfrm>
          <a:custGeom>
            <a:avLst/>
            <a:gdLst/>
            <a:ahLst/>
            <a:cxnLst/>
            <a:rect r="r" b="b" t="t" l="l"/>
            <a:pathLst>
              <a:path h="978191" w="1914609">
                <a:moveTo>
                  <a:pt x="0" y="0"/>
                </a:moveTo>
                <a:lnTo>
                  <a:pt x="1914608" y="0"/>
                </a:lnTo>
                <a:lnTo>
                  <a:pt x="1914608" y="978191"/>
                </a:lnTo>
                <a:lnTo>
                  <a:pt x="0" y="9781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2162504" y="1377998"/>
            <a:ext cx="8216793" cy="6162595"/>
          </a:xfrm>
          <a:custGeom>
            <a:avLst/>
            <a:gdLst/>
            <a:ahLst/>
            <a:cxnLst/>
            <a:rect r="r" b="b" t="t" l="l"/>
            <a:pathLst>
              <a:path h="6162595" w="8216793">
                <a:moveTo>
                  <a:pt x="0" y="0"/>
                </a:moveTo>
                <a:lnTo>
                  <a:pt x="8216793" y="0"/>
                </a:lnTo>
                <a:lnTo>
                  <a:pt x="8216793" y="6162594"/>
                </a:lnTo>
                <a:lnTo>
                  <a:pt x="0" y="6162594"/>
                </a:lnTo>
                <a:lnTo>
                  <a:pt x="0" y="0"/>
                </a:lnTo>
                <a:close/>
              </a:path>
            </a:pathLst>
          </a:custGeom>
          <a:blipFill>
            <a:blip r:embed="rId9"/>
            <a:stretch>
              <a:fillRect l="0" t="0" r="0" b="0"/>
            </a:stretch>
          </a:blipFill>
        </p:spPr>
      </p:sp>
      <p:sp>
        <p:nvSpPr>
          <p:cNvPr name="Freeform 11" id="11"/>
          <p:cNvSpPr/>
          <p:nvPr/>
        </p:nvSpPr>
        <p:spPr>
          <a:xfrm flipH="false" flipV="false" rot="0">
            <a:off x="2388460" y="5587777"/>
            <a:ext cx="5970739" cy="4478054"/>
          </a:xfrm>
          <a:custGeom>
            <a:avLst/>
            <a:gdLst/>
            <a:ahLst/>
            <a:cxnLst/>
            <a:rect r="r" b="b" t="t" l="l"/>
            <a:pathLst>
              <a:path h="4478054" w="5970739">
                <a:moveTo>
                  <a:pt x="0" y="0"/>
                </a:moveTo>
                <a:lnTo>
                  <a:pt x="5970739" y="0"/>
                </a:lnTo>
                <a:lnTo>
                  <a:pt x="5970739" y="4478055"/>
                </a:lnTo>
                <a:lnTo>
                  <a:pt x="0" y="4478055"/>
                </a:lnTo>
                <a:lnTo>
                  <a:pt x="0" y="0"/>
                </a:lnTo>
                <a:close/>
              </a:path>
            </a:pathLst>
          </a:custGeom>
          <a:blipFill>
            <a:blip r:embed="rId10"/>
            <a:stretch>
              <a:fillRect l="0" t="0" r="0" b="0"/>
            </a:stretch>
          </a:blipFill>
        </p:spPr>
      </p:sp>
      <p:sp>
        <p:nvSpPr>
          <p:cNvPr name="Freeform 12" id="12"/>
          <p:cNvSpPr/>
          <p:nvPr/>
        </p:nvSpPr>
        <p:spPr>
          <a:xfrm flipH="false" flipV="false" rot="0">
            <a:off x="9144000" y="6043826"/>
            <a:ext cx="3829414" cy="3829414"/>
          </a:xfrm>
          <a:custGeom>
            <a:avLst/>
            <a:gdLst/>
            <a:ahLst/>
            <a:cxnLst/>
            <a:rect r="r" b="b" t="t" l="l"/>
            <a:pathLst>
              <a:path h="3829414" w="3829414">
                <a:moveTo>
                  <a:pt x="0" y="0"/>
                </a:moveTo>
                <a:lnTo>
                  <a:pt x="3829414" y="0"/>
                </a:lnTo>
                <a:lnTo>
                  <a:pt x="3829414" y="3829414"/>
                </a:lnTo>
                <a:lnTo>
                  <a:pt x="0" y="3829414"/>
                </a:lnTo>
                <a:lnTo>
                  <a:pt x="0" y="0"/>
                </a:lnTo>
                <a:close/>
              </a:path>
            </a:pathLst>
          </a:custGeom>
          <a:blipFill>
            <a:blip r:embed="rId11"/>
            <a:stretch>
              <a:fillRect l="0" t="0" r="0" b="0"/>
            </a:stretch>
          </a:blipFill>
        </p:spPr>
      </p:sp>
      <p:sp>
        <p:nvSpPr>
          <p:cNvPr name="TextBox 13" id="13"/>
          <p:cNvSpPr txBox="true"/>
          <p:nvPr/>
        </p:nvSpPr>
        <p:spPr>
          <a:xfrm rot="0">
            <a:off x="2196670" y="484896"/>
            <a:ext cx="13894660" cy="830800"/>
          </a:xfrm>
          <a:prstGeom prst="rect">
            <a:avLst/>
          </a:prstGeom>
        </p:spPr>
        <p:txBody>
          <a:bodyPr anchor="t" rtlCol="false" tIns="0" lIns="0" bIns="0" rIns="0">
            <a:spAutoFit/>
          </a:bodyPr>
          <a:lstStyle/>
          <a:p>
            <a:pPr algn="l">
              <a:lnSpc>
                <a:spcPts val="6239"/>
              </a:lnSpc>
            </a:pPr>
            <a:r>
              <a:rPr lang="en-US" sz="6239" spc="-343" b="true">
                <a:solidFill>
                  <a:srgbClr val="000000"/>
                </a:solidFill>
                <a:latin typeface="Playpen Sans Bold"/>
                <a:ea typeface="Playpen Sans Bold"/>
                <a:cs typeface="Playpen Sans Bold"/>
                <a:sym typeface="Playpen Sans Bold"/>
              </a:rPr>
              <a:t>New equipment in the Playgrounds!</a:t>
            </a:r>
          </a:p>
        </p:txBody>
      </p:sp>
      <p:sp>
        <p:nvSpPr>
          <p:cNvPr name="TextBox 14" id="14"/>
          <p:cNvSpPr txBox="true"/>
          <p:nvPr/>
        </p:nvSpPr>
        <p:spPr>
          <a:xfrm rot="0">
            <a:off x="6471553" y="2011822"/>
            <a:ext cx="7438745" cy="1814704"/>
          </a:xfrm>
          <a:prstGeom prst="rect">
            <a:avLst/>
          </a:prstGeom>
        </p:spPr>
        <p:txBody>
          <a:bodyPr anchor="t" rtlCol="false" tIns="0" lIns="0" bIns="0" rIns="0">
            <a:spAutoFit/>
          </a:bodyPr>
          <a:lstStyle/>
          <a:p>
            <a:pPr algn="ctr">
              <a:lnSpc>
                <a:spcPts val="3570"/>
              </a:lnSpc>
            </a:pPr>
            <a:r>
              <a:rPr lang="en-US" sz="3570" spc="-196">
                <a:solidFill>
                  <a:srgbClr val="000000"/>
                </a:solidFill>
                <a:latin typeface="Playpen Sans"/>
                <a:ea typeface="Playpen Sans"/>
                <a:cs typeface="Playpen Sans"/>
                <a:sym typeface="Playpen Sans"/>
              </a:rPr>
              <a:t>Tuff trays for Lego, crafting, play in all playgrounds. Do you have any ideas to share?</a:t>
            </a:r>
          </a:p>
          <a:p>
            <a:pPr algn="ctr">
              <a:lnSpc>
                <a:spcPts val="3570"/>
              </a:lnSpc>
              <a:spcBef>
                <a:spcPct val="0"/>
              </a:spcBef>
            </a:pPr>
          </a:p>
        </p:txBody>
      </p:sp>
      <p:sp>
        <p:nvSpPr>
          <p:cNvPr name="TextBox 15" id="15"/>
          <p:cNvSpPr txBox="true"/>
          <p:nvPr/>
        </p:nvSpPr>
        <p:spPr>
          <a:xfrm rot="0">
            <a:off x="10610363" y="4296355"/>
            <a:ext cx="7438745" cy="1814704"/>
          </a:xfrm>
          <a:prstGeom prst="rect">
            <a:avLst/>
          </a:prstGeom>
        </p:spPr>
        <p:txBody>
          <a:bodyPr anchor="t" rtlCol="false" tIns="0" lIns="0" bIns="0" rIns="0">
            <a:spAutoFit/>
          </a:bodyPr>
          <a:lstStyle/>
          <a:p>
            <a:pPr algn="ctr">
              <a:lnSpc>
                <a:spcPts val="3570"/>
              </a:lnSpc>
              <a:spcBef>
                <a:spcPct val="0"/>
              </a:spcBef>
            </a:pPr>
            <a:r>
              <a:rPr lang="en-US" sz="3570" spc="-196">
                <a:solidFill>
                  <a:srgbClr val="000000"/>
                </a:solidFill>
                <a:latin typeface="Playpen Sans"/>
                <a:ea typeface="Playpen Sans"/>
                <a:cs typeface="Playpen Sans"/>
                <a:sym typeface="Playpen Sans"/>
              </a:rPr>
              <a:t>Weaving- Infant and Middle Playground. There is 1 box of ribbon to be stored in the shed between the toilets.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0" y="8031527"/>
            <a:ext cx="18288000" cy="3683426"/>
          </a:xfrm>
          <a:custGeom>
            <a:avLst/>
            <a:gdLst/>
            <a:ahLst/>
            <a:cxnLst/>
            <a:rect r="r" b="b" t="t" l="l"/>
            <a:pathLst>
              <a:path h="3683426" w="18288000">
                <a:moveTo>
                  <a:pt x="0" y="0"/>
                </a:moveTo>
                <a:lnTo>
                  <a:pt x="18288000" y="0"/>
                </a:lnTo>
                <a:lnTo>
                  <a:pt x="18288000" y="3683426"/>
                </a:lnTo>
                <a:lnTo>
                  <a:pt x="0" y="3683426"/>
                </a:lnTo>
                <a:lnTo>
                  <a:pt x="0" y="0"/>
                </a:lnTo>
                <a:close/>
              </a:path>
            </a:pathLst>
          </a:custGeom>
          <a:blipFill>
            <a:blip r:embed="rId3">
              <a:extLst>
                <a:ext uri="{96DAC541-7B7A-43D3-8B79-37D633B846F1}">
                  <asvg:svgBlip xmlns:asvg="http://schemas.microsoft.com/office/drawing/2016/SVG/main" r:embed="rId4"/>
                </a:ext>
              </a:extLst>
            </a:blip>
            <a:stretch>
              <a:fillRect l="0" t="0" r="0" b="-44434"/>
            </a:stretch>
          </a:blipFill>
        </p:spPr>
      </p:sp>
      <p:sp>
        <p:nvSpPr>
          <p:cNvPr name="Freeform 4" id="4"/>
          <p:cNvSpPr/>
          <p:nvPr/>
        </p:nvSpPr>
        <p:spPr>
          <a:xfrm flipH="false" flipV="false" rot="0">
            <a:off x="-646611" y="308295"/>
            <a:ext cx="2093724" cy="1069703"/>
          </a:xfrm>
          <a:custGeom>
            <a:avLst/>
            <a:gdLst/>
            <a:ahLst/>
            <a:cxnLst/>
            <a:rect r="r" b="b" t="t" l="l"/>
            <a:pathLst>
              <a:path h="1069703" w="2093724">
                <a:moveTo>
                  <a:pt x="0" y="0"/>
                </a:moveTo>
                <a:lnTo>
                  <a:pt x="2093724" y="0"/>
                </a:lnTo>
                <a:lnTo>
                  <a:pt x="2093724" y="1069703"/>
                </a:lnTo>
                <a:lnTo>
                  <a:pt x="0" y="1069703"/>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623976" y="1542500"/>
            <a:ext cx="1286322" cy="657193"/>
          </a:xfrm>
          <a:custGeom>
            <a:avLst/>
            <a:gdLst/>
            <a:ahLst/>
            <a:cxnLst/>
            <a:rect r="r" b="b" t="t" l="l"/>
            <a:pathLst>
              <a:path h="657193" w="1286322">
                <a:moveTo>
                  <a:pt x="0" y="0"/>
                </a:moveTo>
                <a:lnTo>
                  <a:pt x="1286322" y="0"/>
                </a:lnTo>
                <a:lnTo>
                  <a:pt x="1286322" y="657194"/>
                </a:lnTo>
                <a:lnTo>
                  <a:pt x="0" y="657194"/>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57516">
            <a:off x="143081" y="2926652"/>
            <a:ext cx="988732" cy="374836"/>
          </a:xfrm>
          <a:custGeom>
            <a:avLst/>
            <a:gdLst/>
            <a:ahLst/>
            <a:cxnLst/>
            <a:rect r="r" b="b" t="t" l="l"/>
            <a:pathLst>
              <a:path h="374836" w="988732">
                <a:moveTo>
                  <a:pt x="0" y="0"/>
                </a:moveTo>
                <a:lnTo>
                  <a:pt x="988732" y="0"/>
                </a:lnTo>
                <a:lnTo>
                  <a:pt x="988732" y="374835"/>
                </a:lnTo>
                <a:lnTo>
                  <a:pt x="0" y="374835"/>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7" id="7"/>
          <p:cNvSpPr/>
          <p:nvPr/>
        </p:nvSpPr>
        <p:spPr>
          <a:xfrm flipH="false" flipV="false" rot="-557516">
            <a:off x="9155363" y="-24180"/>
            <a:ext cx="935362" cy="354603"/>
          </a:xfrm>
          <a:custGeom>
            <a:avLst/>
            <a:gdLst/>
            <a:ahLst/>
            <a:cxnLst/>
            <a:rect r="r" b="b" t="t" l="l"/>
            <a:pathLst>
              <a:path h="354603" w="935362">
                <a:moveTo>
                  <a:pt x="0" y="0"/>
                </a:moveTo>
                <a:lnTo>
                  <a:pt x="935362" y="0"/>
                </a:lnTo>
                <a:lnTo>
                  <a:pt x="935362" y="354602"/>
                </a:lnTo>
                <a:lnTo>
                  <a:pt x="0" y="354602"/>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8" id="8"/>
          <p:cNvSpPr/>
          <p:nvPr/>
        </p:nvSpPr>
        <p:spPr>
          <a:xfrm flipH="false" flipV="false" rot="-557516">
            <a:off x="17277420" y="4601885"/>
            <a:ext cx="753569" cy="285684"/>
          </a:xfrm>
          <a:custGeom>
            <a:avLst/>
            <a:gdLst/>
            <a:ahLst/>
            <a:cxnLst/>
            <a:rect r="r" b="b" t="t" l="l"/>
            <a:pathLst>
              <a:path h="285684" w="753569">
                <a:moveTo>
                  <a:pt x="0" y="0"/>
                </a:moveTo>
                <a:lnTo>
                  <a:pt x="753569" y="0"/>
                </a:lnTo>
                <a:lnTo>
                  <a:pt x="753569" y="285684"/>
                </a:lnTo>
                <a:lnTo>
                  <a:pt x="0" y="285684"/>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9" id="9"/>
          <p:cNvSpPr/>
          <p:nvPr/>
        </p:nvSpPr>
        <p:spPr>
          <a:xfrm flipH="false" flipV="false" rot="0">
            <a:off x="15447834" y="1871097"/>
            <a:ext cx="1914609" cy="978191"/>
          </a:xfrm>
          <a:custGeom>
            <a:avLst/>
            <a:gdLst/>
            <a:ahLst/>
            <a:cxnLst/>
            <a:rect r="r" b="b" t="t" l="l"/>
            <a:pathLst>
              <a:path h="978191" w="1914609">
                <a:moveTo>
                  <a:pt x="0" y="0"/>
                </a:moveTo>
                <a:lnTo>
                  <a:pt x="1914608" y="0"/>
                </a:lnTo>
                <a:lnTo>
                  <a:pt x="1914608" y="978191"/>
                </a:lnTo>
                <a:lnTo>
                  <a:pt x="0" y="9781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637447" y="1684544"/>
            <a:ext cx="6787032" cy="5090274"/>
          </a:xfrm>
          <a:custGeom>
            <a:avLst/>
            <a:gdLst/>
            <a:ahLst/>
            <a:cxnLst/>
            <a:rect r="r" b="b" t="t" l="l"/>
            <a:pathLst>
              <a:path h="5090274" w="6787032">
                <a:moveTo>
                  <a:pt x="0" y="0"/>
                </a:moveTo>
                <a:lnTo>
                  <a:pt x="6787032" y="0"/>
                </a:lnTo>
                <a:lnTo>
                  <a:pt x="6787032" y="5090273"/>
                </a:lnTo>
                <a:lnTo>
                  <a:pt x="0" y="5090273"/>
                </a:lnTo>
                <a:lnTo>
                  <a:pt x="0" y="0"/>
                </a:lnTo>
                <a:close/>
              </a:path>
            </a:pathLst>
          </a:custGeom>
          <a:blipFill>
            <a:blip r:embed="rId9"/>
            <a:stretch>
              <a:fillRect l="0" t="0" r="0" b="0"/>
            </a:stretch>
          </a:blipFill>
        </p:spPr>
      </p:sp>
      <p:sp>
        <p:nvSpPr>
          <p:cNvPr name="Freeform 11" id="11"/>
          <p:cNvSpPr/>
          <p:nvPr/>
        </p:nvSpPr>
        <p:spPr>
          <a:xfrm flipH="false" flipV="false" rot="0">
            <a:off x="11409983" y="5143500"/>
            <a:ext cx="6639125" cy="4979344"/>
          </a:xfrm>
          <a:custGeom>
            <a:avLst/>
            <a:gdLst/>
            <a:ahLst/>
            <a:cxnLst/>
            <a:rect r="r" b="b" t="t" l="l"/>
            <a:pathLst>
              <a:path h="4979344" w="6639125">
                <a:moveTo>
                  <a:pt x="0" y="0"/>
                </a:moveTo>
                <a:lnTo>
                  <a:pt x="6639126" y="0"/>
                </a:lnTo>
                <a:lnTo>
                  <a:pt x="6639126" y="4979344"/>
                </a:lnTo>
                <a:lnTo>
                  <a:pt x="0" y="4979344"/>
                </a:lnTo>
                <a:lnTo>
                  <a:pt x="0" y="0"/>
                </a:lnTo>
                <a:close/>
              </a:path>
            </a:pathLst>
          </a:custGeom>
          <a:blipFill>
            <a:blip r:embed="rId10"/>
            <a:stretch>
              <a:fillRect l="0" t="0" r="0" b="0"/>
            </a:stretch>
          </a:blipFill>
        </p:spPr>
      </p:sp>
      <p:sp>
        <p:nvSpPr>
          <p:cNvPr name="TextBox 12" id="12"/>
          <p:cNvSpPr txBox="true"/>
          <p:nvPr/>
        </p:nvSpPr>
        <p:spPr>
          <a:xfrm rot="0">
            <a:off x="2196670" y="484896"/>
            <a:ext cx="13894660" cy="830800"/>
          </a:xfrm>
          <a:prstGeom prst="rect">
            <a:avLst/>
          </a:prstGeom>
        </p:spPr>
        <p:txBody>
          <a:bodyPr anchor="t" rtlCol="false" tIns="0" lIns="0" bIns="0" rIns="0">
            <a:spAutoFit/>
          </a:bodyPr>
          <a:lstStyle/>
          <a:p>
            <a:pPr algn="l">
              <a:lnSpc>
                <a:spcPts val="6239"/>
              </a:lnSpc>
            </a:pPr>
            <a:r>
              <a:rPr lang="en-US" sz="6239" spc="-343" b="true">
                <a:solidFill>
                  <a:srgbClr val="000000"/>
                </a:solidFill>
                <a:latin typeface="Playpen Sans Bold"/>
                <a:ea typeface="Playpen Sans Bold"/>
                <a:cs typeface="Playpen Sans Bold"/>
                <a:sym typeface="Playpen Sans Bold"/>
              </a:rPr>
              <a:t>New equipment in the Playgrounds!</a:t>
            </a:r>
          </a:p>
        </p:txBody>
      </p:sp>
      <p:sp>
        <p:nvSpPr>
          <p:cNvPr name="TextBox 13" id="13"/>
          <p:cNvSpPr txBox="true"/>
          <p:nvPr/>
        </p:nvSpPr>
        <p:spPr>
          <a:xfrm rot="0">
            <a:off x="8009088" y="2915963"/>
            <a:ext cx="7438745" cy="471679"/>
          </a:xfrm>
          <a:prstGeom prst="rect">
            <a:avLst/>
          </a:prstGeom>
        </p:spPr>
        <p:txBody>
          <a:bodyPr anchor="t" rtlCol="false" tIns="0" lIns="0" bIns="0" rIns="0">
            <a:spAutoFit/>
          </a:bodyPr>
          <a:lstStyle/>
          <a:p>
            <a:pPr algn="ctr">
              <a:lnSpc>
                <a:spcPts val="3570"/>
              </a:lnSpc>
              <a:spcBef>
                <a:spcPct val="0"/>
              </a:spcBef>
            </a:pPr>
            <a:r>
              <a:rPr lang="en-US" sz="3570" spc="-196">
                <a:solidFill>
                  <a:srgbClr val="000000"/>
                </a:solidFill>
                <a:latin typeface="Playpen Sans"/>
                <a:ea typeface="Playpen Sans"/>
                <a:cs typeface="Playpen Sans"/>
                <a:sym typeface="Playpen Sans"/>
              </a:rPr>
              <a:t>Connect-4 in every playground.</a:t>
            </a:r>
          </a:p>
        </p:txBody>
      </p:sp>
      <p:sp>
        <p:nvSpPr>
          <p:cNvPr name="TextBox 14" id="14"/>
          <p:cNvSpPr txBox="true"/>
          <p:nvPr/>
        </p:nvSpPr>
        <p:spPr>
          <a:xfrm rot="0">
            <a:off x="3705106" y="8384542"/>
            <a:ext cx="7438745" cy="471679"/>
          </a:xfrm>
          <a:prstGeom prst="rect">
            <a:avLst/>
          </a:prstGeom>
        </p:spPr>
        <p:txBody>
          <a:bodyPr anchor="t" rtlCol="false" tIns="0" lIns="0" bIns="0" rIns="0">
            <a:spAutoFit/>
          </a:bodyPr>
          <a:lstStyle/>
          <a:p>
            <a:pPr algn="ctr">
              <a:lnSpc>
                <a:spcPts val="3570"/>
              </a:lnSpc>
              <a:spcBef>
                <a:spcPct val="0"/>
              </a:spcBef>
            </a:pPr>
            <a:r>
              <a:rPr lang="en-US" sz="3570" spc="-196">
                <a:solidFill>
                  <a:srgbClr val="000000"/>
                </a:solidFill>
                <a:latin typeface="Playpen Sans"/>
                <a:ea typeface="Playpen Sans"/>
                <a:cs typeface="Playpen Sans"/>
                <a:sym typeface="Playpen Sans"/>
              </a:rPr>
              <a:t>Loose Parts in back playground.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0" y="8031527"/>
            <a:ext cx="18288000" cy="3683426"/>
          </a:xfrm>
          <a:custGeom>
            <a:avLst/>
            <a:gdLst/>
            <a:ahLst/>
            <a:cxnLst/>
            <a:rect r="r" b="b" t="t" l="l"/>
            <a:pathLst>
              <a:path h="3683426" w="18288000">
                <a:moveTo>
                  <a:pt x="0" y="0"/>
                </a:moveTo>
                <a:lnTo>
                  <a:pt x="18288000" y="0"/>
                </a:lnTo>
                <a:lnTo>
                  <a:pt x="18288000" y="3683426"/>
                </a:lnTo>
                <a:lnTo>
                  <a:pt x="0" y="3683426"/>
                </a:lnTo>
                <a:lnTo>
                  <a:pt x="0" y="0"/>
                </a:lnTo>
                <a:close/>
              </a:path>
            </a:pathLst>
          </a:custGeom>
          <a:blipFill>
            <a:blip r:embed="rId3">
              <a:extLst>
                <a:ext uri="{96DAC541-7B7A-43D3-8B79-37D633B846F1}">
                  <asvg:svgBlip xmlns:asvg="http://schemas.microsoft.com/office/drawing/2016/SVG/main" r:embed="rId4"/>
                </a:ext>
              </a:extLst>
            </a:blip>
            <a:stretch>
              <a:fillRect l="0" t="0" r="0" b="-44434"/>
            </a:stretch>
          </a:blipFill>
        </p:spPr>
      </p:sp>
      <p:sp>
        <p:nvSpPr>
          <p:cNvPr name="Freeform 4" id="4"/>
          <p:cNvSpPr/>
          <p:nvPr/>
        </p:nvSpPr>
        <p:spPr>
          <a:xfrm flipH="false" flipV="false" rot="0">
            <a:off x="-646611" y="308295"/>
            <a:ext cx="2093724" cy="1069703"/>
          </a:xfrm>
          <a:custGeom>
            <a:avLst/>
            <a:gdLst/>
            <a:ahLst/>
            <a:cxnLst/>
            <a:rect r="r" b="b" t="t" l="l"/>
            <a:pathLst>
              <a:path h="1069703" w="2093724">
                <a:moveTo>
                  <a:pt x="0" y="0"/>
                </a:moveTo>
                <a:lnTo>
                  <a:pt x="2093724" y="0"/>
                </a:lnTo>
                <a:lnTo>
                  <a:pt x="2093724" y="1069703"/>
                </a:lnTo>
                <a:lnTo>
                  <a:pt x="0" y="1069703"/>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623976" y="1542500"/>
            <a:ext cx="1286322" cy="657193"/>
          </a:xfrm>
          <a:custGeom>
            <a:avLst/>
            <a:gdLst/>
            <a:ahLst/>
            <a:cxnLst/>
            <a:rect r="r" b="b" t="t" l="l"/>
            <a:pathLst>
              <a:path h="657193" w="1286322">
                <a:moveTo>
                  <a:pt x="0" y="0"/>
                </a:moveTo>
                <a:lnTo>
                  <a:pt x="1286322" y="0"/>
                </a:lnTo>
                <a:lnTo>
                  <a:pt x="1286322" y="657194"/>
                </a:lnTo>
                <a:lnTo>
                  <a:pt x="0" y="657194"/>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57516">
            <a:off x="143081" y="2926652"/>
            <a:ext cx="988732" cy="374836"/>
          </a:xfrm>
          <a:custGeom>
            <a:avLst/>
            <a:gdLst/>
            <a:ahLst/>
            <a:cxnLst/>
            <a:rect r="r" b="b" t="t" l="l"/>
            <a:pathLst>
              <a:path h="374836" w="988732">
                <a:moveTo>
                  <a:pt x="0" y="0"/>
                </a:moveTo>
                <a:lnTo>
                  <a:pt x="988732" y="0"/>
                </a:lnTo>
                <a:lnTo>
                  <a:pt x="988732" y="374835"/>
                </a:lnTo>
                <a:lnTo>
                  <a:pt x="0" y="374835"/>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7" id="7"/>
          <p:cNvSpPr/>
          <p:nvPr/>
        </p:nvSpPr>
        <p:spPr>
          <a:xfrm flipH="false" flipV="false" rot="-557516">
            <a:off x="9155363" y="-24180"/>
            <a:ext cx="935362" cy="354603"/>
          </a:xfrm>
          <a:custGeom>
            <a:avLst/>
            <a:gdLst/>
            <a:ahLst/>
            <a:cxnLst/>
            <a:rect r="r" b="b" t="t" l="l"/>
            <a:pathLst>
              <a:path h="354603" w="935362">
                <a:moveTo>
                  <a:pt x="0" y="0"/>
                </a:moveTo>
                <a:lnTo>
                  <a:pt x="935362" y="0"/>
                </a:lnTo>
                <a:lnTo>
                  <a:pt x="935362" y="354602"/>
                </a:lnTo>
                <a:lnTo>
                  <a:pt x="0" y="354602"/>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8" id="8"/>
          <p:cNvSpPr/>
          <p:nvPr/>
        </p:nvSpPr>
        <p:spPr>
          <a:xfrm flipH="false" flipV="false" rot="-557516">
            <a:off x="17277420" y="4601885"/>
            <a:ext cx="753569" cy="285684"/>
          </a:xfrm>
          <a:custGeom>
            <a:avLst/>
            <a:gdLst/>
            <a:ahLst/>
            <a:cxnLst/>
            <a:rect r="r" b="b" t="t" l="l"/>
            <a:pathLst>
              <a:path h="285684" w="753569">
                <a:moveTo>
                  <a:pt x="0" y="0"/>
                </a:moveTo>
                <a:lnTo>
                  <a:pt x="753569" y="0"/>
                </a:lnTo>
                <a:lnTo>
                  <a:pt x="753569" y="285684"/>
                </a:lnTo>
                <a:lnTo>
                  <a:pt x="0" y="285684"/>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9" id="9"/>
          <p:cNvSpPr/>
          <p:nvPr/>
        </p:nvSpPr>
        <p:spPr>
          <a:xfrm flipH="false" flipV="false" rot="0">
            <a:off x="15447834" y="1871097"/>
            <a:ext cx="1914609" cy="978191"/>
          </a:xfrm>
          <a:custGeom>
            <a:avLst/>
            <a:gdLst/>
            <a:ahLst/>
            <a:cxnLst/>
            <a:rect r="r" b="b" t="t" l="l"/>
            <a:pathLst>
              <a:path h="978191" w="1914609">
                <a:moveTo>
                  <a:pt x="0" y="0"/>
                </a:moveTo>
                <a:lnTo>
                  <a:pt x="1914608" y="0"/>
                </a:lnTo>
                <a:lnTo>
                  <a:pt x="1914608" y="978191"/>
                </a:lnTo>
                <a:lnTo>
                  <a:pt x="0" y="9781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19307" y="2849288"/>
            <a:ext cx="8113582" cy="6085187"/>
          </a:xfrm>
          <a:custGeom>
            <a:avLst/>
            <a:gdLst/>
            <a:ahLst/>
            <a:cxnLst/>
            <a:rect r="r" b="b" t="t" l="l"/>
            <a:pathLst>
              <a:path h="6085187" w="8113582">
                <a:moveTo>
                  <a:pt x="0" y="0"/>
                </a:moveTo>
                <a:lnTo>
                  <a:pt x="8113582" y="0"/>
                </a:lnTo>
                <a:lnTo>
                  <a:pt x="8113582" y="6085187"/>
                </a:lnTo>
                <a:lnTo>
                  <a:pt x="0" y="6085187"/>
                </a:lnTo>
                <a:lnTo>
                  <a:pt x="0" y="0"/>
                </a:lnTo>
                <a:close/>
              </a:path>
            </a:pathLst>
          </a:custGeom>
          <a:blipFill>
            <a:blip r:embed="rId9"/>
            <a:stretch>
              <a:fillRect l="0" t="0" r="0" b="0"/>
            </a:stretch>
          </a:blipFill>
        </p:spPr>
      </p:sp>
      <p:sp>
        <p:nvSpPr>
          <p:cNvPr name="TextBox 11" id="11"/>
          <p:cNvSpPr txBox="true"/>
          <p:nvPr/>
        </p:nvSpPr>
        <p:spPr>
          <a:xfrm rot="0">
            <a:off x="2196670" y="484896"/>
            <a:ext cx="13894660" cy="830800"/>
          </a:xfrm>
          <a:prstGeom prst="rect">
            <a:avLst/>
          </a:prstGeom>
        </p:spPr>
        <p:txBody>
          <a:bodyPr anchor="t" rtlCol="false" tIns="0" lIns="0" bIns="0" rIns="0">
            <a:spAutoFit/>
          </a:bodyPr>
          <a:lstStyle/>
          <a:p>
            <a:pPr algn="l">
              <a:lnSpc>
                <a:spcPts val="6239"/>
              </a:lnSpc>
            </a:pPr>
            <a:r>
              <a:rPr lang="en-US" sz="6239" spc="-343" b="true">
                <a:solidFill>
                  <a:srgbClr val="000000"/>
                </a:solidFill>
                <a:latin typeface="Playpen Sans Bold"/>
                <a:ea typeface="Playpen Sans Bold"/>
                <a:cs typeface="Playpen Sans Bold"/>
                <a:sym typeface="Playpen Sans Bold"/>
              </a:rPr>
              <a:t>New equipment in the Playgrounds!</a:t>
            </a:r>
          </a:p>
        </p:txBody>
      </p:sp>
      <p:sp>
        <p:nvSpPr>
          <p:cNvPr name="TextBox 12" id="12"/>
          <p:cNvSpPr txBox="true"/>
          <p:nvPr/>
        </p:nvSpPr>
        <p:spPr>
          <a:xfrm rot="0">
            <a:off x="7717326" y="2935013"/>
            <a:ext cx="9645116" cy="5255969"/>
          </a:xfrm>
          <a:prstGeom prst="rect">
            <a:avLst/>
          </a:prstGeom>
        </p:spPr>
        <p:txBody>
          <a:bodyPr anchor="t" rtlCol="false" tIns="0" lIns="0" bIns="0" rIns="0">
            <a:spAutoFit/>
          </a:bodyPr>
          <a:lstStyle/>
          <a:p>
            <a:pPr algn="ctr">
              <a:lnSpc>
                <a:spcPts val="4628"/>
              </a:lnSpc>
            </a:pPr>
            <a:r>
              <a:rPr lang="en-US" sz="4628" spc="-254">
                <a:solidFill>
                  <a:srgbClr val="000000"/>
                </a:solidFill>
                <a:latin typeface="Playpen Sans"/>
                <a:ea typeface="Playpen Sans"/>
                <a:cs typeface="Playpen Sans"/>
                <a:sym typeface="Playpen Sans"/>
              </a:rPr>
              <a:t>Stage!</a:t>
            </a:r>
          </a:p>
          <a:p>
            <a:pPr algn="ctr">
              <a:lnSpc>
                <a:spcPts val="4628"/>
              </a:lnSpc>
            </a:pPr>
          </a:p>
          <a:p>
            <a:pPr algn="ctr">
              <a:lnSpc>
                <a:spcPts val="4628"/>
              </a:lnSpc>
            </a:pPr>
            <a:r>
              <a:rPr lang="en-US" sz="4628" spc="-254">
                <a:solidFill>
                  <a:srgbClr val="000000"/>
                </a:solidFill>
                <a:latin typeface="Playpen Sans"/>
                <a:ea typeface="Playpen Sans"/>
                <a:cs typeface="Playpen Sans"/>
                <a:sym typeface="Playpen Sans"/>
              </a:rPr>
              <a:t>We all know Mrs Deegan loves to show off her dancing in the middle playground, now there is a full stage for this! </a:t>
            </a:r>
          </a:p>
          <a:p>
            <a:pPr algn="ctr">
              <a:lnSpc>
                <a:spcPts val="4628"/>
              </a:lnSpc>
            </a:pPr>
          </a:p>
          <a:p>
            <a:pPr algn="ctr">
              <a:lnSpc>
                <a:spcPts val="4628"/>
              </a:lnSpc>
            </a:pPr>
          </a:p>
          <a:p>
            <a:pPr algn="ctr">
              <a:lnSpc>
                <a:spcPts val="4628"/>
              </a:lnSpc>
              <a:spcBef>
                <a:spcPct val="0"/>
              </a:spcBef>
            </a:pPr>
            <a:r>
              <a:rPr lang="en-US" sz="4628" spc="-254">
                <a:solidFill>
                  <a:srgbClr val="000000"/>
                </a:solidFill>
                <a:latin typeface="Playpen Sans"/>
                <a:ea typeface="Playpen Sans"/>
                <a:cs typeface="Playpen Sans"/>
                <a:sym typeface="Playpen Sans"/>
              </a:rPr>
              <a:t>Remember it is for everyone.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7666" r="0" b="-7666"/>
            </a:stretch>
          </a:blipFill>
        </p:spPr>
      </p:sp>
      <p:sp>
        <p:nvSpPr>
          <p:cNvPr name="Freeform 3" id="3"/>
          <p:cNvSpPr/>
          <p:nvPr/>
        </p:nvSpPr>
        <p:spPr>
          <a:xfrm flipH="false" flipV="false" rot="0">
            <a:off x="0" y="8031527"/>
            <a:ext cx="18288000" cy="3683426"/>
          </a:xfrm>
          <a:custGeom>
            <a:avLst/>
            <a:gdLst/>
            <a:ahLst/>
            <a:cxnLst/>
            <a:rect r="r" b="b" t="t" l="l"/>
            <a:pathLst>
              <a:path h="3683426" w="18288000">
                <a:moveTo>
                  <a:pt x="0" y="0"/>
                </a:moveTo>
                <a:lnTo>
                  <a:pt x="18288000" y="0"/>
                </a:lnTo>
                <a:lnTo>
                  <a:pt x="18288000" y="3683426"/>
                </a:lnTo>
                <a:lnTo>
                  <a:pt x="0" y="3683426"/>
                </a:lnTo>
                <a:lnTo>
                  <a:pt x="0" y="0"/>
                </a:lnTo>
                <a:close/>
              </a:path>
            </a:pathLst>
          </a:custGeom>
          <a:blipFill>
            <a:blip r:embed="rId3">
              <a:extLst>
                <a:ext uri="{96DAC541-7B7A-43D3-8B79-37D633B846F1}">
                  <asvg:svgBlip xmlns:asvg="http://schemas.microsoft.com/office/drawing/2016/SVG/main" r:embed="rId4"/>
                </a:ext>
              </a:extLst>
            </a:blip>
            <a:stretch>
              <a:fillRect l="0" t="0" r="0" b="-44434"/>
            </a:stretch>
          </a:blipFill>
        </p:spPr>
      </p:sp>
      <p:sp>
        <p:nvSpPr>
          <p:cNvPr name="Freeform 4" id="4"/>
          <p:cNvSpPr/>
          <p:nvPr/>
        </p:nvSpPr>
        <p:spPr>
          <a:xfrm flipH="false" flipV="false" rot="0">
            <a:off x="-646611" y="308295"/>
            <a:ext cx="2093724" cy="1069703"/>
          </a:xfrm>
          <a:custGeom>
            <a:avLst/>
            <a:gdLst/>
            <a:ahLst/>
            <a:cxnLst/>
            <a:rect r="r" b="b" t="t" l="l"/>
            <a:pathLst>
              <a:path h="1069703" w="2093724">
                <a:moveTo>
                  <a:pt x="0" y="0"/>
                </a:moveTo>
                <a:lnTo>
                  <a:pt x="2093724" y="0"/>
                </a:lnTo>
                <a:lnTo>
                  <a:pt x="2093724" y="1069703"/>
                </a:lnTo>
                <a:lnTo>
                  <a:pt x="0" y="1069703"/>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623976" y="1542500"/>
            <a:ext cx="1286322" cy="657193"/>
          </a:xfrm>
          <a:custGeom>
            <a:avLst/>
            <a:gdLst/>
            <a:ahLst/>
            <a:cxnLst/>
            <a:rect r="r" b="b" t="t" l="l"/>
            <a:pathLst>
              <a:path h="657193" w="1286322">
                <a:moveTo>
                  <a:pt x="0" y="0"/>
                </a:moveTo>
                <a:lnTo>
                  <a:pt x="1286322" y="0"/>
                </a:lnTo>
                <a:lnTo>
                  <a:pt x="1286322" y="657194"/>
                </a:lnTo>
                <a:lnTo>
                  <a:pt x="0" y="657194"/>
                </a:lnTo>
                <a:lnTo>
                  <a:pt x="0" y="0"/>
                </a:lnTo>
                <a:close/>
              </a:path>
            </a:pathLst>
          </a:custGeom>
          <a:blipFill>
            <a:blip r:embed="rId5">
              <a:alphaModFix amt="61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557516">
            <a:off x="143081" y="2926652"/>
            <a:ext cx="988732" cy="374836"/>
          </a:xfrm>
          <a:custGeom>
            <a:avLst/>
            <a:gdLst/>
            <a:ahLst/>
            <a:cxnLst/>
            <a:rect r="r" b="b" t="t" l="l"/>
            <a:pathLst>
              <a:path h="374836" w="988732">
                <a:moveTo>
                  <a:pt x="0" y="0"/>
                </a:moveTo>
                <a:lnTo>
                  <a:pt x="988732" y="0"/>
                </a:lnTo>
                <a:lnTo>
                  <a:pt x="988732" y="374835"/>
                </a:lnTo>
                <a:lnTo>
                  <a:pt x="0" y="374835"/>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7" id="7"/>
          <p:cNvSpPr/>
          <p:nvPr/>
        </p:nvSpPr>
        <p:spPr>
          <a:xfrm flipH="false" flipV="false" rot="-557516">
            <a:off x="9155363" y="-24180"/>
            <a:ext cx="935362" cy="354603"/>
          </a:xfrm>
          <a:custGeom>
            <a:avLst/>
            <a:gdLst/>
            <a:ahLst/>
            <a:cxnLst/>
            <a:rect r="r" b="b" t="t" l="l"/>
            <a:pathLst>
              <a:path h="354603" w="935362">
                <a:moveTo>
                  <a:pt x="0" y="0"/>
                </a:moveTo>
                <a:lnTo>
                  <a:pt x="935362" y="0"/>
                </a:lnTo>
                <a:lnTo>
                  <a:pt x="935362" y="354602"/>
                </a:lnTo>
                <a:lnTo>
                  <a:pt x="0" y="354602"/>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8" id="8"/>
          <p:cNvSpPr/>
          <p:nvPr/>
        </p:nvSpPr>
        <p:spPr>
          <a:xfrm flipH="false" flipV="false" rot="-557516">
            <a:off x="17277420" y="4601885"/>
            <a:ext cx="753569" cy="285684"/>
          </a:xfrm>
          <a:custGeom>
            <a:avLst/>
            <a:gdLst/>
            <a:ahLst/>
            <a:cxnLst/>
            <a:rect r="r" b="b" t="t" l="l"/>
            <a:pathLst>
              <a:path h="285684" w="753569">
                <a:moveTo>
                  <a:pt x="0" y="0"/>
                </a:moveTo>
                <a:lnTo>
                  <a:pt x="753569" y="0"/>
                </a:lnTo>
                <a:lnTo>
                  <a:pt x="753569" y="285684"/>
                </a:lnTo>
                <a:lnTo>
                  <a:pt x="0" y="285684"/>
                </a:lnTo>
                <a:lnTo>
                  <a:pt x="0" y="0"/>
                </a:lnTo>
                <a:close/>
              </a:path>
            </a:pathLst>
          </a:custGeom>
          <a:blipFill>
            <a:blip r:embed="rId7">
              <a:extLst>
                <a:ext uri="{96DAC541-7B7A-43D3-8B79-37D633B846F1}">
                  <asvg:svgBlip xmlns:asvg="http://schemas.microsoft.com/office/drawing/2016/SVG/main" r:embed="rId8"/>
                </a:ext>
              </a:extLst>
            </a:blip>
            <a:stretch>
              <a:fillRect l="-39644" t="0" r="0" b="-213432"/>
            </a:stretch>
          </a:blipFill>
        </p:spPr>
      </p:sp>
      <p:sp>
        <p:nvSpPr>
          <p:cNvPr name="Freeform 9" id="9"/>
          <p:cNvSpPr/>
          <p:nvPr/>
        </p:nvSpPr>
        <p:spPr>
          <a:xfrm flipH="false" flipV="false" rot="0">
            <a:off x="15447834" y="1871097"/>
            <a:ext cx="1914609" cy="978191"/>
          </a:xfrm>
          <a:custGeom>
            <a:avLst/>
            <a:gdLst/>
            <a:ahLst/>
            <a:cxnLst/>
            <a:rect r="r" b="b" t="t" l="l"/>
            <a:pathLst>
              <a:path h="978191" w="1914609">
                <a:moveTo>
                  <a:pt x="0" y="0"/>
                </a:moveTo>
                <a:lnTo>
                  <a:pt x="1914608" y="0"/>
                </a:lnTo>
                <a:lnTo>
                  <a:pt x="1914608" y="978191"/>
                </a:lnTo>
                <a:lnTo>
                  <a:pt x="0" y="9781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2196670" y="484896"/>
            <a:ext cx="13894660" cy="830800"/>
          </a:xfrm>
          <a:prstGeom prst="rect">
            <a:avLst/>
          </a:prstGeom>
        </p:spPr>
        <p:txBody>
          <a:bodyPr anchor="t" rtlCol="false" tIns="0" lIns="0" bIns="0" rIns="0">
            <a:spAutoFit/>
          </a:bodyPr>
          <a:lstStyle/>
          <a:p>
            <a:pPr algn="l">
              <a:lnSpc>
                <a:spcPts val="6239"/>
              </a:lnSpc>
            </a:pPr>
            <a:r>
              <a:rPr lang="en-US" sz="6239" spc="-343" b="true">
                <a:solidFill>
                  <a:srgbClr val="000000"/>
                </a:solidFill>
                <a:latin typeface="Playpen Sans Bold"/>
                <a:ea typeface="Playpen Sans Bold"/>
                <a:cs typeface="Playpen Sans Bold"/>
                <a:sym typeface="Playpen Sans Bold"/>
              </a:rPr>
              <a:t>Remember: What we already had!</a:t>
            </a:r>
          </a:p>
        </p:txBody>
      </p:sp>
      <p:sp>
        <p:nvSpPr>
          <p:cNvPr name="Freeform 11" id="11"/>
          <p:cNvSpPr/>
          <p:nvPr/>
        </p:nvSpPr>
        <p:spPr>
          <a:xfrm flipH="false" flipV="false" rot="0">
            <a:off x="-196148" y="1727856"/>
            <a:ext cx="7347986" cy="7347986"/>
          </a:xfrm>
          <a:custGeom>
            <a:avLst/>
            <a:gdLst/>
            <a:ahLst/>
            <a:cxnLst/>
            <a:rect r="r" b="b" t="t" l="l"/>
            <a:pathLst>
              <a:path h="7347986" w="7347986">
                <a:moveTo>
                  <a:pt x="0" y="0"/>
                </a:moveTo>
                <a:lnTo>
                  <a:pt x="7347986" y="0"/>
                </a:lnTo>
                <a:lnTo>
                  <a:pt x="7347986" y="7347986"/>
                </a:lnTo>
                <a:lnTo>
                  <a:pt x="0" y="7347986"/>
                </a:lnTo>
                <a:lnTo>
                  <a:pt x="0" y="0"/>
                </a:lnTo>
                <a:close/>
              </a:path>
            </a:pathLst>
          </a:custGeom>
          <a:blipFill>
            <a:blip r:embed="rId9"/>
            <a:stretch>
              <a:fillRect l="0" t="0" r="0" b="0"/>
            </a:stretch>
          </a:blipFill>
        </p:spPr>
      </p:sp>
      <p:sp>
        <p:nvSpPr>
          <p:cNvPr name="Freeform 12" id="12"/>
          <p:cNvSpPr/>
          <p:nvPr/>
        </p:nvSpPr>
        <p:spPr>
          <a:xfrm flipH="false" flipV="false" rot="0">
            <a:off x="6324846" y="4921167"/>
            <a:ext cx="5616051" cy="5616051"/>
          </a:xfrm>
          <a:custGeom>
            <a:avLst/>
            <a:gdLst/>
            <a:ahLst/>
            <a:cxnLst/>
            <a:rect r="r" b="b" t="t" l="l"/>
            <a:pathLst>
              <a:path h="5616051" w="5616051">
                <a:moveTo>
                  <a:pt x="0" y="0"/>
                </a:moveTo>
                <a:lnTo>
                  <a:pt x="5616052" y="0"/>
                </a:lnTo>
                <a:lnTo>
                  <a:pt x="5616052" y="5616051"/>
                </a:lnTo>
                <a:lnTo>
                  <a:pt x="0" y="5616051"/>
                </a:lnTo>
                <a:lnTo>
                  <a:pt x="0" y="0"/>
                </a:lnTo>
                <a:close/>
              </a:path>
            </a:pathLst>
          </a:custGeom>
          <a:blipFill>
            <a:blip r:embed="rId10"/>
            <a:stretch>
              <a:fillRect l="0" t="0" r="0" b="0"/>
            </a:stretch>
          </a:blipFill>
        </p:spPr>
      </p:sp>
      <p:sp>
        <p:nvSpPr>
          <p:cNvPr name="Freeform 13" id="13"/>
          <p:cNvSpPr/>
          <p:nvPr/>
        </p:nvSpPr>
        <p:spPr>
          <a:xfrm flipH="false" flipV="false" rot="0">
            <a:off x="6324846" y="1028700"/>
            <a:ext cx="4954171" cy="4954171"/>
          </a:xfrm>
          <a:custGeom>
            <a:avLst/>
            <a:gdLst/>
            <a:ahLst/>
            <a:cxnLst/>
            <a:rect r="r" b="b" t="t" l="l"/>
            <a:pathLst>
              <a:path h="4954171" w="4954171">
                <a:moveTo>
                  <a:pt x="0" y="0"/>
                </a:moveTo>
                <a:lnTo>
                  <a:pt x="4954171" y="0"/>
                </a:lnTo>
                <a:lnTo>
                  <a:pt x="4954171" y="4954171"/>
                </a:lnTo>
                <a:lnTo>
                  <a:pt x="0" y="4954171"/>
                </a:lnTo>
                <a:lnTo>
                  <a:pt x="0" y="0"/>
                </a:lnTo>
                <a:close/>
              </a:path>
            </a:pathLst>
          </a:custGeom>
          <a:blipFill>
            <a:blip r:embed="rId11"/>
            <a:stretch>
              <a:fillRect l="0" t="0" r="0" b="0"/>
            </a:stretch>
          </a:blipFill>
        </p:spPr>
      </p:sp>
      <p:sp>
        <p:nvSpPr>
          <p:cNvPr name="Freeform 14" id="14"/>
          <p:cNvSpPr/>
          <p:nvPr/>
        </p:nvSpPr>
        <p:spPr>
          <a:xfrm flipH="false" flipV="false" rot="0">
            <a:off x="12274690" y="669824"/>
            <a:ext cx="4984610" cy="5418054"/>
          </a:xfrm>
          <a:custGeom>
            <a:avLst/>
            <a:gdLst/>
            <a:ahLst/>
            <a:cxnLst/>
            <a:rect r="r" b="b" t="t" l="l"/>
            <a:pathLst>
              <a:path h="5418054" w="4984610">
                <a:moveTo>
                  <a:pt x="0" y="0"/>
                </a:moveTo>
                <a:lnTo>
                  <a:pt x="4984610" y="0"/>
                </a:lnTo>
                <a:lnTo>
                  <a:pt x="4984610" y="5418054"/>
                </a:lnTo>
                <a:lnTo>
                  <a:pt x="0" y="5418054"/>
                </a:lnTo>
                <a:lnTo>
                  <a:pt x="0" y="0"/>
                </a:lnTo>
                <a:close/>
              </a:path>
            </a:pathLst>
          </a:custGeom>
          <a:blipFill>
            <a:blip r:embed="rId12"/>
            <a:stretch>
              <a:fillRect l="0" t="0" r="0" b="0"/>
            </a:stretch>
          </a:blipFill>
        </p:spPr>
      </p:sp>
      <p:sp>
        <p:nvSpPr>
          <p:cNvPr name="Freeform 15" id="15"/>
          <p:cNvSpPr/>
          <p:nvPr/>
        </p:nvSpPr>
        <p:spPr>
          <a:xfrm flipH="false" flipV="false" rot="0">
            <a:off x="15434760" y="7522395"/>
            <a:ext cx="2402408" cy="2402408"/>
          </a:xfrm>
          <a:custGeom>
            <a:avLst/>
            <a:gdLst/>
            <a:ahLst/>
            <a:cxnLst/>
            <a:rect r="r" b="b" t="t" l="l"/>
            <a:pathLst>
              <a:path h="2402408" w="2402408">
                <a:moveTo>
                  <a:pt x="0" y="0"/>
                </a:moveTo>
                <a:lnTo>
                  <a:pt x="2402408" y="0"/>
                </a:lnTo>
                <a:lnTo>
                  <a:pt x="2402408" y="2402408"/>
                </a:lnTo>
                <a:lnTo>
                  <a:pt x="0" y="2402408"/>
                </a:lnTo>
                <a:lnTo>
                  <a:pt x="0" y="0"/>
                </a:lnTo>
                <a:close/>
              </a:path>
            </a:pathLst>
          </a:custGeom>
          <a:blipFill>
            <a:blip r:embed="rId13"/>
            <a:stretch>
              <a:fillRect l="0" t="0" r="0" b="0"/>
            </a:stretch>
          </a:blipFill>
        </p:spPr>
      </p:sp>
      <p:sp>
        <p:nvSpPr>
          <p:cNvPr name="Freeform 16" id="16"/>
          <p:cNvSpPr/>
          <p:nvPr/>
        </p:nvSpPr>
        <p:spPr>
          <a:xfrm flipH="false" flipV="false" rot="0">
            <a:off x="16757284" y="6148874"/>
            <a:ext cx="1172585" cy="1172585"/>
          </a:xfrm>
          <a:custGeom>
            <a:avLst/>
            <a:gdLst/>
            <a:ahLst/>
            <a:cxnLst/>
            <a:rect r="r" b="b" t="t" l="l"/>
            <a:pathLst>
              <a:path h="1172585" w="1172585">
                <a:moveTo>
                  <a:pt x="0" y="0"/>
                </a:moveTo>
                <a:lnTo>
                  <a:pt x="1172585" y="0"/>
                </a:lnTo>
                <a:lnTo>
                  <a:pt x="1172585" y="1172586"/>
                </a:lnTo>
                <a:lnTo>
                  <a:pt x="0" y="1172586"/>
                </a:lnTo>
                <a:lnTo>
                  <a:pt x="0" y="0"/>
                </a:lnTo>
                <a:close/>
              </a:path>
            </a:pathLst>
          </a:custGeom>
          <a:blipFill>
            <a:blip r:embed="rId14"/>
            <a:stretch>
              <a:fillRect l="0" t="0" r="0" b="0"/>
            </a:stretch>
          </a:blipFill>
        </p:spPr>
      </p:sp>
      <p:sp>
        <p:nvSpPr>
          <p:cNvPr name="Freeform 17" id="17"/>
          <p:cNvSpPr/>
          <p:nvPr/>
        </p:nvSpPr>
        <p:spPr>
          <a:xfrm flipH="false" flipV="false" rot="0">
            <a:off x="13105598" y="5498982"/>
            <a:ext cx="2681526" cy="2681526"/>
          </a:xfrm>
          <a:custGeom>
            <a:avLst/>
            <a:gdLst/>
            <a:ahLst/>
            <a:cxnLst/>
            <a:rect r="r" b="b" t="t" l="l"/>
            <a:pathLst>
              <a:path h="2681526" w="2681526">
                <a:moveTo>
                  <a:pt x="0" y="0"/>
                </a:moveTo>
                <a:lnTo>
                  <a:pt x="2681527" y="0"/>
                </a:lnTo>
                <a:lnTo>
                  <a:pt x="2681527" y="2681527"/>
                </a:lnTo>
                <a:lnTo>
                  <a:pt x="0" y="2681527"/>
                </a:lnTo>
                <a:lnTo>
                  <a:pt x="0" y="0"/>
                </a:lnTo>
                <a:close/>
              </a:path>
            </a:pathLst>
          </a:custGeom>
          <a:blipFill>
            <a:blip r:embed="rId15"/>
            <a:stretch>
              <a:fillRect l="0" t="0" r="0" b="0"/>
            </a:stretch>
          </a:blipFill>
        </p:spPr>
      </p:sp>
      <p:sp>
        <p:nvSpPr>
          <p:cNvPr name="Freeform 18" id="18"/>
          <p:cNvSpPr/>
          <p:nvPr/>
        </p:nvSpPr>
        <p:spPr>
          <a:xfrm flipH="false" flipV="false" rot="0">
            <a:off x="13576186" y="7718733"/>
            <a:ext cx="1588845" cy="1588845"/>
          </a:xfrm>
          <a:custGeom>
            <a:avLst/>
            <a:gdLst/>
            <a:ahLst/>
            <a:cxnLst/>
            <a:rect r="r" b="b" t="t" l="l"/>
            <a:pathLst>
              <a:path h="1588845" w="1588845">
                <a:moveTo>
                  <a:pt x="0" y="0"/>
                </a:moveTo>
                <a:lnTo>
                  <a:pt x="1588844" y="0"/>
                </a:lnTo>
                <a:lnTo>
                  <a:pt x="1588844" y="1588845"/>
                </a:lnTo>
                <a:lnTo>
                  <a:pt x="0" y="1588845"/>
                </a:lnTo>
                <a:lnTo>
                  <a:pt x="0" y="0"/>
                </a:lnTo>
                <a:close/>
              </a:path>
            </a:pathLst>
          </a:custGeom>
          <a:blipFill>
            <a:blip r:embed="rId16"/>
            <a:stretch>
              <a:fillRect l="0" t="0" r="0" b="0"/>
            </a:stretch>
          </a:blipFill>
        </p:spPr>
      </p:sp>
      <p:sp>
        <p:nvSpPr>
          <p:cNvPr name="Freeform 19" id="19"/>
          <p:cNvSpPr/>
          <p:nvPr/>
        </p:nvSpPr>
        <p:spPr>
          <a:xfrm flipH="false" flipV="false" rot="0">
            <a:off x="12072158" y="8723599"/>
            <a:ext cx="1392965" cy="1392965"/>
          </a:xfrm>
          <a:custGeom>
            <a:avLst/>
            <a:gdLst/>
            <a:ahLst/>
            <a:cxnLst/>
            <a:rect r="r" b="b" t="t" l="l"/>
            <a:pathLst>
              <a:path h="1392965" w="1392965">
                <a:moveTo>
                  <a:pt x="0" y="0"/>
                </a:moveTo>
                <a:lnTo>
                  <a:pt x="1392965" y="0"/>
                </a:lnTo>
                <a:lnTo>
                  <a:pt x="1392965" y="1392965"/>
                </a:lnTo>
                <a:lnTo>
                  <a:pt x="0" y="1392965"/>
                </a:lnTo>
                <a:lnTo>
                  <a:pt x="0" y="0"/>
                </a:lnTo>
                <a:close/>
              </a:path>
            </a:pathLst>
          </a:custGeom>
          <a:blipFill>
            <a:blip r:embed="rId17"/>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DAHI03qwSgk</dc:identifier>
  <dcterms:modified xsi:type="dcterms:W3CDTF">2011-08-01T06:04:30Z</dcterms:modified>
  <cp:revision>1</cp:revision>
  <dc:title>OPAL Assembly after In-Service Day</dc:title>
</cp:coreProperties>
</file>