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  <p:sldMasterId id="2147483653" r:id="rId4"/>
    <p:sldMasterId id="2147483655" r:id="rId5"/>
    <p:sldMasterId id="2147483657" r:id="rId6"/>
  </p:sldMasterIdLst>
  <p:notesMasterIdLst>
    <p:notesMasterId r:id="rId19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Quattrocento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tbFaefoxT0TLA19MEI6UC1M0A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Box">
  <p:cSld name="Title Slide with Box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ms Slide">
  <p:cSld name="Aims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>
            <a:spLocks noGrp="1"/>
          </p:cNvSpPr>
          <p:nvPr>
            <p:ph type="body"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 sz="1665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48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1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0" name="Google Shape;3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2437" y="5734050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0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0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/>
          <p:nvPr/>
        </p:nvSpPr>
        <p:spPr>
          <a:xfrm>
            <a:off x="503237" y="2930525"/>
            <a:ext cx="8137525" cy="3414712"/>
          </a:xfrm>
          <a:prstGeom prst="roundRect">
            <a:avLst>
              <a:gd name="adj" fmla="val 1384"/>
            </a:avLst>
          </a:prstGeom>
          <a:solidFill>
            <a:srgbClr val="FFF9E7"/>
          </a:solidFill>
          <a:ln w="25400" cap="rnd" cmpd="sng">
            <a:solidFill>
              <a:srgbClr val="FEFB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6" name="Google Shape;36;p22"/>
          <p:cNvSpPr/>
          <p:nvPr/>
        </p:nvSpPr>
        <p:spPr>
          <a:xfrm>
            <a:off x="503237" y="512762"/>
            <a:ext cx="8137525" cy="2192337"/>
          </a:xfrm>
          <a:prstGeom prst="roundRect">
            <a:avLst>
              <a:gd name="adj" fmla="val 1384"/>
            </a:avLst>
          </a:prstGeom>
          <a:solidFill>
            <a:srgbClr val="FFF9E7"/>
          </a:solidFill>
          <a:ln w="25400" cap="rnd" cmpd="sng">
            <a:solidFill>
              <a:srgbClr val="FEFB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7" name="Google Shape;37;p22"/>
          <p:cNvSpPr txBox="1"/>
          <p:nvPr/>
        </p:nvSpPr>
        <p:spPr>
          <a:xfrm>
            <a:off x="628650" y="30718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</p:txBody>
      </p:sp>
      <p:sp>
        <p:nvSpPr>
          <p:cNvPr id="38" name="Google Shape;38;p22"/>
          <p:cNvSpPr txBox="1"/>
          <p:nvPr/>
        </p:nvSpPr>
        <p:spPr>
          <a:xfrm>
            <a:off x="628650" y="735012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39" name="Google Shape;39;p22"/>
          <p:cNvSpPr txBox="1"/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252000" rIns="252000" bIns="1800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Statement 1 Lorem ipsum dolor sit amet, consectetur adipiscing elit.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Statement 2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Sub statement</a:t>
            </a:r>
            <a:endParaRPr/>
          </a:p>
        </p:txBody>
      </p:sp>
      <p:sp>
        <p:nvSpPr>
          <p:cNvPr id="40" name="Google Shape;40;p22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/>
          <p:nvPr/>
        </p:nvSpPr>
        <p:spPr>
          <a:xfrm>
            <a:off x="336550" y="3130550"/>
            <a:ext cx="8548687" cy="3079750"/>
          </a:xfrm>
          <a:prstGeom prst="roundRect">
            <a:avLst>
              <a:gd name="adj" fmla="val 1511"/>
            </a:avLst>
          </a:prstGeom>
          <a:solidFill>
            <a:srgbClr val="EF8218"/>
          </a:solidFill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to...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5/4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 McMullan and Mrs Addison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/>
          <p:nvPr/>
        </p:nvSpPr>
        <p:spPr>
          <a:xfrm>
            <a:off x="739775" y="1804987"/>
            <a:ext cx="7632700" cy="4043362"/>
          </a:xfrm>
          <a:prstGeom prst="roundRect">
            <a:avLst>
              <a:gd name="adj" fmla="val 16667"/>
            </a:avLst>
          </a:prstGeom>
          <a:solidFill>
            <a:srgbClr val="F586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0"/>
          <p:cNvSpPr>
            <a:spLocks noGrp="1"/>
          </p:cNvSpPr>
          <p:nvPr>
            <p:ph type="title"/>
          </p:nvPr>
        </p:nvSpPr>
        <p:spPr>
          <a:xfrm>
            <a:off x="1270000" y="587375"/>
            <a:ext cx="6604000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Find me on Twitter!</a:t>
            </a:r>
            <a:endParaRPr/>
          </a:p>
        </p:txBody>
      </p:sp>
      <p:pic>
        <p:nvPicPr>
          <p:cNvPr id="143" name="Google Shape;14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2312" y="5270500"/>
            <a:ext cx="1316037" cy="15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/>
          <p:nvPr/>
        </p:nvSpPr>
        <p:spPr>
          <a:xfrm>
            <a:off x="1179512" y="2460625"/>
            <a:ext cx="6784975" cy="215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@mrs_addisonKPS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@KilmacolmPS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/>
          <p:nvPr/>
        </p:nvSpPr>
        <p:spPr>
          <a:xfrm>
            <a:off x="860425" y="2082800"/>
            <a:ext cx="7632700" cy="4043362"/>
          </a:xfrm>
          <a:prstGeom prst="roundRect">
            <a:avLst>
              <a:gd name="adj" fmla="val 16667"/>
            </a:avLst>
          </a:prstGeom>
          <a:solidFill>
            <a:srgbClr val="F586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r>
              <a:rPr lang="en-US" sz="54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 can’t wait to see you!</a:t>
            </a:r>
            <a:endParaRPr/>
          </a:p>
        </p:txBody>
      </p:sp>
      <p:sp>
        <p:nvSpPr>
          <p:cNvPr id="151" name="Google Shape;151;p11"/>
          <p:cNvSpPr txBox="1"/>
          <p:nvPr/>
        </p:nvSpPr>
        <p:spPr>
          <a:xfrm>
            <a:off x="1290637" y="2549525"/>
            <a:ext cx="6772275" cy="310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you have a lovely summer and I am really looking forward to seeing you all in August.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care!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☺ Miss McMullan and Mrs Addison ☺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050" y="676275"/>
            <a:ext cx="7629525" cy="55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>
            <a:spLocks noGrp="1"/>
          </p:cNvSpPr>
          <p:nvPr>
            <p:ph type="title"/>
          </p:nvPr>
        </p:nvSpPr>
        <p:spPr>
          <a:xfrm>
            <a:off x="457200" y="338137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Hello, I am Mrs Addison!</a:t>
            </a:r>
            <a:endParaRPr/>
          </a:p>
        </p:txBody>
      </p:sp>
      <p:sp>
        <p:nvSpPr>
          <p:cNvPr id="54" name="Google Shape;54;p2"/>
          <p:cNvSpPr txBox="1"/>
          <p:nvPr/>
        </p:nvSpPr>
        <p:spPr>
          <a:xfrm>
            <a:off x="4567237" y="1331912"/>
            <a:ext cx="3552825" cy="5016500"/>
          </a:xfrm>
          <a:prstGeom prst="rect">
            <a:avLst/>
          </a:prstGeom>
          <a:solidFill>
            <a:srgbClr val="EB863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Hello boys and girls, my name is Mrs Addison and I will be teaching P5/4 this year!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 have had the pleasure of working with lots of you already and I am really looking forward to getting to know the rest of you this year.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 live with my husband, Craig and my two children Isla who is 12 and Harris who is 10. ☺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 love teaching in KPS! In our school we are all a great team and are lucky to have the best children!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 can’t wait to see all of you in August! We are going to have lots of fun learning together! ☺ </a:t>
            </a:r>
            <a:endParaRPr/>
          </a:p>
        </p:txBody>
      </p:sp>
      <p:pic>
        <p:nvPicPr>
          <p:cNvPr id="55" name="Google Shape;55;p2" descr="A picture containing person, woman, clothing, indoo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9350" y="1739900"/>
            <a:ext cx="2860675" cy="378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/>
          <p:nvPr/>
        </p:nvSpPr>
        <p:spPr>
          <a:xfrm>
            <a:off x="4689475" y="4484687"/>
            <a:ext cx="3713162" cy="1052512"/>
          </a:xfrm>
          <a:prstGeom prst="roundRect">
            <a:avLst>
              <a:gd name="adj" fmla="val 16667"/>
            </a:avLst>
          </a:prstGeom>
          <a:solidFill>
            <a:srgbClr val="4EB1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4689475" y="3290887"/>
            <a:ext cx="3713162" cy="1052512"/>
          </a:xfrm>
          <a:prstGeom prst="roundRect">
            <a:avLst>
              <a:gd name="adj" fmla="val 16667"/>
            </a:avLst>
          </a:prstGeom>
          <a:solidFill>
            <a:srgbClr val="EF82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4689475" y="2185987"/>
            <a:ext cx="3713162" cy="1050925"/>
          </a:xfrm>
          <a:prstGeom prst="roundRect">
            <a:avLst>
              <a:gd name="adj" fmla="val 16667"/>
            </a:avLst>
          </a:prstGeom>
          <a:solidFill>
            <a:srgbClr val="A772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765175" y="4484687"/>
            <a:ext cx="3713162" cy="1052512"/>
          </a:xfrm>
          <a:prstGeom prst="roundRect">
            <a:avLst>
              <a:gd name="adj" fmla="val 16667"/>
            </a:avLst>
          </a:prstGeom>
          <a:solidFill>
            <a:srgbClr val="FFE0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762000" y="3290887"/>
            <a:ext cx="3713162" cy="1052512"/>
          </a:xfrm>
          <a:prstGeom prst="roundRect">
            <a:avLst>
              <a:gd name="adj" fmla="val 16667"/>
            </a:avLst>
          </a:prstGeom>
          <a:solidFill>
            <a:srgbClr val="87BE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779462" y="2119312"/>
            <a:ext cx="3711575" cy="1052512"/>
          </a:xfrm>
          <a:prstGeom prst="roundRect">
            <a:avLst>
              <a:gd name="adj" fmla="val 16667"/>
            </a:avLst>
          </a:prstGeom>
          <a:solidFill>
            <a:srgbClr val="EC73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Hello, I am Mrs Addison!</a:t>
            </a:r>
            <a:endParaRPr/>
          </a:p>
        </p:txBody>
      </p:sp>
      <p:sp>
        <p:nvSpPr>
          <p:cNvPr id="67" name="Google Shape;67;p3"/>
          <p:cNvSpPr txBox="1"/>
          <p:nvPr/>
        </p:nvSpPr>
        <p:spPr>
          <a:xfrm>
            <a:off x="755650" y="1473200"/>
            <a:ext cx="76327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Click on the boxes below to reveal some fun facts about 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1042987" y="2292350"/>
            <a:ext cx="30702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love reading and going for long walks.</a:t>
            </a:r>
            <a:endParaRPr/>
          </a:p>
        </p:txBody>
      </p:sp>
      <p:sp>
        <p:nvSpPr>
          <p:cNvPr id="69" name="Google Shape;69;p3"/>
          <p:cNvSpPr txBox="1"/>
          <p:nvPr/>
        </p:nvSpPr>
        <p:spPr>
          <a:xfrm>
            <a:off x="1082675" y="3338512"/>
            <a:ext cx="30702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love spending time with my husband and my two children. </a:t>
            </a:r>
            <a:endParaRPr/>
          </a:p>
        </p:txBody>
      </p:sp>
      <p:sp>
        <p:nvSpPr>
          <p:cNvPr id="70" name="Google Shape;70;p3"/>
          <p:cNvSpPr txBox="1"/>
          <p:nvPr/>
        </p:nvSpPr>
        <p:spPr>
          <a:xfrm>
            <a:off x="1042987" y="4595812"/>
            <a:ext cx="30638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love travelling, seeing new places and having fun at a beach!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5059362" y="2308225"/>
            <a:ext cx="29972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favourite food is Chinese!</a:t>
            </a:r>
            <a:endParaRPr/>
          </a:p>
        </p:txBody>
      </p:sp>
      <p:sp>
        <p:nvSpPr>
          <p:cNvPr id="72" name="Google Shape;72;p3"/>
          <p:cNvSpPr txBox="1"/>
          <p:nvPr/>
        </p:nvSpPr>
        <p:spPr>
          <a:xfrm>
            <a:off x="5019675" y="3616325"/>
            <a:ext cx="30781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wear contact lenses!</a:t>
            </a:r>
            <a:endParaRPr/>
          </a:p>
        </p:txBody>
      </p:sp>
      <p:sp>
        <p:nvSpPr>
          <p:cNvPr id="73" name="Google Shape;73;p3"/>
          <p:cNvSpPr txBox="1"/>
          <p:nvPr/>
        </p:nvSpPr>
        <p:spPr>
          <a:xfrm>
            <a:off x="5089525" y="4826000"/>
            <a:ext cx="2895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favourite colour is blue!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>
            <a:spLocks noGrp="1"/>
          </p:cNvSpPr>
          <p:nvPr>
            <p:ph type="title"/>
          </p:nvPr>
        </p:nvSpPr>
        <p:spPr>
          <a:xfrm>
            <a:off x="947737" y="695325"/>
            <a:ext cx="7213600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Hello, I am Miss McMullan </a:t>
            </a:r>
            <a:endParaRPr/>
          </a:p>
        </p:txBody>
      </p:sp>
      <p:sp>
        <p:nvSpPr>
          <p:cNvPr id="79" name="Google Shape;79;p4"/>
          <p:cNvSpPr txBox="1"/>
          <p:nvPr/>
        </p:nvSpPr>
        <p:spPr>
          <a:xfrm>
            <a:off x="4111650" y="1598675"/>
            <a:ext cx="4492500" cy="4852500"/>
          </a:xfrm>
          <a:prstGeom prst="rect">
            <a:avLst/>
          </a:prstGeom>
          <a:solidFill>
            <a:srgbClr val="EB863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</a:rPr>
              <a:t>Hello! I'm Miss McMullan, and I'm delighted to be your teacher this year.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</a:rPr>
              <a:t>I cannot wait to meet each of you and watch you grow as we start our school year in August. We're going to have a fantastic time learning together, exploring new ideas, tackling challenges, and celebrating our achievements.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</a:rPr>
              <a:t>This is my first year teaching at KPS, and I feel incredibly fortunate to join such an amazing school. I look forward to contributing to an environment where everyone feels valued and encouraged to do their best.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</a:rPr>
              <a:t>I can't wait to see you all in August where we will start this exciting adventure together!</a:t>
            </a:r>
            <a:endParaRPr sz="15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endParaRPr sz="16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80" name="Google Shape;8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50" y="2231855"/>
            <a:ext cx="3419499" cy="3445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/>
          <p:nvPr/>
        </p:nvSpPr>
        <p:spPr>
          <a:xfrm>
            <a:off x="4689475" y="4484687"/>
            <a:ext cx="3713162" cy="1052512"/>
          </a:xfrm>
          <a:prstGeom prst="roundRect">
            <a:avLst>
              <a:gd name="adj" fmla="val 16667"/>
            </a:avLst>
          </a:prstGeom>
          <a:solidFill>
            <a:srgbClr val="4EB1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My favourite colours are pink and blue.</a:t>
            </a: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4689475" y="3290887"/>
            <a:ext cx="3713162" cy="1052512"/>
          </a:xfrm>
          <a:prstGeom prst="roundRect">
            <a:avLst>
              <a:gd name="adj" fmla="val 16667"/>
            </a:avLst>
          </a:prstGeom>
          <a:solidFill>
            <a:srgbClr val="EF82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I love travelling and exploring new places.</a:t>
            </a: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4689475" y="2185987"/>
            <a:ext cx="3713162" cy="1050925"/>
          </a:xfrm>
          <a:prstGeom prst="roundRect">
            <a:avLst>
              <a:gd name="adj" fmla="val 16667"/>
            </a:avLst>
          </a:prstGeom>
          <a:solidFill>
            <a:srgbClr val="A772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765175" y="4484687"/>
            <a:ext cx="3713162" cy="1052512"/>
          </a:xfrm>
          <a:prstGeom prst="roundRect">
            <a:avLst>
              <a:gd name="adj" fmla="val 16667"/>
            </a:avLst>
          </a:prstGeom>
          <a:solidFill>
            <a:srgbClr val="FFE0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I enjoy spending time with family and friends.</a:t>
            </a: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762000" y="3290887"/>
            <a:ext cx="3713162" cy="1052512"/>
          </a:xfrm>
          <a:prstGeom prst="roundRect">
            <a:avLst>
              <a:gd name="adj" fmla="val 16667"/>
            </a:avLst>
          </a:prstGeom>
          <a:solidFill>
            <a:srgbClr val="87BE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My favourite subjects to teach are maths and PE!</a:t>
            </a: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779462" y="2119312"/>
            <a:ext cx="3711575" cy="1052512"/>
          </a:xfrm>
          <a:prstGeom prst="roundRect">
            <a:avLst>
              <a:gd name="adj" fmla="val 16667"/>
            </a:avLst>
          </a:prstGeom>
          <a:solidFill>
            <a:srgbClr val="EC73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I love being outdoors and going long walks with my dog.</a:t>
            </a: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Hello, I am Miss McMullan!</a:t>
            </a:r>
            <a:endParaRPr/>
          </a:p>
        </p:txBody>
      </p:sp>
      <p:sp>
        <p:nvSpPr>
          <p:cNvPr id="92" name="Google Shape;92;p5"/>
          <p:cNvSpPr txBox="1"/>
          <p:nvPr/>
        </p:nvSpPr>
        <p:spPr>
          <a:xfrm>
            <a:off x="755650" y="1473200"/>
            <a:ext cx="76327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Click on the boxes below to reveal some fun facts about 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4761173" y="2520438"/>
            <a:ext cx="341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I enjoy lots of different sports.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>
            <a:spLocks noGrp="1"/>
          </p:cNvSpPr>
          <p:nvPr>
            <p:ph type="title"/>
          </p:nvPr>
        </p:nvSpPr>
        <p:spPr>
          <a:xfrm>
            <a:off x="673100" y="593725"/>
            <a:ext cx="7796212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Here is the entrance to the P5/4 classroom…</a:t>
            </a:r>
            <a:endParaRPr/>
          </a:p>
        </p:txBody>
      </p:sp>
      <p:pic>
        <p:nvPicPr>
          <p:cNvPr id="99" name="Google Shape;99;p6" descr="A close up of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787" y="2306637"/>
            <a:ext cx="4198937" cy="342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>
            <a:spLocks noGrp="1"/>
          </p:cNvSpPr>
          <p:nvPr>
            <p:ph type="title"/>
          </p:nvPr>
        </p:nvSpPr>
        <p:spPr>
          <a:xfrm>
            <a:off x="461962" y="539750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Hand washing</a:t>
            </a:r>
            <a:endParaRPr/>
          </a:p>
        </p:txBody>
      </p:sp>
      <p:sp>
        <p:nvSpPr>
          <p:cNvPr id="105" name="Google Shape;105;p7"/>
          <p:cNvSpPr txBox="1"/>
          <p:nvPr/>
        </p:nvSpPr>
        <p:spPr>
          <a:xfrm>
            <a:off x="2152650" y="1533525"/>
            <a:ext cx="48387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You will wash your hands when you come into school and regularly throughout the day</a:t>
            </a:r>
            <a:endParaRPr/>
          </a:p>
        </p:txBody>
      </p:sp>
      <p:pic>
        <p:nvPicPr>
          <p:cNvPr id="106" name="Google Shape;106;p7" descr="Image previe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8162" y="2327275"/>
            <a:ext cx="5548312" cy="3836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>
            <a:spLocks noGrp="1"/>
          </p:cNvSpPr>
          <p:nvPr>
            <p:ph type="title"/>
          </p:nvPr>
        </p:nvSpPr>
        <p:spPr>
          <a:xfrm>
            <a:off x="461962" y="539750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What to bring to school</a:t>
            </a:r>
            <a:endParaRPr/>
          </a:p>
        </p:txBody>
      </p:sp>
      <p:sp>
        <p:nvSpPr>
          <p:cNvPr id="112" name="Google Shape;112;p8"/>
          <p:cNvSpPr txBox="1"/>
          <p:nvPr/>
        </p:nvSpPr>
        <p:spPr>
          <a:xfrm>
            <a:off x="3749675" y="1347787"/>
            <a:ext cx="16446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You will need…</a:t>
            </a:r>
            <a:endParaRPr/>
          </a:p>
        </p:txBody>
      </p:sp>
      <p:pic>
        <p:nvPicPr>
          <p:cNvPr id="113" name="Google Shape;11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0087" y="2311400"/>
            <a:ext cx="21717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2212" y="2311400"/>
            <a:ext cx="2014537" cy="201453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8"/>
          <p:cNvSpPr txBox="1"/>
          <p:nvPr/>
        </p:nvSpPr>
        <p:spPr>
          <a:xfrm>
            <a:off x="2101850" y="1941512"/>
            <a:ext cx="20843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 filled water bottle	 </a:t>
            </a:r>
            <a:endParaRPr/>
          </a:p>
        </p:txBody>
      </p:sp>
      <p:sp>
        <p:nvSpPr>
          <p:cNvPr id="116" name="Google Shape;116;p8"/>
          <p:cNvSpPr txBox="1"/>
          <p:nvPr/>
        </p:nvSpPr>
        <p:spPr>
          <a:xfrm>
            <a:off x="5572125" y="1943100"/>
            <a:ext cx="8731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 snack</a:t>
            </a:r>
            <a:endParaRPr/>
          </a:p>
        </p:txBody>
      </p:sp>
      <p:sp>
        <p:nvSpPr>
          <p:cNvPr id="117" name="Google Shape;117;p8"/>
          <p:cNvSpPr txBox="1"/>
          <p:nvPr/>
        </p:nvSpPr>
        <p:spPr>
          <a:xfrm>
            <a:off x="774700" y="4924425"/>
            <a:ext cx="75946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You will also bring a packed lunch or order from the school menu</a:t>
            </a:r>
            <a:endParaRPr/>
          </a:p>
        </p:txBody>
      </p:sp>
      <p:sp>
        <p:nvSpPr>
          <p:cNvPr id="118" name="Google Shape;118;p8"/>
          <p:cNvSpPr txBox="1"/>
          <p:nvPr/>
        </p:nvSpPr>
        <p:spPr>
          <a:xfrm>
            <a:off x="4302125" y="3397250"/>
            <a:ext cx="5397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>
            <a:spLocks noGrp="1"/>
          </p:cNvSpPr>
          <p:nvPr>
            <p:ph type="title"/>
          </p:nvPr>
        </p:nvSpPr>
        <p:spPr>
          <a:xfrm>
            <a:off x="1165225" y="623887"/>
            <a:ext cx="6604000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Here are some subjects you will be exploring in school…</a:t>
            </a:r>
            <a:endParaRPr/>
          </a:p>
        </p:txBody>
      </p:sp>
      <p:sp>
        <p:nvSpPr>
          <p:cNvPr id="124" name="Google Shape;124;p9"/>
          <p:cNvSpPr/>
          <p:nvPr/>
        </p:nvSpPr>
        <p:spPr>
          <a:xfrm>
            <a:off x="755650" y="2119312"/>
            <a:ext cx="3711575" cy="1050925"/>
          </a:xfrm>
          <a:prstGeom prst="roundRect">
            <a:avLst>
              <a:gd name="adj" fmla="val 16667"/>
            </a:avLst>
          </a:prstGeom>
          <a:solidFill>
            <a:srgbClr val="EC73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755650" y="3290887"/>
            <a:ext cx="3711575" cy="1050925"/>
          </a:xfrm>
          <a:prstGeom prst="roundRect">
            <a:avLst>
              <a:gd name="adj" fmla="val 16667"/>
            </a:avLst>
          </a:prstGeom>
          <a:solidFill>
            <a:srgbClr val="87BE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755650" y="4462462"/>
            <a:ext cx="3711575" cy="1052512"/>
          </a:xfrm>
          <a:prstGeom prst="roundRect">
            <a:avLst>
              <a:gd name="adj" fmla="val 16667"/>
            </a:avLst>
          </a:prstGeom>
          <a:solidFill>
            <a:srgbClr val="FFE0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4681537" y="2119312"/>
            <a:ext cx="3711575" cy="1050925"/>
          </a:xfrm>
          <a:prstGeom prst="roundRect">
            <a:avLst>
              <a:gd name="adj" fmla="val 16667"/>
            </a:avLst>
          </a:prstGeom>
          <a:solidFill>
            <a:srgbClr val="A772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76775" y="3290887"/>
            <a:ext cx="3711575" cy="1050925"/>
          </a:xfrm>
          <a:prstGeom prst="roundRect">
            <a:avLst>
              <a:gd name="adj" fmla="val 16667"/>
            </a:avLst>
          </a:prstGeom>
          <a:solidFill>
            <a:srgbClr val="EF82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4681537" y="4462462"/>
            <a:ext cx="3711575" cy="1052512"/>
          </a:xfrm>
          <a:prstGeom prst="roundRect">
            <a:avLst>
              <a:gd name="adj" fmla="val 16667"/>
            </a:avLst>
          </a:prstGeom>
          <a:solidFill>
            <a:srgbClr val="4EB1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 txBox="1"/>
          <p:nvPr/>
        </p:nvSpPr>
        <p:spPr>
          <a:xfrm>
            <a:off x="1076325" y="2459037"/>
            <a:ext cx="30702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Numeracy</a:t>
            </a:r>
            <a:endParaRPr/>
          </a:p>
        </p:txBody>
      </p:sp>
      <p:sp>
        <p:nvSpPr>
          <p:cNvPr id="131" name="Google Shape;131;p9"/>
          <p:cNvSpPr txBox="1"/>
          <p:nvPr/>
        </p:nvSpPr>
        <p:spPr>
          <a:xfrm>
            <a:off x="1076325" y="3630612"/>
            <a:ext cx="3070225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/>
          </a:p>
        </p:txBody>
      </p:sp>
      <p:sp>
        <p:nvSpPr>
          <p:cNvPr id="132" name="Google Shape;132;p9"/>
          <p:cNvSpPr txBox="1"/>
          <p:nvPr/>
        </p:nvSpPr>
        <p:spPr>
          <a:xfrm>
            <a:off x="1406525" y="4732337"/>
            <a:ext cx="24082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/>
          </a:p>
        </p:txBody>
      </p:sp>
      <p:sp>
        <p:nvSpPr>
          <p:cNvPr id="133" name="Google Shape;133;p9"/>
          <p:cNvSpPr txBox="1"/>
          <p:nvPr/>
        </p:nvSpPr>
        <p:spPr>
          <a:xfrm>
            <a:off x="5059362" y="2459037"/>
            <a:ext cx="29972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 &amp; Wellbeing</a:t>
            </a:r>
            <a:endParaRPr/>
          </a:p>
        </p:txBody>
      </p:sp>
      <p:sp>
        <p:nvSpPr>
          <p:cNvPr id="134" name="Google Shape;134;p9"/>
          <p:cNvSpPr txBox="1"/>
          <p:nvPr/>
        </p:nvSpPr>
        <p:spPr>
          <a:xfrm>
            <a:off x="5018087" y="3630612"/>
            <a:ext cx="307975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Outdoor Learning</a:t>
            </a:r>
            <a:endParaRPr/>
          </a:p>
        </p:txBody>
      </p:sp>
      <p:sp>
        <p:nvSpPr>
          <p:cNvPr id="135" name="Google Shape;135;p9"/>
          <p:cNvSpPr txBox="1"/>
          <p:nvPr/>
        </p:nvSpPr>
        <p:spPr>
          <a:xfrm>
            <a:off x="5110162" y="4732337"/>
            <a:ext cx="2895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Spelling</a:t>
            </a:r>
            <a:endParaRPr/>
          </a:p>
        </p:txBody>
      </p:sp>
      <p:pic>
        <p:nvPicPr>
          <p:cNvPr id="136" name="Google Shape;13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2312" y="5270500"/>
            <a:ext cx="1316037" cy="152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525</Words>
  <Application>Microsoft Office PowerPoint</Application>
  <PresentationFormat>On-screen Show (4:3)</PresentationFormat>
  <Paragraphs>66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Quattrocento Sans</vt:lpstr>
      <vt:lpstr>5_Office Theme</vt:lpstr>
      <vt:lpstr>3_Office Theme</vt:lpstr>
      <vt:lpstr>Office Theme</vt:lpstr>
      <vt:lpstr>1_Office Theme</vt:lpstr>
      <vt:lpstr>2_Office Theme</vt:lpstr>
      <vt:lpstr>4_Office Theme</vt:lpstr>
      <vt:lpstr>PowerPoint Presentation</vt:lpstr>
      <vt:lpstr>Hello, I am Mrs Addison!</vt:lpstr>
      <vt:lpstr>Hello, I am Mrs Addison!</vt:lpstr>
      <vt:lpstr>Hello, I am Miss McMullan </vt:lpstr>
      <vt:lpstr>Hello, I am Miss McMullan!</vt:lpstr>
      <vt:lpstr>Here is the entrance to the P5/4 classroom…</vt:lpstr>
      <vt:lpstr>Hand washing</vt:lpstr>
      <vt:lpstr>What to bring to school</vt:lpstr>
      <vt:lpstr>Here are some subjects you will be exploring in school…</vt:lpstr>
      <vt:lpstr>Find me on Twitter!</vt:lpstr>
      <vt:lpstr>I can’t wait to see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Simone McCredie</cp:lastModifiedBy>
  <cp:revision>1</cp:revision>
  <dcterms:created xsi:type="dcterms:W3CDTF">2014-10-01T16:09:27Z</dcterms:created>
  <dcterms:modified xsi:type="dcterms:W3CDTF">2024-06-27T11:59:54Z</dcterms:modified>
</cp:coreProperties>
</file>