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7" r:id="rId2"/>
    <p:sldId id="269" r:id="rId3"/>
    <p:sldId id="277" r:id="rId4"/>
    <p:sldId id="282" r:id="rId5"/>
    <p:sldId id="280" r:id="rId6"/>
    <p:sldId id="290" r:id="rId7"/>
    <p:sldId id="285" r:id="rId8"/>
    <p:sldId id="287" r:id="rId9"/>
    <p:sldId id="271" r:id="rId10"/>
    <p:sldId id="274" r:id="rId11"/>
    <p:sldId id="289" r:id="rId12"/>
    <p:sldId id="281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32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39BC05-1670-486E-BA4B-436D03012C8E}" type="datetimeFigureOut">
              <a:rPr lang="en-GB"/>
              <a:pPr>
                <a:defRPr/>
              </a:pPr>
              <a:t>26/06/2024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9BC969-9A4F-478F-86BE-898B8006D4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DD6D07-C502-49C6-9ADA-B1CF34F97F7A}" type="datetimeFigureOut">
              <a:rPr lang="en-GB"/>
              <a:pPr>
                <a:defRPr/>
              </a:pPr>
              <a:t>26/06/2024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A2501A-61A1-4CBA-B5DE-2A6C08D3F2D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0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27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2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14390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9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4000" y="3130550"/>
            <a:ext cx="8548688" cy="3079750"/>
          </a:xfrm>
          <a:prstGeom prst="roundRect">
            <a:avLst>
              <a:gd name="adj" fmla="val 6995"/>
            </a:avLst>
          </a:prstGeom>
          <a:solidFill>
            <a:srgbClr val="EF8218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Welcome to...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Primary 4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Mrs </a:t>
            </a:r>
            <a:r>
              <a:rPr lang="en-GB" sz="4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Kretowicz</a:t>
            </a:r>
            <a:endParaRPr lang="en-GB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-11684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KPS Values</a:t>
            </a:r>
          </a:p>
        </p:txBody>
      </p:sp>
      <p:sp>
        <p:nvSpPr>
          <p:cNvPr id="12" name="Orange"/>
          <p:cNvSpPr/>
          <p:nvPr/>
        </p:nvSpPr>
        <p:spPr>
          <a:xfrm>
            <a:off x="866775" y="1339850"/>
            <a:ext cx="7632700" cy="4872038"/>
          </a:xfrm>
          <a:prstGeom prst="round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7300" y="1722438"/>
            <a:ext cx="685165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GB" alt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  <a:t>K for Kindness</a:t>
            </a:r>
            <a:br>
              <a:rPr lang="en-GB" alt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alt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We love being kind at KPS! This means showing kindness to your classmates, school staff and respecting school equipment.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GB" altLang="en-US" sz="20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GB" alt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  <a:t>P for Positivity</a:t>
            </a:r>
            <a:br>
              <a:rPr lang="en-GB" alt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alt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Every day in P4 is a fresh start! During P4 we will be learning about and using a Growth Mindset which will help us to stay positive!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GB" altLang="en-US" sz="20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GB" alt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  <a:t>S for Success  </a:t>
            </a:r>
            <a:br>
              <a:rPr lang="en-GB" alt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alt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Success in P4 means trying your best and celebrating the achievements of everyone in our class. </a:t>
            </a: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447675"/>
            <a:ext cx="31019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range"/>
          <p:cNvSpPr/>
          <p:nvPr/>
        </p:nvSpPr>
        <p:spPr>
          <a:xfrm>
            <a:off x="755650" y="1673225"/>
            <a:ext cx="7632700" cy="4043363"/>
          </a:xfrm>
          <a:prstGeom prst="round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1270000" y="587375"/>
            <a:ext cx="6604000" cy="993775"/>
          </a:xfrm>
        </p:spPr>
        <p:txBody>
          <a:bodyPr/>
          <a:lstStyle/>
          <a:p>
            <a:pPr algn="ctr" eaLnBrk="1" hangingPunct="1"/>
            <a:r>
              <a:rPr lang="en-GB" altLang="en-US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Find us on Twitter!</a:t>
            </a:r>
          </a:p>
        </p:txBody>
      </p:sp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1089025" y="1673225"/>
            <a:ext cx="67849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Mrs Kretowicz- @MrsK_KPS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Whole school - @KilmacolmPS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Mrs McPherson- @MrsMcPhersonKPS</a:t>
            </a: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4589463"/>
            <a:ext cx="18478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range"/>
          <p:cNvSpPr/>
          <p:nvPr/>
        </p:nvSpPr>
        <p:spPr>
          <a:xfrm>
            <a:off x="750888" y="1628775"/>
            <a:ext cx="7632700" cy="4043363"/>
          </a:xfrm>
          <a:prstGeom prst="round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See You Soon Primary 4!</a:t>
            </a: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1447800" y="2171700"/>
            <a:ext cx="62388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I hope you all have a lovely summer break and I am really looking forward to seeing you in back in August!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Take care,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Mrs K</a:t>
            </a:r>
            <a:endParaRPr lang="en-US" altLang="en-US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335338"/>
            <a:ext cx="24987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60375" y="479425"/>
            <a:ext cx="8220075" cy="6746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0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GB" altLang="en-US" sz="30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Hello</a:t>
            </a:r>
            <a:r>
              <a:rPr lang="en-GB" altLang="en-US" sz="24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everyone! </a:t>
            </a:r>
            <a:r>
              <a:rPr lang="en-GB" altLang="en-US" sz="30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GB" altLang="en-US" sz="30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I am Mrs </a:t>
            </a:r>
            <a:r>
              <a:rPr lang="en-GB" altLang="en-US" sz="2400" b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Kretowicz</a:t>
            </a:r>
            <a:r>
              <a:rPr lang="en-GB" altLang="en-US" sz="24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but you can call me Mrs K. </a:t>
            </a:r>
            <a: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r>
              <a:rPr lang="en-GB" altLang="en-US" sz="24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30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GB" altLang="en-US" sz="30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</a:br>
            <a:endParaRPr lang="en-GB" altLang="en-US" sz="3000" b="0" dirty="0" smtClean="0">
              <a:solidFill>
                <a:schemeClr val="tx1">
                  <a:lumMod val="90000"/>
                  <a:lumOff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243" name="AutoShape 6" descr="IMG_722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1473200"/>
            <a:ext cx="43973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4344988" y="1633538"/>
            <a:ext cx="39084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702030302020204" pitchFamily="66" charset="0"/>
              </a:rPr>
              <a:t>Welcome to Primary 4!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702030302020204" pitchFamily="66" charset="0"/>
              </a:rPr>
              <a:t>I’ve been a teacher at KPS for quite a while now and for the last 4 years I’ve been teaching the oldest children in the school. I might even have taught some of your big brothers and sisters!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702030302020204" pitchFamily="66" charset="0"/>
              </a:rPr>
              <a:t>I am delighted to be making an exciting change this year. I’ve heard fabulous things about you all from Mrs Boyle and Mrs Nicholson so I feel very lucky to be the P4 teacher!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702030302020204" pitchFamily="66" charset="0"/>
              </a:rPr>
              <a:t>I hope you all have a lovely summer and I can’t wait to see you again in August!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024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473200"/>
            <a:ext cx="2820988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Yellow"/>
          <p:cNvSpPr/>
          <p:nvPr/>
        </p:nvSpPr>
        <p:spPr>
          <a:xfrm>
            <a:off x="777875" y="4418013"/>
            <a:ext cx="3819525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Green"/>
          <p:cNvSpPr/>
          <p:nvPr/>
        </p:nvSpPr>
        <p:spPr>
          <a:xfrm>
            <a:off x="777875" y="3263900"/>
            <a:ext cx="3819525" cy="1052513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Pink"/>
          <p:cNvSpPr/>
          <p:nvPr/>
        </p:nvSpPr>
        <p:spPr>
          <a:xfrm>
            <a:off x="779463" y="2119313"/>
            <a:ext cx="3817937" cy="1052512"/>
          </a:xfrm>
          <a:prstGeom prst="roundRect">
            <a:avLst/>
          </a:prstGeom>
          <a:solidFill>
            <a:srgbClr val="EC7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2" name="Title 1"/>
          <p:cNvSpPr>
            <a:spLocks noGrp="1"/>
          </p:cNvSpPr>
          <p:nvPr>
            <p:ph type="title"/>
          </p:nvPr>
        </p:nvSpPr>
        <p:spPr>
          <a:xfrm>
            <a:off x="457200" y="403225"/>
            <a:ext cx="8220075" cy="9937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3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Getting to know each other…</a:t>
            </a:r>
          </a:p>
        </p:txBody>
      </p:sp>
      <p:sp>
        <p:nvSpPr>
          <p:cNvPr id="11273" name="TextBox 2"/>
          <p:cNvSpPr txBox="1">
            <a:spLocks noChangeArrowheads="1"/>
          </p:cNvSpPr>
          <p:nvPr/>
        </p:nvSpPr>
        <p:spPr bwMode="auto">
          <a:xfrm>
            <a:off x="750888" y="1149350"/>
            <a:ext cx="7632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Here are some facts about me and I would love to hear some facts about each of you! </a:t>
            </a:r>
            <a:endParaRPr lang="en-US" altLang="en-US" dirty="0" smtClean="0">
              <a:solidFill>
                <a:schemeClr val="tx1">
                  <a:lumMod val="90000"/>
                  <a:lumOff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en-US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3863" y="2033588"/>
            <a:ext cx="4851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I have 3 children: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Jack who is 17, Eddie who is 6 and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Thea who is 5. Some of you may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remember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Eddie from nursery!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1513" y="3255963"/>
            <a:ext cx="3819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702030302020204" pitchFamily="66" charset="0"/>
              </a:rPr>
              <a:t>My favourite animals are dogs. I have two dogs called Roly and Phoebe. They get up to all sorts of trouble but are very sweet!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81063" y="4445000"/>
            <a:ext cx="34972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702030302020204" pitchFamily="66" charset="0"/>
              </a:rPr>
              <a:t>My favourite colour is pink.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702030302020204" pitchFamily="66" charset="0"/>
              </a:rPr>
              <a:t>In my spare time I like to read, go on long walks and spend time with my family. </a:t>
            </a:r>
          </a:p>
        </p:txBody>
      </p:sp>
      <p:pic>
        <p:nvPicPr>
          <p:cNvPr id="112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1873250"/>
            <a:ext cx="3125787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54038" y="538163"/>
            <a:ext cx="7796212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Here is the entrance and exit you will use to come into school in </a:t>
            </a:r>
            <a:r>
              <a:rPr lang="en-GB" altLang="en-US" sz="240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the morning </a:t>
            </a:r>
            <a:r>
              <a:rPr lang="en-GB" altLang="en-US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and leave in the afternoon…</a:t>
            </a: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608138"/>
            <a:ext cx="34385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608138"/>
            <a:ext cx="34385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42900" y="547688"/>
            <a:ext cx="8220075" cy="9937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3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This is the P4 Classroom: 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458913"/>
            <a:ext cx="614521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altLang="en-US" sz="3600" smtClean="0">
                <a:latin typeface="Comic Sans MS" panose="030F0702030302020204" pitchFamily="66" charset="0"/>
              </a:rPr>
              <a:t>These are the toilets you will use in P4…</a:t>
            </a: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620838"/>
            <a:ext cx="3367088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620838"/>
            <a:ext cx="35560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963" y="539750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 to bring to school…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768475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1755775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776288" y="1379538"/>
            <a:ext cx="2100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 water bottle	 </a:t>
            </a:r>
            <a:endParaRPr lang="en-US" altLang="en-US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2947988" y="1371600"/>
            <a:ext cx="1477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1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 snack</a:t>
            </a:r>
            <a:endParaRPr lang="en-US" altLang="en-US" sz="1800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485775" y="5330825"/>
            <a:ext cx="7878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For lunch you can bring a packed lunch or order from the school menu.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In hot weather; bringing a sun hat and wearing sun cream is also a very good idea!</a:t>
            </a:r>
            <a:endParaRPr lang="en-US" altLang="en-US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369" name="Rectangle 8"/>
          <p:cNvSpPr>
            <a:spLocks noChangeArrowheads="1"/>
          </p:cNvSpPr>
          <p:nvPr/>
        </p:nvSpPr>
        <p:spPr bwMode="auto">
          <a:xfrm>
            <a:off x="2947988" y="2936875"/>
            <a:ext cx="558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and</a:t>
            </a:r>
          </a:p>
        </p:txBody>
      </p:sp>
      <p:sp>
        <p:nvSpPr>
          <p:cNvPr id="15371" name="Rectangle 6"/>
          <p:cNvSpPr>
            <a:spLocks noChangeArrowheads="1"/>
          </p:cNvSpPr>
          <p:nvPr/>
        </p:nvSpPr>
        <p:spPr bwMode="auto">
          <a:xfrm>
            <a:off x="6089650" y="1441450"/>
            <a:ext cx="158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 pencil case</a:t>
            </a:r>
            <a:endParaRPr lang="en-US" altLang="en-US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372" name="Rectangle 8"/>
          <p:cNvSpPr>
            <a:spLocks noChangeArrowheads="1"/>
          </p:cNvSpPr>
          <p:nvPr/>
        </p:nvSpPr>
        <p:spPr bwMode="auto">
          <a:xfrm>
            <a:off x="5608638" y="2936875"/>
            <a:ext cx="558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768475"/>
            <a:ext cx="21494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 b="54889"/>
          <a:stretch>
            <a:fillRect/>
          </a:stretch>
        </p:blipFill>
        <p:spPr bwMode="auto">
          <a:xfrm>
            <a:off x="4735513" y="4060825"/>
            <a:ext cx="3105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989138" y="4498975"/>
            <a:ext cx="3395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and very importantly a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774700" y="917575"/>
            <a:ext cx="8220075" cy="9937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6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School Uniform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4163" y="1641475"/>
            <a:ext cx="6996112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Next year at KPS you can wear full school </a:t>
            </a:r>
            <a:b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uniform </a:t>
            </a:r>
            <a:r>
              <a:rPr lang="en-US" altLang="en-US" sz="2400" b="1" i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or</a:t>
            </a:r>
            <a:r>
              <a:rPr lang="en-US" altLang="en-US" sz="2400" i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relaxed uniform. </a:t>
            </a:r>
            <a:b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Relaxed uniform may include;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 white polo shirt (school logo optional)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 blue jumper (school logo optional)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leggings/joggers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one pair of shoes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 waterproof jacket</a:t>
            </a:r>
            <a:r>
              <a:rPr lang="en-US" altLang="en-US" sz="2400" i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endParaRPr lang="en-US" altLang="en-US" sz="2400" i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i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No Branded jumpers or hoodies please!</a:t>
            </a:r>
          </a:p>
          <a:p>
            <a:pPr algn="ctr" eaLnBrk="1" hangingPunct="1">
              <a:defRPr/>
            </a:pPr>
            <a:endParaRPr lang="en-US" altLang="en-US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392613"/>
            <a:ext cx="1560512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490538"/>
            <a:ext cx="14128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65225" y="623888"/>
            <a:ext cx="6604000" cy="993775"/>
          </a:xfrm>
        </p:spPr>
        <p:txBody>
          <a:bodyPr/>
          <a:lstStyle/>
          <a:p>
            <a:pPr algn="ctr" eaLnBrk="1" hangingPunct="1"/>
            <a:r>
              <a:rPr lang="en-GB" altLang="en-US" sz="3200" smtClean="0">
                <a:solidFill>
                  <a:schemeClr val="accent2"/>
                </a:solidFill>
                <a:latin typeface="Comic Sans MS" panose="030F0702030302020204" pitchFamily="66" charset="0"/>
              </a:rPr>
              <a:t>Here are some subjects you will be exploring in school…</a:t>
            </a:r>
          </a:p>
        </p:txBody>
      </p:sp>
      <p:sp>
        <p:nvSpPr>
          <p:cNvPr id="4" name="Pink"/>
          <p:cNvSpPr/>
          <p:nvPr/>
        </p:nvSpPr>
        <p:spPr>
          <a:xfrm>
            <a:off x="755650" y="2119313"/>
            <a:ext cx="3711575" cy="1050925"/>
          </a:xfrm>
          <a:prstGeom prst="roundRect">
            <a:avLst/>
          </a:prstGeom>
          <a:solidFill>
            <a:srgbClr val="EC7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Green"/>
          <p:cNvSpPr/>
          <p:nvPr/>
        </p:nvSpPr>
        <p:spPr>
          <a:xfrm>
            <a:off x="755650" y="3290888"/>
            <a:ext cx="3711575" cy="1050925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Yellow"/>
          <p:cNvSpPr/>
          <p:nvPr/>
        </p:nvSpPr>
        <p:spPr>
          <a:xfrm>
            <a:off x="755650" y="4462463"/>
            <a:ext cx="3711575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Purple"/>
          <p:cNvSpPr/>
          <p:nvPr/>
        </p:nvSpPr>
        <p:spPr>
          <a:xfrm>
            <a:off x="4681538" y="2119313"/>
            <a:ext cx="3711575" cy="1050925"/>
          </a:xfrm>
          <a:prstGeom prst="roundRect">
            <a:avLst/>
          </a:prstGeom>
          <a:solidFill>
            <a:srgbClr val="A7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range"/>
          <p:cNvSpPr/>
          <p:nvPr/>
        </p:nvSpPr>
        <p:spPr>
          <a:xfrm>
            <a:off x="4676775" y="3290888"/>
            <a:ext cx="3711575" cy="1050925"/>
          </a:xfrm>
          <a:prstGeom prst="roundRect">
            <a:avLst/>
          </a:prstGeom>
          <a:solidFill>
            <a:srgbClr val="E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Blue"/>
          <p:cNvSpPr/>
          <p:nvPr/>
        </p:nvSpPr>
        <p:spPr>
          <a:xfrm>
            <a:off x="4681538" y="4462463"/>
            <a:ext cx="3711575" cy="1052512"/>
          </a:xfrm>
          <a:prstGeom prst="roundRect">
            <a:avLst/>
          </a:prstGeom>
          <a:solidFill>
            <a:srgbClr val="4EB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76325" y="2459038"/>
            <a:ext cx="307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Numeracy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6325" y="3630613"/>
            <a:ext cx="3070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Literacy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06525" y="4732338"/>
            <a:ext cx="2408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Health and Wellbeing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33963" y="2162175"/>
            <a:ext cx="2997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Expressive Arts: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Drama/Music/Art &amp; Design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018088" y="3346450"/>
            <a:ext cx="3079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STEM: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Science, Technology, Engineering and Maths</a:t>
            </a:r>
            <a:endParaRPr lang="en-GB" alt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10163" y="4518025"/>
            <a:ext cx="289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702030302020204" pitchFamily="66" charset="0"/>
              </a:rPr>
              <a:t>Social Sciences: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  <a:latin typeface="Comic Sans MS" panose="030F0702030302020204" pitchFamily="66" charset="0"/>
              </a:rPr>
              <a:t>History, Geography and Modern Studies-  these will be explored through our topic work. </a:t>
            </a:r>
          </a:p>
        </p:txBody>
      </p:sp>
      <p:pic>
        <p:nvPicPr>
          <p:cNvPr id="1742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347663"/>
            <a:ext cx="13160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3505</TotalTime>
  <Words>573</Words>
  <Application>Microsoft Office PowerPoint</Application>
  <PresentationFormat>On-screen Show (4:3)</PresentationFormat>
  <Paragraphs>72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Comic Sans MS</vt:lpstr>
      <vt:lpstr>Sassoon Infant Rg</vt:lpstr>
      <vt:lpstr>Twinkl</vt:lpstr>
      <vt:lpstr>Twinkl SemiBold</vt:lpstr>
      <vt:lpstr>Wingdings</vt:lpstr>
      <vt:lpstr>Office Theme</vt:lpstr>
      <vt:lpstr>PowerPoint Presentation</vt:lpstr>
      <vt:lpstr>  Hello everyone!  I am Mrs Kretowicz, but you can call me Mrs K.    </vt:lpstr>
      <vt:lpstr>Getting to know each other…</vt:lpstr>
      <vt:lpstr>Here is the entrance and exit you will use to come into school in the morning and leave in the afternoon…</vt:lpstr>
      <vt:lpstr>This is the P4 Classroom: </vt:lpstr>
      <vt:lpstr>These are the toilets you will use in P4…</vt:lpstr>
      <vt:lpstr>What to bring to school…</vt:lpstr>
      <vt:lpstr>School Uniform</vt:lpstr>
      <vt:lpstr>Here are some subjects you will be exploring in school…</vt:lpstr>
      <vt:lpstr>KPS Values</vt:lpstr>
      <vt:lpstr>Find us on Twitter!</vt:lpstr>
      <vt:lpstr>See You Soon Primary 4!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Simone McCredie</cp:lastModifiedBy>
  <cp:revision>250</cp:revision>
  <dcterms:created xsi:type="dcterms:W3CDTF">2014-10-01T16:09:27Z</dcterms:created>
  <dcterms:modified xsi:type="dcterms:W3CDTF">2024-06-26T09:59:06Z</dcterms:modified>
</cp:coreProperties>
</file>