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9" r:id="rId3"/>
    <p:sldId id="296" r:id="rId4"/>
    <p:sldId id="298" r:id="rId5"/>
    <p:sldId id="284" r:id="rId6"/>
    <p:sldId id="285" r:id="rId7"/>
    <p:sldId id="271" r:id="rId8"/>
    <p:sldId id="281" r:id="rId9"/>
    <p:sldId id="29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6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BD7C74-7B71-605B-AE32-5756351C37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C147D-C14B-D8A7-9AD2-1BE426E3C3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48494D-D076-F24A-80B1-76FF9917178E}" type="datetimeFigureOut">
              <a:rPr lang="en-GB"/>
              <a:pPr>
                <a:defRPr/>
              </a:pPr>
              <a:t>26/06/2024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FB590-AA42-6E35-C8B2-1F6C836E0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BF3D8-36A9-56D0-0641-4FA4C5693E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5714F7-2057-264B-80EE-FAA55A436D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30AA2-DA10-50C8-B4F6-87F456355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A2F9C-E21C-D56D-69D3-ED02B1E235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615A75-B21B-9541-959C-55FDA4892E0B}" type="datetimeFigureOut">
              <a:rPr lang="en-GB"/>
              <a:pPr>
                <a:defRPr/>
              </a:pPr>
              <a:t>26/06/2024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A85F82-0705-3BCC-9D05-85F7778A7D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8732B4-941F-538B-582B-16C2FA803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F48E4-2B81-4B69-5C4C-ECB0AF515A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D107-FBF0-FAD4-382A-5A9A5521D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2925BD-2162-9245-8ACD-CAF6D12096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D48A70D-6588-71B4-B049-466BB0161A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2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387304A-2530-4A72-EC3C-006229F29F9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CE6B1B8-9FB2-1A6F-7232-0C745C576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2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6173E91-FBE2-C144-32AE-47034C49052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4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EAB3070-EE82-1B63-5124-ACFB4161BE5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8D79070-AFDF-0649-8B75-C93A55100F6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ED3E6A-3539-1138-3198-8BA3CF708BD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9DE9B49-A58B-06DA-85A7-84C63DBDAF8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FA404BCC-2CCD-F459-CEA0-E9F479CDF90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75044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B716AA-F543-15E8-80FE-444E230224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1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9E3C72-CEE7-B431-A3A0-C0F0A79AC8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A671509-ADA3-6598-FB88-D72B146C8B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1B2232-22F3-4F3D-0C11-D6D4F7EE2BDA}"/>
              </a:ext>
            </a:extLst>
          </p:cNvPr>
          <p:cNvSpPr/>
          <p:nvPr/>
        </p:nvSpPr>
        <p:spPr>
          <a:xfrm>
            <a:off x="336550" y="3130550"/>
            <a:ext cx="8548688" cy="3079750"/>
          </a:xfrm>
          <a:prstGeom prst="roundRect">
            <a:avLst>
              <a:gd name="adj" fmla="val 6995"/>
            </a:avLst>
          </a:prstGeom>
          <a:solidFill>
            <a:srgbClr val="EF8218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dirty="0">
                <a:solidFill>
                  <a:schemeClr val="bg1"/>
                </a:solidFill>
              </a:rPr>
              <a:t>Welcome to...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000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dirty="0">
                <a:solidFill>
                  <a:schemeClr val="bg1"/>
                </a:solidFill>
              </a:rPr>
              <a:t>Primary 6/5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bg1"/>
                </a:solidFill>
              </a:rPr>
              <a:t>with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/>
                </a:solidFill>
              </a:rPr>
              <a:t>Mrs Crawford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9243B8B-53E8-1A43-3927-C0FC2E21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accent2"/>
                </a:solidFill>
              </a:rPr>
              <a:t>Hello, I am Mrs Crawford</a:t>
            </a:r>
          </a:p>
        </p:txBody>
      </p:sp>
      <p:sp>
        <p:nvSpPr>
          <p:cNvPr id="10243" name="TextBox 5">
            <a:extLst>
              <a:ext uri="{FF2B5EF4-FFF2-40B4-BE49-F238E27FC236}">
                <a16:creationId xmlns:a16="http://schemas.microsoft.com/office/drawing/2014/main" id="{3721A147-C386-0E4B-6783-DC4FEB48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1331913"/>
            <a:ext cx="3552825" cy="3795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l">
              <a:buNone/>
            </a:pPr>
            <a:r>
              <a:rPr lang="en-GB" sz="1600" b="1" i="0" u="none" strike="noStrike" dirty="0">
                <a:solidFill>
                  <a:schemeClr val="bg1"/>
                </a:solidFill>
                <a:effectLst/>
              </a:rPr>
              <a:t>Primary 6/5</a:t>
            </a:r>
            <a:endParaRPr lang="en-GB" sz="1600" b="0" i="0" u="none" strike="noStrike" dirty="0">
              <a:solidFill>
                <a:schemeClr val="bg1"/>
              </a:solidFill>
              <a:effectLst/>
            </a:endParaRPr>
          </a:p>
          <a:p>
            <a:pPr algn="l">
              <a:buNone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</a:rPr>
              <a:t>I am so excited to meet you all! Before we get started on our fun-filled year together, let me introduce myself.</a:t>
            </a:r>
          </a:p>
          <a:p>
            <a:pPr algn="l">
              <a:buNone/>
            </a:pPr>
            <a:r>
              <a:rPr lang="en-GB" sz="1600" b="0" i="0" u="none" strike="noStrike" dirty="0">
                <a:solidFill>
                  <a:schemeClr val="bg1"/>
                </a:solidFill>
                <a:effectLst/>
              </a:rPr>
              <a:t>I moved to the village a few years ago and live with my husband, Blair, and our two children: Miles, who is 3, and </a:t>
            </a:r>
            <a:r>
              <a:rPr lang="en-GB" sz="1600" b="0" i="0" u="none" strike="noStrike" dirty="0" err="1">
                <a:solidFill>
                  <a:schemeClr val="bg1"/>
                </a:solidFill>
                <a:effectLst/>
              </a:rPr>
              <a:t>Ottilie</a:t>
            </a:r>
            <a:r>
              <a:rPr lang="en-GB" sz="1600" b="0" i="0" u="none" strike="noStrike" dirty="0">
                <a:solidFill>
                  <a:schemeClr val="bg1"/>
                </a:solidFill>
                <a:effectLst/>
              </a:rPr>
              <a:t>, who is 18 months. </a:t>
            </a:r>
            <a:r>
              <a:rPr lang="en-GB" sz="1600" dirty="0">
                <a:solidFill>
                  <a:schemeClr val="bg1"/>
                </a:solidFill>
              </a:rPr>
              <a:t>Having 2 little ones means I am a Paw Patrol and Bluey expert! </a:t>
            </a:r>
            <a:endParaRPr lang="en-GB" sz="1600" b="0" i="0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Now for some fun facts </a:t>
            </a:r>
            <a:r>
              <a:rPr lang="en-GB" altLang="en-US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Wingdings" pitchFamily="2" charset="2"/>
              </a:rPr>
              <a:t> </a:t>
            </a:r>
            <a:endParaRPr lang="en-GB" altLang="en-US" sz="16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Picture 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E412298-E811-E943-51A9-E9DECE1702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082" y="1725435"/>
            <a:ext cx="4542837" cy="3407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lue">
            <a:extLst>
              <a:ext uri="{FF2B5EF4-FFF2-40B4-BE49-F238E27FC236}">
                <a16:creationId xmlns:a16="http://schemas.microsoft.com/office/drawing/2014/main" id="{0B86302D-020F-A635-76B0-859B773DD4A2}"/>
              </a:ext>
            </a:extLst>
          </p:cNvPr>
          <p:cNvSpPr/>
          <p:nvPr/>
        </p:nvSpPr>
        <p:spPr>
          <a:xfrm>
            <a:off x="4689475" y="4484688"/>
            <a:ext cx="3713163" cy="1052512"/>
          </a:xfrm>
          <a:prstGeom prst="roundRect">
            <a:avLst/>
          </a:prstGeom>
          <a:solidFill>
            <a:srgbClr val="4EB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Orange">
            <a:extLst>
              <a:ext uri="{FF2B5EF4-FFF2-40B4-BE49-F238E27FC236}">
                <a16:creationId xmlns:a16="http://schemas.microsoft.com/office/drawing/2014/main" id="{DA4A2091-F459-43E7-EC46-76C8C2BD9EBF}"/>
              </a:ext>
            </a:extLst>
          </p:cNvPr>
          <p:cNvSpPr/>
          <p:nvPr/>
        </p:nvSpPr>
        <p:spPr>
          <a:xfrm>
            <a:off x="4689475" y="3290888"/>
            <a:ext cx="3713163" cy="1052512"/>
          </a:xfrm>
          <a:prstGeom prst="roundRect">
            <a:avLst/>
          </a:prstGeom>
          <a:solidFill>
            <a:srgbClr val="E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really enjoy swimming. </a:t>
            </a:r>
          </a:p>
        </p:txBody>
      </p:sp>
      <p:sp>
        <p:nvSpPr>
          <p:cNvPr id="22" name="Purple">
            <a:extLst>
              <a:ext uri="{FF2B5EF4-FFF2-40B4-BE49-F238E27FC236}">
                <a16:creationId xmlns:a16="http://schemas.microsoft.com/office/drawing/2014/main" id="{E1E70054-114F-58D6-06AD-11779026E304}"/>
              </a:ext>
            </a:extLst>
          </p:cNvPr>
          <p:cNvSpPr/>
          <p:nvPr/>
        </p:nvSpPr>
        <p:spPr>
          <a:xfrm>
            <a:off x="4689475" y="2185988"/>
            <a:ext cx="3713163" cy="1050925"/>
          </a:xfrm>
          <a:prstGeom prst="roundRect">
            <a:avLst/>
          </a:prstGeom>
          <a:solidFill>
            <a:srgbClr val="A7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Yellow">
            <a:extLst>
              <a:ext uri="{FF2B5EF4-FFF2-40B4-BE49-F238E27FC236}">
                <a16:creationId xmlns:a16="http://schemas.microsoft.com/office/drawing/2014/main" id="{B9BC4CBE-30C4-F747-3E17-E7072EE26EBD}"/>
              </a:ext>
            </a:extLst>
          </p:cNvPr>
          <p:cNvSpPr/>
          <p:nvPr/>
        </p:nvSpPr>
        <p:spPr>
          <a:xfrm>
            <a:off x="765175" y="4484688"/>
            <a:ext cx="3713163" cy="1052512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Green">
            <a:extLst>
              <a:ext uri="{FF2B5EF4-FFF2-40B4-BE49-F238E27FC236}">
                <a16:creationId xmlns:a16="http://schemas.microsoft.com/office/drawing/2014/main" id="{09BB6D53-749B-76E5-B449-7133086DFB78}"/>
              </a:ext>
            </a:extLst>
          </p:cNvPr>
          <p:cNvSpPr/>
          <p:nvPr/>
        </p:nvSpPr>
        <p:spPr>
          <a:xfrm>
            <a:off x="762000" y="3290888"/>
            <a:ext cx="3713163" cy="1052512"/>
          </a:xfrm>
          <a:prstGeom prst="roundRect">
            <a:avLst/>
          </a:prstGeom>
          <a:solidFill>
            <a:srgbClr val="87B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Pink">
            <a:extLst>
              <a:ext uri="{FF2B5EF4-FFF2-40B4-BE49-F238E27FC236}">
                <a16:creationId xmlns:a16="http://schemas.microsoft.com/office/drawing/2014/main" id="{88473D00-3069-C593-9E5C-62DC5836D52E}"/>
              </a:ext>
            </a:extLst>
          </p:cNvPr>
          <p:cNvSpPr/>
          <p:nvPr/>
        </p:nvSpPr>
        <p:spPr>
          <a:xfrm>
            <a:off x="779463" y="2119313"/>
            <a:ext cx="3711575" cy="1052512"/>
          </a:xfrm>
          <a:prstGeom prst="roundRect">
            <a:avLst/>
          </a:prstGeom>
          <a:solidFill>
            <a:srgbClr val="EC7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2" name="Title 1">
            <a:extLst>
              <a:ext uri="{FF2B5EF4-FFF2-40B4-BE49-F238E27FC236}">
                <a16:creationId xmlns:a16="http://schemas.microsoft.com/office/drawing/2014/main" id="{5926E531-3649-0A10-3971-005D3106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chemeClr val="accent2"/>
                </a:solidFill>
              </a:rPr>
              <a:t>Hello, I am Mrs Crawford!</a:t>
            </a:r>
          </a:p>
        </p:txBody>
      </p:sp>
      <p:sp>
        <p:nvSpPr>
          <p:cNvPr id="11273" name="TextBox 2">
            <a:extLst>
              <a:ext uri="{FF2B5EF4-FFF2-40B4-BE49-F238E27FC236}">
                <a16:creationId xmlns:a16="http://schemas.microsoft.com/office/drawing/2014/main" id="{91A0086C-6135-C7D5-0B52-EAC87859F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732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accent2"/>
                </a:solidFill>
              </a:rPr>
              <a:t>Some fun facts about me..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FA72A0-B3AC-A769-379D-8826E2380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92350"/>
            <a:ext cx="307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 love reading and listening to podcasts.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2329B-B172-C41E-B060-602FE039A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3338513"/>
            <a:ext cx="3070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I love spending time with my husband and my two children.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5B721A-30B5-00F0-03E6-6401C8C4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942" y="4405666"/>
            <a:ext cx="3063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</a:rPr>
              <a:t>I love travelling and visiting new places especially countries with a warmer climate than Scotland!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E5BE01-6C74-2A74-23B9-65C62077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308225"/>
            <a:ext cx="299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My favourite food is chocolate, I have such a sweet tooth!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283CB-B648-3A8F-BBBE-E9DFA564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974" y="4826000"/>
            <a:ext cx="307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My favourite colour is </a:t>
            </a: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pink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ADBF29F-ED83-A2E7-4793-F5537E27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593725"/>
            <a:ext cx="7796213" cy="9937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chemeClr val="accent2"/>
                </a:solidFill>
              </a:rPr>
              <a:t>Here is the entrance to the P6/5 classroom…</a:t>
            </a:r>
          </a:p>
        </p:txBody>
      </p:sp>
      <p:pic>
        <p:nvPicPr>
          <p:cNvPr id="3" name="Picture 2" descr="A building with a fence&#10;&#10;Description automatically generated">
            <a:extLst>
              <a:ext uri="{FF2B5EF4-FFF2-40B4-BE49-F238E27FC236}">
                <a16:creationId xmlns:a16="http://schemas.microsoft.com/office/drawing/2014/main" id="{C0E93A2A-57C5-A56A-512C-D0C924F23D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3089" y="2121253"/>
            <a:ext cx="4576233" cy="35087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43EE284-2257-2B70-7A1A-3D0F5F78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539750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chemeClr val="accent2"/>
                </a:solidFill>
              </a:rPr>
              <a:t>Hand washing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28B7C71-5BDE-87BF-9E2D-31988A6B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533525"/>
            <a:ext cx="4838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You will wash your hands when you come into school and regularly throughout the day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15364" name="Picture 6" descr="Image preview">
            <a:extLst>
              <a:ext uri="{FF2B5EF4-FFF2-40B4-BE49-F238E27FC236}">
                <a16:creationId xmlns:a16="http://schemas.microsoft.com/office/drawing/2014/main" id="{500D0B14-0353-3859-D579-A878DF65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327275"/>
            <a:ext cx="554831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4634C8E-2DB3-0F0C-0D43-448C6855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539750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>
                <a:solidFill>
                  <a:schemeClr val="accent2"/>
                </a:solidFill>
              </a:rPr>
              <a:t>What to bring to school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3AF58A5-4360-3CDF-9FCD-02DAF522F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1347788"/>
            <a:ext cx="1644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You will need…</a:t>
            </a: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2356EDFA-B7AC-3209-A55C-0B11626D5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311400"/>
            <a:ext cx="2171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0B259DBB-8A21-3830-9B15-3CA01AA14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2311400"/>
            <a:ext cx="201453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>
            <a:extLst>
              <a:ext uri="{FF2B5EF4-FFF2-40B4-BE49-F238E27FC236}">
                <a16:creationId xmlns:a16="http://schemas.microsoft.com/office/drawing/2014/main" id="{E0597BE3-ED51-BB1E-BDEC-75533ADE1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0" y="1941513"/>
            <a:ext cx="2084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a filled water bottle	 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20C20A2D-2DC1-068D-506B-FCBC5F38E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1943100"/>
            <a:ext cx="87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a snack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9A06A95D-FC18-1130-FAF2-19F3A2BF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4924425"/>
            <a:ext cx="7594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chemeClr val="accent2"/>
                </a:solidFill>
              </a:rPr>
              <a:t>You will also bring a packed lunch or order from the school menu</a:t>
            </a:r>
            <a:endParaRPr lang="en-US" altLang="en-US" sz="2200">
              <a:solidFill>
                <a:schemeClr val="accent2"/>
              </a:solidFill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2215AD64-BBF2-C3C7-BA86-03815AA5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25" y="33972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accent2"/>
                </a:solidFill>
              </a:rPr>
              <a:t>and</a:t>
            </a:r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F0EBAEE8-5E02-EF46-D9B1-493C16B4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225" y="623888"/>
            <a:ext cx="6604000" cy="993775"/>
          </a:xfrm>
        </p:spPr>
        <p:txBody>
          <a:bodyPr/>
          <a:lstStyle/>
          <a:p>
            <a:pPr algn="ctr" eaLnBrk="1" hangingPunct="1"/>
            <a:r>
              <a:rPr lang="en-GB" altLang="en-US" sz="3200">
                <a:solidFill>
                  <a:schemeClr val="accent2"/>
                </a:solidFill>
              </a:rPr>
              <a:t>Here are some subjects you will be exploring in school…</a:t>
            </a:r>
          </a:p>
        </p:txBody>
      </p:sp>
      <p:sp>
        <p:nvSpPr>
          <p:cNvPr id="4" name="Pink">
            <a:extLst>
              <a:ext uri="{FF2B5EF4-FFF2-40B4-BE49-F238E27FC236}">
                <a16:creationId xmlns:a16="http://schemas.microsoft.com/office/drawing/2014/main" id="{8A9E8014-8A37-35A5-8E5D-9C4583FDB95A}"/>
              </a:ext>
            </a:extLst>
          </p:cNvPr>
          <p:cNvSpPr/>
          <p:nvPr/>
        </p:nvSpPr>
        <p:spPr>
          <a:xfrm>
            <a:off x="755650" y="2119313"/>
            <a:ext cx="3711575" cy="1050925"/>
          </a:xfrm>
          <a:prstGeom prst="roundRect">
            <a:avLst/>
          </a:prstGeom>
          <a:solidFill>
            <a:srgbClr val="EC7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Green">
            <a:extLst>
              <a:ext uri="{FF2B5EF4-FFF2-40B4-BE49-F238E27FC236}">
                <a16:creationId xmlns:a16="http://schemas.microsoft.com/office/drawing/2014/main" id="{E842BB8E-572A-5108-AD52-0CD619600DC2}"/>
              </a:ext>
            </a:extLst>
          </p:cNvPr>
          <p:cNvSpPr/>
          <p:nvPr/>
        </p:nvSpPr>
        <p:spPr>
          <a:xfrm>
            <a:off x="755650" y="3290888"/>
            <a:ext cx="3711575" cy="1050925"/>
          </a:xfrm>
          <a:prstGeom prst="roundRect">
            <a:avLst/>
          </a:prstGeom>
          <a:solidFill>
            <a:srgbClr val="87B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Yellow">
            <a:extLst>
              <a:ext uri="{FF2B5EF4-FFF2-40B4-BE49-F238E27FC236}">
                <a16:creationId xmlns:a16="http://schemas.microsoft.com/office/drawing/2014/main" id="{9734900A-1EC3-DC7D-5C1F-9E032AF003F8}"/>
              </a:ext>
            </a:extLst>
          </p:cNvPr>
          <p:cNvSpPr/>
          <p:nvPr/>
        </p:nvSpPr>
        <p:spPr>
          <a:xfrm>
            <a:off x="755650" y="4462463"/>
            <a:ext cx="3711575" cy="1052512"/>
          </a:xfrm>
          <a:prstGeom prst="roundRect">
            <a:avLst/>
          </a:prstGeom>
          <a:solidFill>
            <a:srgbClr val="FFE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Purple">
            <a:extLst>
              <a:ext uri="{FF2B5EF4-FFF2-40B4-BE49-F238E27FC236}">
                <a16:creationId xmlns:a16="http://schemas.microsoft.com/office/drawing/2014/main" id="{E6A92E2B-B9D4-5441-39B9-7A32CAF8AF89}"/>
              </a:ext>
            </a:extLst>
          </p:cNvPr>
          <p:cNvSpPr/>
          <p:nvPr/>
        </p:nvSpPr>
        <p:spPr>
          <a:xfrm>
            <a:off x="4681538" y="2119313"/>
            <a:ext cx="3711575" cy="1050925"/>
          </a:xfrm>
          <a:prstGeom prst="roundRect">
            <a:avLst/>
          </a:prstGeom>
          <a:solidFill>
            <a:srgbClr val="A77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range">
            <a:extLst>
              <a:ext uri="{FF2B5EF4-FFF2-40B4-BE49-F238E27FC236}">
                <a16:creationId xmlns:a16="http://schemas.microsoft.com/office/drawing/2014/main" id="{5EDE9D1D-7331-3B73-CADC-C1EABFD798B8}"/>
              </a:ext>
            </a:extLst>
          </p:cNvPr>
          <p:cNvSpPr/>
          <p:nvPr/>
        </p:nvSpPr>
        <p:spPr>
          <a:xfrm>
            <a:off x="4676775" y="3290888"/>
            <a:ext cx="3711575" cy="1050925"/>
          </a:xfrm>
          <a:prstGeom prst="roundRect">
            <a:avLst/>
          </a:prstGeom>
          <a:solidFill>
            <a:srgbClr val="EF8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Blue">
            <a:extLst>
              <a:ext uri="{FF2B5EF4-FFF2-40B4-BE49-F238E27FC236}">
                <a16:creationId xmlns:a16="http://schemas.microsoft.com/office/drawing/2014/main" id="{F0C2845D-7E8A-B837-7825-DF88A2DA4089}"/>
              </a:ext>
            </a:extLst>
          </p:cNvPr>
          <p:cNvSpPr/>
          <p:nvPr/>
        </p:nvSpPr>
        <p:spPr>
          <a:xfrm>
            <a:off x="4681538" y="4462463"/>
            <a:ext cx="3711575" cy="1052512"/>
          </a:xfrm>
          <a:prstGeom prst="roundRect">
            <a:avLst/>
          </a:prstGeom>
          <a:solidFill>
            <a:srgbClr val="4EB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FEE05-D5AA-4D62-7141-354482FE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2459038"/>
            <a:ext cx="307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Numeracy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360D6-5DBC-0D6D-3049-F945A6358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630613"/>
            <a:ext cx="3070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Writing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D33CF-1EB2-99F9-3388-F2D19BC15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4732338"/>
            <a:ext cx="2408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4C25E-D592-0AAC-D2A4-8790EDB9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363" y="2459038"/>
            <a:ext cx="299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Health &amp; Wellbeing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15CAD-A946-F9F8-348F-5DA15A4E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3630613"/>
            <a:ext cx="307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Outdoor Learning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D8046-73B3-DC99-5B10-8AE0D5214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732338"/>
            <a:ext cx="289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Spelling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7423" name="Picture 6">
            <a:extLst>
              <a:ext uri="{FF2B5EF4-FFF2-40B4-BE49-F238E27FC236}">
                <a16:creationId xmlns:a16="http://schemas.microsoft.com/office/drawing/2014/main" id="{F6C4D642-02AE-21B2-15AE-36E13455D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70500"/>
            <a:ext cx="131603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ange">
            <a:extLst>
              <a:ext uri="{FF2B5EF4-FFF2-40B4-BE49-F238E27FC236}">
                <a16:creationId xmlns:a16="http://schemas.microsoft.com/office/drawing/2014/main" id="{FDD18EB8-1EE5-2BB8-E84F-55AB1BE37A75}"/>
              </a:ext>
            </a:extLst>
          </p:cNvPr>
          <p:cNvSpPr/>
          <p:nvPr/>
        </p:nvSpPr>
        <p:spPr>
          <a:xfrm>
            <a:off x="860425" y="1614487"/>
            <a:ext cx="7632700" cy="4043363"/>
          </a:xfrm>
          <a:prstGeom prst="roundRect">
            <a:avLst/>
          </a:prstGeom>
          <a:solidFill>
            <a:srgbClr val="F58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F2489F9E-846F-9992-E5C2-C26695D4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5400">
                <a:solidFill>
                  <a:schemeClr val="accent2"/>
                </a:solidFill>
              </a:rPr>
              <a:t>I can’t wait to see you!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022EE7C-E9E4-AA96-D040-3DFEB991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0637" y="1973792"/>
            <a:ext cx="6772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</a:rPr>
              <a:t>I hope we all have a fantastic summer and I look forward to seeing you in August.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</a:rPr>
              <a:t>Take care!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sym typeface="Wingdings" pitchFamily="2" charset="2"/>
              </a:rPr>
              <a:t> Mrs Crawford 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1B3C0AE-72A0-B9FB-D55A-7980ABCA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05" y="676275"/>
            <a:ext cx="7629525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5236</TotalTime>
  <Words>278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Sassoon Infant Rg</vt:lpstr>
      <vt:lpstr>Segoe UI Semilight</vt:lpstr>
      <vt:lpstr>Twinkl</vt:lpstr>
      <vt:lpstr>Twinkl SemiBold</vt:lpstr>
      <vt:lpstr>Wingdings</vt:lpstr>
      <vt:lpstr>Office Theme</vt:lpstr>
      <vt:lpstr>PowerPoint Presentation</vt:lpstr>
      <vt:lpstr>Hello, I am Mrs Crawford</vt:lpstr>
      <vt:lpstr>Hello, I am Mrs Crawford!</vt:lpstr>
      <vt:lpstr>Here is the entrance to the P6/5 classroom…</vt:lpstr>
      <vt:lpstr>Hand washing</vt:lpstr>
      <vt:lpstr>What to bring to school</vt:lpstr>
      <vt:lpstr>Here are some subjects you will be exploring in school…</vt:lpstr>
      <vt:lpstr>I can’t wait to see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Simone McCredie</cp:lastModifiedBy>
  <cp:revision>195</cp:revision>
  <dcterms:created xsi:type="dcterms:W3CDTF">2014-10-01T16:09:27Z</dcterms:created>
  <dcterms:modified xsi:type="dcterms:W3CDTF">2024-06-26T09:29:41Z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21a15a-c71d-40d3-b0cd-3b0ec0033fdd_Enabled">
    <vt:lpwstr>true</vt:lpwstr>
  </property>
  <property fmtid="{D5CDD505-2E9C-101B-9397-08002B2CF9AE}" pid="3" name="MSIP_Label_a321a15a-c71d-40d3-b0cd-3b0ec0033fdd_SetDate">
    <vt:lpwstr>2024-06-25T21:33:57Z</vt:lpwstr>
  </property>
  <property fmtid="{D5CDD505-2E9C-101B-9397-08002B2CF9AE}" pid="4" name="MSIP_Label_a321a15a-c71d-40d3-b0cd-3b0ec0033fdd_Method">
    <vt:lpwstr>Standard</vt:lpwstr>
  </property>
  <property fmtid="{D5CDD505-2E9C-101B-9397-08002B2CF9AE}" pid="5" name="MSIP_Label_a321a15a-c71d-40d3-b0cd-3b0ec0033fdd_Name">
    <vt:lpwstr>Restricted</vt:lpwstr>
  </property>
  <property fmtid="{D5CDD505-2E9C-101B-9397-08002B2CF9AE}" pid="6" name="MSIP_Label_a321a15a-c71d-40d3-b0cd-3b0ec0033fdd_SiteId">
    <vt:lpwstr>f89944b7-4a4e-4ea7-9156-3299f3411647</vt:lpwstr>
  </property>
  <property fmtid="{D5CDD505-2E9C-101B-9397-08002B2CF9AE}" pid="7" name="MSIP_Label_a321a15a-c71d-40d3-b0cd-3b0ec0033fdd_ActionId">
    <vt:lpwstr>2b4f9997-35bf-443d-a403-a086eae01855</vt:lpwstr>
  </property>
  <property fmtid="{D5CDD505-2E9C-101B-9397-08002B2CF9AE}" pid="8" name="MSIP_Label_a321a15a-c71d-40d3-b0cd-3b0ec0033fdd_ContentBits">
    <vt:lpwstr>0</vt:lpwstr>
  </property>
</Properties>
</file>