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C1C1C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C1C1C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C1C1C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C1C1C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C1C1C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C1C1C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C1C1C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C1C1C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C1C1C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1C1C1C"/>
        </a:fontRef>
        <a:srgbClr val="1C1C1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4CDDB"/>
          </a:solidFill>
        </a:fill>
      </a:tcStyle>
    </a:wholeTbl>
    <a:band2H>
      <a:tcTxStyle b="def" i="def"/>
      <a:tcStyle>
        <a:tcBdr/>
        <a:fill>
          <a:solidFill>
            <a:srgbClr val="FAE8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1C1C1C"/>
        </a:fontRef>
        <a:srgbClr val="1C1C1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1C1C1C"/>
        </a:fontRef>
        <a:srgbClr val="1C1C1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1C1C1C"/>
        </a:fontRef>
        <a:srgbClr val="1C1C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1C1C1C"/>
        </a:fontRef>
        <a:srgbClr val="1C1C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C1C1C"/>
              </a:solidFill>
              <a:prstDash val="solid"/>
              <a:round/>
            </a:ln>
          </a:top>
          <a:bottom>
            <a:ln w="25400" cap="flat">
              <a:solidFill>
                <a:srgbClr val="1C1C1C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C1C1C"/>
              </a:solidFill>
              <a:prstDash val="solid"/>
              <a:round/>
            </a:ln>
          </a:top>
          <a:bottom>
            <a:ln w="25400" cap="flat">
              <a:solidFill>
                <a:srgbClr val="1C1C1C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1C1C1C"/>
        </a:fontRef>
        <a:srgbClr val="1C1C1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 b="def" i="def"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C1C1C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C1C1C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C1C1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1C1C1C"/>
        </a:fontRef>
        <a:srgbClr val="1C1C1C"/>
      </a:tcTxStyle>
      <a:tcStyle>
        <a:tcBdr>
          <a:left>
            <a:ln w="12700" cap="flat">
              <a:solidFill>
                <a:srgbClr val="1C1C1C"/>
              </a:solidFill>
              <a:prstDash val="solid"/>
              <a:round/>
            </a:ln>
          </a:left>
          <a:right>
            <a:ln w="12700" cap="flat">
              <a:solidFill>
                <a:srgbClr val="1C1C1C"/>
              </a:solidFill>
              <a:prstDash val="solid"/>
              <a:round/>
            </a:ln>
          </a:right>
          <a:top>
            <a:ln w="12700" cap="flat">
              <a:solidFill>
                <a:srgbClr val="1C1C1C"/>
              </a:solidFill>
              <a:prstDash val="solid"/>
              <a:round/>
            </a:ln>
          </a:top>
          <a:bottom>
            <a:ln w="12700" cap="flat">
              <a:solidFill>
                <a:srgbClr val="1C1C1C"/>
              </a:solidFill>
              <a:prstDash val="solid"/>
              <a:round/>
            </a:ln>
          </a:bottom>
          <a:insideH>
            <a:ln w="12700" cap="flat">
              <a:solidFill>
                <a:srgbClr val="1C1C1C"/>
              </a:solidFill>
              <a:prstDash val="solid"/>
              <a:round/>
            </a:ln>
          </a:insideH>
          <a:insideV>
            <a:ln w="12700" cap="flat">
              <a:solidFill>
                <a:srgbClr val="1C1C1C"/>
              </a:solidFill>
              <a:prstDash val="solid"/>
              <a:round/>
            </a:ln>
          </a:insideV>
        </a:tcBdr>
        <a:fill>
          <a:solidFill>
            <a:srgbClr val="1C1C1C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1C1C1C"/>
        </a:fontRef>
        <a:srgbClr val="1C1C1C"/>
      </a:tcTxStyle>
      <a:tcStyle>
        <a:tcBdr>
          <a:left>
            <a:ln w="12700" cap="flat">
              <a:solidFill>
                <a:srgbClr val="1C1C1C"/>
              </a:solidFill>
              <a:prstDash val="solid"/>
              <a:round/>
            </a:ln>
          </a:left>
          <a:right>
            <a:ln w="12700" cap="flat">
              <a:solidFill>
                <a:srgbClr val="1C1C1C"/>
              </a:solidFill>
              <a:prstDash val="solid"/>
              <a:round/>
            </a:ln>
          </a:right>
          <a:top>
            <a:ln w="12700" cap="flat">
              <a:solidFill>
                <a:srgbClr val="1C1C1C"/>
              </a:solidFill>
              <a:prstDash val="solid"/>
              <a:round/>
            </a:ln>
          </a:top>
          <a:bottom>
            <a:ln w="12700" cap="flat">
              <a:solidFill>
                <a:srgbClr val="1C1C1C"/>
              </a:solidFill>
              <a:prstDash val="solid"/>
              <a:round/>
            </a:ln>
          </a:bottom>
          <a:insideH>
            <a:ln w="12700" cap="flat">
              <a:solidFill>
                <a:srgbClr val="1C1C1C"/>
              </a:solidFill>
              <a:prstDash val="solid"/>
              <a:round/>
            </a:ln>
          </a:insideH>
          <a:insideV>
            <a:ln w="12700" cap="flat">
              <a:solidFill>
                <a:srgbClr val="1C1C1C"/>
              </a:solidFill>
              <a:prstDash val="solid"/>
              <a:round/>
            </a:ln>
          </a:insideV>
        </a:tcBdr>
        <a:fill>
          <a:solidFill>
            <a:srgbClr val="1C1C1C">
              <a:alpha val="20000"/>
            </a:srgbClr>
          </a:solidFill>
        </a:fill>
      </a:tcStyle>
    </a:firstCol>
    <a:lastRow>
      <a:tcTxStyle b="on" i="off">
        <a:fontRef idx="minor">
          <a:srgbClr val="1C1C1C"/>
        </a:fontRef>
        <a:srgbClr val="1C1C1C"/>
      </a:tcTxStyle>
      <a:tcStyle>
        <a:tcBdr>
          <a:left>
            <a:ln w="12700" cap="flat">
              <a:solidFill>
                <a:srgbClr val="1C1C1C"/>
              </a:solidFill>
              <a:prstDash val="solid"/>
              <a:round/>
            </a:ln>
          </a:left>
          <a:right>
            <a:ln w="12700" cap="flat">
              <a:solidFill>
                <a:srgbClr val="1C1C1C"/>
              </a:solidFill>
              <a:prstDash val="solid"/>
              <a:round/>
            </a:ln>
          </a:right>
          <a:top>
            <a:ln w="50800" cap="flat">
              <a:solidFill>
                <a:srgbClr val="1C1C1C"/>
              </a:solidFill>
              <a:prstDash val="solid"/>
              <a:round/>
            </a:ln>
          </a:top>
          <a:bottom>
            <a:ln w="12700" cap="flat">
              <a:solidFill>
                <a:srgbClr val="1C1C1C"/>
              </a:solidFill>
              <a:prstDash val="solid"/>
              <a:round/>
            </a:ln>
          </a:bottom>
          <a:insideH>
            <a:ln w="12700" cap="flat">
              <a:solidFill>
                <a:srgbClr val="1C1C1C"/>
              </a:solidFill>
              <a:prstDash val="solid"/>
              <a:round/>
            </a:ln>
          </a:insideH>
          <a:insideV>
            <a:ln w="12700" cap="flat">
              <a:solidFill>
                <a:srgbClr val="1C1C1C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1C1C1C"/>
        </a:fontRef>
        <a:srgbClr val="1C1C1C"/>
      </a:tcTxStyle>
      <a:tcStyle>
        <a:tcBdr>
          <a:left>
            <a:ln w="12700" cap="flat">
              <a:solidFill>
                <a:srgbClr val="1C1C1C"/>
              </a:solidFill>
              <a:prstDash val="solid"/>
              <a:round/>
            </a:ln>
          </a:left>
          <a:right>
            <a:ln w="12700" cap="flat">
              <a:solidFill>
                <a:srgbClr val="1C1C1C"/>
              </a:solidFill>
              <a:prstDash val="solid"/>
              <a:round/>
            </a:ln>
          </a:right>
          <a:top>
            <a:ln w="12700" cap="flat">
              <a:solidFill>
                <a:srgbClr val="1C1C1C"/>
              </a:solidFill>
              <a:prstDash val="solid"/>
              <a:round/>
            </a:ln>
          </a:top>
          <a:bottom>
            <a:ln w="25400" cap="flat">
              <a:solidFill>
                <a:srgbClr val="1C1C1C"/>
              </a:solidFill>
              <a:prstDash val="solid"/>
              <a:round/>
            </a:ln>
          </a:bottom>
          <a:insideH>
            <a:ln w="12700" cap="flat">
              <a:solidFill>
                <a:srgbClr val="1C1C1C"/>
              </a:solidFill>
              <a:prstDash val="solid"/>
              <a:round/>
            </a:ln>
          </a:insideH>
          <a:insideV>
            <a:ln w="12700" cap="flat">
              <a:solidFill>
                <a:srgbClr val="1C1C1C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" name="Shape 7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23286" y="6196012"/>
            <a:ext cx="576264" cy="581027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"/>
          <p:cNvGrpSpPr/>
          <p:nvPr/>
        </p:nvGrpSpPr>
        <p:grpSpPr>
          <a:xfrm>
            <a:off x="457200" y="438150"/>
            <a:ext cx="8220075" cy="5957889"/>
            <a:chOff x="0" y="0"/>
            <a:chExt cx="8220075" cy="5957888"/>
          </a:xfrm>
        </p:grpSpPr>
        <p:sp>
          <p:nvSpPr>
            <p:cNvPr id="30" name="Rounded Rectangle"/>
            <p:cNvSpPr/>
            <p:nvPr/>
          </p:nvSpPr>
          <p:spPr>
            <a:xfrm>
              <a:off x="0" y="0"/>
              <a:ext cx="8220075" cy="5957889"/>
            </a:xfrm>
            <a:prstGeom prst="roundRect">
              <a:avLst>
                <a:gd name="adj" fmla="val 2648"/>
              </a:avLst>
            </a:prstGeom>
            <a:solidFill>
              <a:srgbClr val="FFFFFF">
                <a:alpha val="90194"/>
              </a:srgbClr>
            </a:solidFill>
            <a:ln w="25400" cap="rnd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  <a:latin typeface="Twinkl"/>
                  <a:ea typeface="Twinkl"/>
                  <a:cs typeface="Twinkl"/>
                  <a:sym typeface="Twinkl"/>
                </a:defRPr>
              </a:pPr>
            </a:p>
          </p:txBody>
        </p:sp>
        <p:sp>
          <p:nvSpPr>
            <p:cNvPr id="31" name="Text"/>
            <p:cNvSpPr txBox="1"/>
            <p:nvPr/>
          </p:nvSpPr>
          <p:spPr>
            <a:xfrm>
              <a:off x="46339" y="2831623"/>
              <a:ext cx="8127397" cy="2946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300">
                  <a:solidFill>
                    <a:srgbClr val="FFFFFF"/>
                  </a:solidFill>
                  <a:latin typeface="Twinkl"/>
                  <a:ea typeface="Twinkl"/>
                  <a:cs typeface="Twinkl"/>
                  <a:sym typeface="Twink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pic>
        <p:nvPicPr>
          <p:cNvPr id="3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2436" y="5734050"/>
            <a:ext cx="576264" cy="581025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"/>
          <p:cNvGrpSpPr/>
          <p:nvPr/>
        </p:nvGrpSpPr>
        <p:grpSpPr>
          <a:xfrm>
            <a:off x="457200" y="438150"/>
            <a:ext cx="8220075" cy="5957889"/>
            <a:chOff x="0" y="0"/>
            <a:chExt cx="8220075" cy="5957888"/>
          </a:xfrm>
        </p:grpSpPr>
        <p:sp>
          <p:nvSpPr>
            <p:cNvPr id="43" name="Rounded Rectangle"/>
            <p:cNvSpPr/>
            <p:nvPr/>
          </p:nvSpPr>
          <p:spPr>
            <a:xfrm>
              <a:off x="0" y="0"/>
              <a:ext cx="8220075" cy="5957889"/>
            </a:xfrm>
            <a:prstGeom prst="roundRect">
              <a:avLst>
                <a:gd name="adj" fmla="val 2648"/>
              </a:avLst>
            </a:prstGeom>
            <a:solidFill>
              <a:srgbClr val="FFFFFF">
                <a:alpha val="90194"/>
              </a:srgbClr>
            </a:solidFill>
            <a:ln w="25400" cap="rnd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  <a:latin typeface="Twinkl"/>
                  <a:ea typeface="Twinkl"/>
                  <a:cs typeface="Twinkl"/>
                  <a:sym typeface="Twinkl"/>
                </a:defRPr>
              </a:pPr>
            </a:p>
          </p:txBody>
        </p:sp>
        <p:sp>
          <p:nvSpPr>
            <p:cNvPr id="44" name="Text"/>
            <p:cNvSpPr txBox="1"/>
            <p:nvPr/>
          </p:nvSpPr>
          <p:spPr>
            <a:xfrm>
              <a:off x="46339" y="2831623"/>
              <a:ext cx="8127397" cy="2946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300">
                  <a:solidFill>
                    <a:srgbClr val="FFFFFF"/>
                  </a:solidFill>
                  <a:latin typeface="Twinkl"/>
                  <a:ea typeface="Twinkl"/>
                  <a:cs typeface="Twinkl"/>
                  <a:sym typeface="Twink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"/>
          <p:cNvGrpSpPr/>
          <p:nvPr/>
        </p:nvGrpSpPr>
        <p:grpSpPr>
          <a:xfrm>
            <a:off x="503237" y="2930524"/>
            <a:ext cx="8137526" cy="3414715"/>
            <a:chOff x="0" y="0"/>
            <a:chExt cx="8137525" cy="3414714"/>
          </a:xfrm>
        </p:grpSpPr>
        <p:sp>
          <p:nvSpPr>
            <p:cNvPr id="53" name="Rounded Rectangle"/>
            <p:cNvSpPr/>
            <p:nvPr/>
          </p:nvSpPr>
          <p:spPr>
            <a:xfrm>
              <a:off x="0" y="-1"/>
              <a:ext cx="8137526" cy="3414715"/>
            </a:xfrm>
            <a:prstGeom prst="roundRect">
              <a:avLst>
                <a:gd name="adj" fmla="val 6407"/>
              </a:avLst>
            </a:prstGeom>
            <a:solidFill>
              <a:srgbClr val="FFF9E7"/>
            </a:solidFill>
            <a:ln w="25400" cap="rnd">
              <a:solidFill>
                <a:srgbClr val="FEFBDA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  <a:latin typeface="Twinkl"/>
                  <a:ea typeface="Twinkl"/>
                  <a:cs typeface="Twinkl"/>
                  <a:sym typeface="Twinkl"/>
                </a:defRPr>
              </a:pPr>
            </a:p>
          </p:txBody>
        </p:sp>
        <p:sp>
          <p:nvSpPr>
            <p:cNvPr id="54" name="Text"/>
            <p:cNvSpPr txBox="1"/>
            <p:nvPr/>
          </p:nvSpPr>
          <p:spPr>
            <a:xfrm>
              <a:off x="64025" y="1560036"/>
              <a:ext cx="8009475" cy="2946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300">
                  <a:solidFill>
                    <a:srgbClr val="FFFFFF"/>
                  </a:solidFill>
                  <a:latin typeface="Twinkl"/>
                  <a:ea typeface="Twinkl"/>
                  <a:cs typeface="Twinkl"/>
                  <a:sym typeface="Twink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58" name="Group"/>
          <p:cNvGrpSpPr/>
          <p:nvPr/>
        </p:nvGrpSpPr>
        <p:grpSpPr>
          <a:xfrm>
            <a:off x="503237" y="512762"/>
            <a:ext cx="8137526" cy="2192340"/>
            <a:chOff x="0" y="0"/>
            <a:chExt cx="8137525" cy="2192339"/>
          </a:xfrm>
        </p:grpSpPr>
        <p:sp>
          <p:nvSpPr>
            <p:cNvPr id="56" name="Rounded Rectangle"/>
            <p:cNvSpPr/>
            <p:nvPr/>
          </p:nvSpPr>
          <p:spPr>
            <a:xfrm>
              <a:off x="0" y="0"/>
              <a:ext cx="8137526" cy="2192340"/>
            </a:xfrm>
            <a:prstGeom prst="roundRect">
              <a:avLst>
                <a:gd name="adj" fmla="val 6407"/>
              </a:avLst>
            </a:prstGeom>
            <a:solidFill>
              <a:srgbClr val="FFF9E7"/>
            </a:solidFill>
            <a:ln w="25400" cap="rnd">
              <a:solidFill>
                <a:srgbClr val="FEFBDA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  <a:latin typeface="Twinkl"/>
                  <a:ea typeface="Twinkl"/>
                  <a:cs typeface="Twinkl"/>
                  <a:sym typeface="Twinkl"/>
                </a:defRPr>
              </a:pPr>
            </a:p>
          </p:txBody>
        </p:sp>
        <p:sp>
          <p:nvSpPr>
            <p:cNvPr id="57" name="Text"/>
            <p:cNvSpPr txBox="1"/>
            <p:nvPr/>
          </p:nvSpPr>
          <p:spPr>
            <a:xfrm>
              <a:off x="41106" y="948848"/>
              <a:ext cx="8055313" cy="2946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300">
                  <a:solidFill>
                    <a:srgbClr val="FFFFFF"/>
                  </a:solidFill>
                  <a:latin typeface="Twinkl"/>
                  <a:ea typeface="Twinkl"/>
                  <a:cs typeface="Twinkl"/>
                  <a:sym typeface="Twink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59" name="Success Criteria"/>
          <p:cNvSpPr txBox="1"/>
          <p:nvPr/>
        </p:nvSpPr>
        <p:spPr>
          <a:xfrm>
            <a:off x="628650" y="3068636"/>
            <a:ext cx="788670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90000"/>
              </a:lnSpc>
              <a:defRPr b="1" sz="3600">
                <a:latin typeface="Twinkl"/>
                <a:ea typeface="Twinkl"/>
                <a:cs typeface="Twinkl"/>
                <a:sym typeface="Twinkl"/>
              </a:defRPr>
            </a:lvl1pPr>
          </a:lstStyle>
          <a:p>
            <a:pPr/>
            <a:r>
              <a:t>Success Criteria</a:t>
            </a:r>
          </a:p>
        </p:txBody>
      </p:sp>
      <p:sp>
        <p:nvSpPr>
          <p:cNvPr id="60" name="Aim"/>
          <p:cNvSpPr txBox="1"/>
          <p:nvPr/>
        </p:nvSpPr>
        <p:spPr>
          <a:xfrm>
            <a:off x="628650" y="731837"/>
            <a:ext cx="788670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90000"/>
              </a:lnSpc>
              <a:defRPr b="1" sz="3600">
                <a:latin typeface="Twinkl"/>
                <a:ea typeface="Twinkl"/>
                <a:cs typeface="Twinkl"/>
                <a:sym typeface="Twinkl"/>
              </a:defRPr>
            </a:lvl1pPr>
          </a:lstStyle>
          <a:p>
            <a:pPr/>
            <a:r>
              <a:t>Aim</a:t>
            </a:r>
          </a:p>
        </p:txBody>
      </p:sp>
      <p:sp>
        <p:nvSpPr>
          <p:cNvPr id="61" name="Statement 1 Lorem ipsum dolor sit amet, consectetur adipiscing elit.…"/>
          <p:cNvSpPr txBox="1"/>
          <p:nvPr/>
        </p:nvSpPr>
        <p:spPr>
          <a:xfrm>
            <a:off x="628650" y="3467099"/>
            <a:ext cx="7886700" cy="129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9999" tIns="179999" rIns="179999" bIns="179999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>
                <a:latin typeface="Twinkl"/>
                <a:ea typeface="Twinkl"/>
                <a:cs typeface="Twinkl"/>
                <a:sym typeface="Twinkl"/>
              </a:defRPr>
            </a:pPr>
            <a:r>
              <a:t>Statement 1 Lorem ipsum dolor sit amet, consectetur adipiscing elit.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>
                <a:latin typeface="Twinkl"/>
                <a:ea typeface="Twinkl"/>
                <a:cs typeface="Twinkl"/>
                <a:sym typeface="Twinkl"/>
              </a:defRPr>
            </a:pPr>
            <a:r>
              <a:t>Statement 2</a:t>
            </a:r>
          </a:p>
          <a:p>
            <a:pPr lvl="1" marL="6858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latin typeface="Twinkl"/>
                <a:ea typeface="Twinkl"/>
                <a:cs typeface="Twinkl"/>
                <a:sym typeface="Twinkl"/>
              </a:defRPr>
            </a:pPr>
            <a:r>
              <a:t>Sub statement</a:t>
            </a:r>
          </a:p>
        </p:txBody>
      </p:sp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23286" y="6196012"/>
            <a:ext cx="576264" cy="581027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90537" y="695325"/>
            <a:ext cx="8162926" cy="115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2000" tIns="252000" rIns="252000" bIns="2520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90537" y="1957386"/>
            <a:ext cx="8162926" cy="4387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2000" tIns="252000" rIns="252000" bIns="2520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279546" y="6221731"/>
            <a:ext cx="273654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Twinkl"/>
                <a:ea typeface="Twinkl"/>
                <a:cs typeface="Twinkl"/>
                <a:sym typeface="Twink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8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8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8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3pPr>
      <a:lvl4pPr marL="1600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8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4pPr>
      <a:lvl5pPr marL="20574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8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5pPr>
      <a:lvl6pPr marL="0" marR="0" indent="2286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18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6pPr>
      <a:lvl7pPr marL="0" marR="0" indent="2743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18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7pPr>
      <a:lvl8pPr marL="0" marR="0" indent="3200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18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8pPr>
      <a:lvl9pPr marL="0" marR="0" indent="3657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1800" u="none">
          <a:ln>
            <a:noFill/>
          </a:ln>
          <a:solidFill>
            <a:srgbClr val="1C1C1C"/>
          </a:solidFill>
          <a:uFillTx/>
          <a:latin typeface="Twinkl"/>
          <a:ea typeface="Twinkl"/>
          <a:cs typeface="Twinkl"/>
          <a:sym typeface="Twink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ink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ink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ink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ink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ink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ink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ink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ink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ink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"/>
          <p:cNvGrpSpPr/>
          <p:nvPr/>
        </p:nvGrpSpPr>
        <p:grpSpPr>
          <a:xfrm>
            <a:off x="336550" y="3130550"/>
            <a:ext cx="8548690" cy="3079750"/>
            <a:chOff x="0" y="0"/>
            <a:chExt cx="8548689" cy="3079750"/>
          </a:xfrm>
        </p:grpSpPr>
        <p:sp>
          <p:nvSpPr>
            <p:cNvPr id="81" name="Rounded Rectangle"/>
            <p:cNvSpPr/>
            <p:nvPr/>
          </p:nvSpPr>
          <p:spPr>
            <a:xfrm>
              <a:off x="0" y="0"/>
              <a:ext cx="8548690" cy="3079750"/>
            </a:xfrm>
            <a:prstGeom prst="roundRect">
              <a:avLst>
                <a:gd name="adj" fmla="val 6995"/>
              </a:avLst>
            </a:prstGeom>
            <a:solidFill>
              <a:srgbClr val="EF8218"/>
            </a:solidFill>
            <a:ln w="38100" cap="flat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4400">
                  <a:latin typeface="Twinkl"/>
                  <a:ea typeface="Twinkl"/>
                  <a:cs typeface="Twinkl"/>
                  <a:sym typeface="Twinkl"/>
                </a:defRPr>
              </a:pPr>
            </a:p>
          </p:txBody>
        </p:sp>
        <p:sp>
          <p:nvSpPr>
            <p:cNvPr id="82" name="Welcome to...…"/>
            <p:cNvSpPr txBox="1"/>
            <p:nvPr/>
          </p:nvSpPr>
          <p:spPr>
            <a:xfrm>
              <a:off x="63163" y="319403"/>
              <a:ext cx="8422364" cy="2440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3000">
                  <a:latin typeface="Twinkl"/>
                  <a:ea typeface="Twinkl"/>
                  <a:cs typeface="Twinkl"/>
                  <a:sym typeface="Twinkl"/>
                </a:defRPr>
              </a:pPr>
              <a:r>
                <a:t>Welcome to...</a:t>
              </a:r>
            </a:p>
            <a:p>
              <a:pPr algn="ctr">
                <a:defRPr sz="1000">
                  <a:latin typeface="Twinkl"/>
                  <a:ea typeface="Twinkl"/>
                  <a:cs typeface="Twinkl"/>
                  <a:sym typeface="Twinkl"/>
                </a:defRPr>
              </a:pPr>
            </a:p>
            <a:p>
              <a:pPr algn="ctr">
                <a:defRPr sz="5000">
                  <a:latin typeface="Twinkl"/>
                  <a:ea typeface="Twinkl"/>
                  <a:cs typeface="Twinkl"/>
                  <a:sym typeface="Twinkl"/>
                </a:defRPr>
              </a:pPr>
              <a:r>
                <a:t>Primary </a:t>
              </a:r>
              <a:r>
                <a:t>2/1</a:t>
              </a:r>
            </a:p>
            <a:p>
              <a:pPr algn="ctr">
                <a:defRPr sz="2000">
                  <a:latin typeface="Twinkl"/>
                  <a:ea typeface="Twinkl"/>
                  <a:cs typeface="Twinkl"/>
                  <a:sym typeface="Twinkl"/>
                </a:defRPr>
              </a:pPr>
              <a:r>
                <a:t>with </a:t>
              </a:r>
            </a:p>
            <a:p>
              <a:pPr algn="ctr">
                <a:defRPr sz="4400">
                  <a:latin typeface="Twinkl"/>
                  <a:ea typeface="Twinkl"/>
                  <a:cs typeface="Twinkl"/>
                  <a:sym typeface="Twinkl"/>
                </a:defRPr>
              </a:pPr>
              <a:r>
                <a:t>Mrs </a:t>
              </a:r>
              <a:r>
                <a:t>Gemmell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ounded Rectangle"/>
          <p:cNvSpPr/>
          <p:nvPr/>
        </p:nvSpPr>
        <p:spPr>
          <a:xfrm>
            <a:off x="739775" y="1804986"/>
            <a:ext cx="7632700" cy="4043364"/>
          </a:xfrm>
          <a:prstGeom prst="roundRect">
            <a:avLst>
              <a:gd name="adj" fmla="val 16667"/>
            </a:avLst>
          </a:prstGeom>
          <a:solidFill>
            <a:srgbClr val="F5862B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inkl"/>
                <a:ea typeface="Twinkl"/>
                <a:cs typeface="Twinkl"/>
                <a:sym typeface="Twinkl"/>
              </a:defRPr>
            </a:pPr>
          </a:p>
        </p:txBody>
      </p:sp>
      <p:sp>
        <p:nvSpPr>
          <p:cNvPr id="143" name="Find me on Twitter!"/>
          <p:cNvSpPr txBox="1"/>
          <p:nvPr>
            <p:ph type="title" idx="4294967295"/>
          </p:nvPr>
        </p:nvSpPr>
        <p:spPr>
          <a:xfrm>
            <a:off x="1318492" y="635867"/>
            <a:ext cx="6507016" cy="896791"/>
          </a:xfrm>
          <a:prstGeom prst="rect">
            <a:avLst/>
          </a:prstGeom>
        </p:spPr>
        <p:txBody>
          <a:bodyPr/>
          <a:lstStyle>
            <a:lvl1pPr defTabSz="795527">
              <a:defRPr sz="2700">
                <a:solidFill>
                  <a:schemeClr val="accent2"/>
                </a:solidFill>
                <a:latin typeface="Twinkl SemiBold"/>
                <a:ea typeface="Twinkl SemiBold"/>
                <a:cs typeface="Twinkl SemiBold"/>
                <a:sym typeface="Twinkl SemiBold"/>
              </a:defRPr>
            </a:lvl1pPr>
          </a:lstStyle>
          <a:p>
            <a:pPr/>
            <a:r>
              <a:t>Find me on Twitter!</a:t>
            </a:r>
          </a:p>
        </p:txBody>
      </p:sp>
      <p:pic>
        <p:nvPicPr>
          <p:cNvPr id="14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72311" y="5270500"/>
            <a:ext cx="1316039" cy="1520825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@MrsNicholson_KPS…"/>
          <p:cNvSpPr txBox="1"/>
          <p:nvPr/>
        </p:nvSpPr>
        <p:spPr>
          <a:xfrm>
            <a:off x="1179512" y="2460625"/>
            <a:ext cx="6784976" cy="213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>
                <a:latin typeface="Twinkl"/>
                <a:ea typeface="Twinkl"/>
                <a:cs typeface="Twinkl"/>
                <a:sym typeface="Twinkl"/>
              </a:defRPr>
            </a:pPr>
          </a:p>
          <a:p>
            <a:pPr algn="ctr">
              <a:defRPr sz="3400">
                <a:latin typeface="Twinkl"/>
                <a:ea typeface="Twinkl"/>
                <a:cs typeface="Twinkl"/>
                <a:sym typeface="Twinkl"/>
              </a:defRPr>
            </a:pPr>
            <a:r>
              <a:t>@Mrs</a:t>
            </a:r>
            <a:r>
              <a:t>Gemmell</a:t>
            </a:r>
            <a:r>
              <a:t>_KPS</a:t>
            </a:r>
          </a:p>
          <a:p>
            <a:pPr algn="ctr">
              <a:defRPr sz="3400">
                <a:latin typeface="Twinkl"/>
                <a:ea typeface="Twinkl"/>
                <a:cs typeface="Twinkl"/>
                <a:sym typeface="Twinkl"/>
              </a:defRPr>
            </a:pPr>
          </a:p>
          <a:p>
            <a:pPr algn="ctr">
              <a:defRPr sz="3400">
                <a:latin typeface="Twinkl"/>
                <a:ea typeface="Twinkl"/>
                <a:cs typeface="Twinkl"/>
                <a:sym typeface="Twinkl"/>
              </a:defRPr>
            </a:pPr>
            <a:r>
              <a:t>@KilmacolmPS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ounded Rectangle"/>
          <p:cNvSpPr/>
          <p:nvPr/>
        </p:nvSpPr>
        <p:spPr>
          <a:xfrm>
            <a:off x="860425" y="2082800"/>
            <a:ext cx="7632700" cy="4043363"/>
          </a:xfrm>
          <a:prstGeom prst="roundRect">
            <a:avLst>
              <a:gd name="adj" fmla="val 16667"/>
            </a:avLst>
          </a:prstGeom>
          <a:solidFill>
            <a:srgbClr val="F5862B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inkl"/>
                <a:ea typeface="Twinkl"/>
                <a:cs typeface="Twinkl"/>
                <a:sym typeface="Twinkl"/>
              </a:defRPr>
            </a:pPr>
          </a:p>
        </p:txBody>
      </p:sp>
      <p:sp>
        <p:nvSpPr>
          <p:cNvPr id="148" name="I can’t wait to see you!"/>
          <p:cNvSpPr txBox="1"/>
          <p:nvPr>
            <p:ph type="title" idx="4294967295"/>
          </p:nvPr>
        </p:nvSpPr>
        <p:spPr>
          <a:xfrm>
            <a:off x="505692" y="527917"/>
            <a:ext cx="8123091" cy="896791"/>
          </a:xfrm>
          <a:prstGeom prst="rect">
            <a:avLst/>
          </a:prstGeom>
        </p:spPr>
        <p:txBody>
          <a:bodyPr/>
          <a:lstStyle>
            <a:lvl1pPr defTabSz="466344">
              <a:defRPr sz="2700">
                <a:solidFill>
                  <a:schemeClr val="accent2"/>
                </a:solidFill>
                <a:latin typeface="Twinkl SemiBold"/>
                <a:ea typeface="Twinkl SemiBold"/>
                <a:cs typeface="Twinkl SemiBold"/>
                <a:sym typeface="Twinkl SemiBold"/>
              </a:defRPr>
            </a:lvl1pPr>
          </a:lstStyle>
          <a:p>
            <a:pPr/>
            <a:r>
              <a:t>I can’t wait to see you!</a:t>
            </a:r>
          </a:p>
        </p:txBody>
      </p:sp>
      <p:sp>
        <p:nvSpPr>
          <p:cNvPr id="149" name="I hope you have a lovely summer and I am really looking forward to seeing you all in August.…"/>
          <p:cNvSpPr txBox="1"/>
          <p:nvPr/>
        </p:nvSpPr>
        <p:spPr>
          <a:xfrm>
            <a:off x="1290637" y="2549524"/>
            <a:ext cx="6772276" cy="311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800">
                <a:latin typeface="Twinkl"/>
                <a:ea typeface="Twinkl"/>
                <a:cs typeface="Twinkl"/>
                <a:sym typeface="Twinkl"/>
              </a:defRPr>
            </a:pPr>
            <a:r>
              <a:t>I hope you have a lovely summer. I am really looking forward to seeing you all in August.</a:t>
            </a:r>
          </a:p>
          <a:p>
            <a:pPr algn="ctr">
              <a:defRPr sz="2800">
                <a:latin typeface="Twinkl"/>
                <a:ea typeface="Twinkl"/>
                <a:cs typeface="Twinkl"/>
                <a:sym typeface="Twinkl"/>
              </a:defRPr>
            </a:pPr>
          </a:p>
          <a:p>
            <a:pPr algn="ctr">
              <a:defRPr sz="2800">
                <a:latin typeface="Twinkl"/>
                <a:ea typeface="Twinkl"/>
                <a:cs typeface="Twinkl"/>
                <a:sym typeface="Twinkl"/>
              </a:defRPr>
            </a:pPr>
            <a:r>
              <a:t>Take care!</a:t>
            </a:r>
          </a:p>
          <a:p>
            <a:pPr algn="ctr">
              <a:defRPr sz="2800">
                <a:latin typeface="Twinkl"/>
                <a:ea typeface="Twinkl"/>
                <a:cs typeface="Twinkl"/>
                <a:sym typeface="Twinkl"/>
              </a:defRPr>
            </a:pPr>
          </a:p>
          <a:p>
            <a:pPr algn="ctr">
              <a:defRPr sz="2800">
                <a:latin typeface="Twinkl"/>
                <a:ea typeface="Twinkl"/>
                <a:cs typeface="Twinkl"/>
                <a:sym typeface="Twinkl"/>
              </a:defRPr>
            </a:pPr>
            <a:r>
              <a:t>Mrs </a:t>
            </a:r>
            <a:r>
              <a:t>Gemmell 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14376" t="21835" r="29929" b="16170"/>
          <a:stretch>
            <a:fillRect/>
          </a:stretch>
        </p:blipFill>
        <p:spPr>
          <a:xfrm>
            <a:off x="430212" y="346075"/>
            <a:ext cx="8304215" cy="6138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Hello, I am Mrs Nicholson!"/>
          <p:cNvSpPr txBox="1"/>
          <p:nvPr>
            <p:ph type="title" idx="4294967295"/>
          </p:nvPr>
        </p:nvSpPr>
        <p:spPr>
          <a:xfrm>
            <a:off x="505692" y="386629"/>
            <a:ext cx="8123091" cy="896792"/>
          </a:xfrm>
          <a:prstGeom prst="rect">
            <a:avLst/>
          </a:prstGeom>
        </p:spPr>
        <p:txBody>
          <a:bodyPr/>
          <a:lstStyle/>
          <a:p>
            <a:pPr defTabSz="704087">
              <a:defRPr sz="2700">
                <a:solidFill>
                  <a:schemeClr val="accent2"/>
                </a:solidFill>
                <a:latin typeface="Twinkl SemiBold"/>
                <a:ea typeface="Twinkl SemiBold"/>
                <a:cs typeface="Twinkl SemiBold"/>
                <a:sym typeface="Twinkl SemiBold"/>
              </a:defRPr>
            </a:pPr>
            <a:r>
              <a:t>Hello, </a:t>
            </a:r>
            <a:r>
              <a:t>I am Mrs Gemmell</a:t>
            </a:r>
            <a:r>
              <a:t>!</a:t>
            </a:r>
          </a:p>
        </p:txBody>
      </p:sp>
      <p:pic>
        <p:nvPicPr>
          <p:cNvPr id="8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848" y="1283420"/>
            <a:ext cx="3544777" cy="47243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ounded Rectangle"/>
          <p:cNvSpPr/>
          <p:nvPr/>
        </p:nvSpPr>
        <p:spPr>
          <a:xfrm>
            <a:off x="4689475" y="4484687"/>
            <a:ext cx="3713163" cy="1052514"/>
          </a:xfrm>
          <a:prstGeom prst="roundRect">
            <a:avLst>
              <a:gd name="adj" fmla="val 16667"/>
            </a:avLst>
          </a:prstGeom>
          <a:solidFill>
            <a:srgbClr val="4EB1E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inkl"/>
                <a:ea typeface="Twinkl"/>
                <a:cs typeface="Twinkl"/>
                <a:sym typeface="Twinkl"/>
              </a:defRPr>
            </a:pPr>
          </a:p>
        </p:txBody>
      </p:sp>
      <p:sp>
        <p:nvSpPr>
          <p:cNvPr id="89" name="Rounded Rectangle"/>
          <p:cNvSpPr/>
          <p:nvPr/>
        </p:nvSpPr>
        <p:spPr>
          <a:xfrm>
            <a:off x="4689475" y="3290887"/>
            <a:ext cx="3713163" cy="1052514"/>
          </a:xfrm>
          <a:prstGeom prst="roundRect">
            <a:avLst>
              <a:gd name="adj" fmla="val 16667"/>
            </a:avLst>
          </a:prstGeom>
          <a:solidFill>
            <a:srgbClr val="EF821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inkl"/>
                <a:ea typeface="Twinkl"/>
                <a:cs typeface="Twinkl"/>
                <a:sym typeface="Twinkl"/>
              </a:defRPr>
            </a:pPr>
          </a:p>
        </p:txBody>
      </p:sp>
      <p:sp>
        <p:nvSpPr>
          <p:cNvPr id="90" name="Rounded Rectangle"/>
          <p:cNvSpPr/>
          <p:nvPr/>
        </p:nvSpPr>
        <p:spPr>
          <a:xfrm>
            <a:off x="4689475" y="2119311"/>
            <a:ext cx="3713163" cy="1052514"/>
          </a:xfrm>
          <a:prstGeom prst="roundRect">
            <a:avLst>
              <a:gd name="adj" fmla="val 16667"/>
            </a:avLst>
          </a:prstGeom>
          <a:solidFill>
            <a:srgbClr val="A772A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inkl"/>
                <a:ea typeface="Twinkl"/>
                <a:cs typeface="Twinkl"/>
                <a:sym typeface="Twinkl"/>
              </a:defRPr>
            </a:pPr>
          </a:p>
        </p:txBody>
      </p:sp>
      <p:sp>
        <p:nvSpPr>
          <p:cNvPr id="91" name="Rounded Rectangle"/>
          <p:cNvSpPr/>
          <p:nvPr/>
        </p:nvSpPr>
        <p:spPr>
          <a:xfrm>
            <a:off x="765175" y="4484687"/>
            <a:ext cx="3713163" cy="1052514"/>
          </a:xfrm>
          <a:prstGeom prst="roundRect">
            <a:avLst>
              <a:gd name="adj" fmla="val 16667"/>
            </a:avLst>
          </a:prstGeom>
          <a:solidFill>
            <a:srgbClr val="FFE00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inkl"/>
                <a:ea typeface="Twinkl"/>
                <a:cs typeface="Twinkl"/>
                <a:sym typeface="Twinkl"/>
              </a:defRPr>
            </a:pPr>
          </a:p>
        </p:txBody>
      </p:sp>
      <p:sp>
        <p:nvSpPr>
          <p:cNvPr id="92" name="Rounded Rectangle"/>
          <p:cNvSpPr/>
          <p:nvPr/>
        </p:nvSpPr>
        <p:spPr>
          <a:xfrm>
            <a:off x="762000" y="3290887"/>
            <a:ext cx="3713163" cy="1052514"/>
          </a:xfrm>
          <a:prstGeom prst="roundRect">
            <a:avLst>
              <a:gd name="adj" fmla="val 16667"/>
            </a:avLst>
          </a:prstGeom>
          <a:solidFill>
            <a:srgbClr val="87BE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inkl"/>
                <a:ea typeface="Twinkl"/>
                <a:cs typeface="Twinkl"/>
                <a:sym typeface="Twinkl"/>
              </a:defRPr>
            </a:pPr>
          </a:p>
        </p:txBody>
      </p:sp>
      <p:sp>
        <p:nvSpPr>
          <p:cNvPr id="93" name="Rounded Rectangle"/>
          <p:cNvSpPr/>
          <p:nvPr/>
        </p:nvSpPr>
        <p:spPr>
          <a:xfrm>
            <a:off x="779462" y="2119311"/>
            <a:ext cx="3711577" cy="1052514"/>
          </a:xfrm>
          <a:prstGeom prst="roundRect">
            <a:avLst>
              <a:gd name="adj" fmla="val 16667"/>
            </a:avLst>
          </a:prstGeom>
          <a:solidFill>
            <a:srgbClr val="EC73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inkl"/>
                <a:ea typeface="Twinkl"/>
                <a:cs typeface="Twinkl"/>
                <a:sym typeface="Twinkl"/>
              </a:defRPr>
            </a:pPr>
          </a:p>
        </p:txBody>
      </p:sp>
      <p:sp>
        <p:nvSpPr>
          <p:cNvPr id="94" name="Hello, I am Mrs Nicholson!"/>
          <p:cNvSpPr txBox="1"/>
          <p:nvPr>
            <p:ph type="title" idx="4294967295"/>
          </p:nvPr>
        </p:nvSpPr>
        <p:spPr>
          <a:xfrm>
            <a:off x="505692" y="527917"/>
            <a:ext cx="8123091" cy="896791"/>
          </a:xfrm>
          <a:prstGeom prst="rect">
            <a:avLst/>
          </a:prstGeom>
        </p:spPr>
        <p:txBody>
          <a:bodyPr/>
          <a:lstStyle>
            <a:lvl1pPr defTabSz="630936">
              <a:defRPr sz="2700">
                <a:solidFill>
                  <a:schemeClr val="accent2"/>
                </a:solidFill>
                <a:latin typeface="Twinkl SemiBold"/>
                <a:ea typeface="Twinkl SemiBold"/>
                <a:cs typeface="Twinkl SemiBold"/>
                <a:sym typeface="Twinkl SemiBold"/>
              </a:defRPr>
            </a:lvl1pPr>
          </a:lstStyle>
          <a:p>
            <a:pPr/>
            <a:r>
              <a:t>A little bit about Mrs Gemmell!</a:t>
            </a:r>
          </a:p>
        </p:txBody>
      </p:sp>
      <p:sp>
        <p:nvSpPr>
          <p:cNvPr id="95" name="Click on the boxes below to reveal some fun facts about me"/>
          <p:cNvSpPr txBox="1"/>
          <p:nvPr/>
        </p:nvSpPr>
        <p:spPr>
          <a:xfrm>
            <a:off x="755650" y="1473199"/>
            <a:ext cx="763270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chemeClr val="accent2"/>
                </a:solidFill>
                <a:latin typeface="Twinkl"/>
                <a:ea typeface="Twinkl"/>
                <a:cs typeface="Twinkl"/>
                <a:sym typeface="Twinkl"/>
              </a:defRPr>
            </a:lvl1pPr>
          </a:lstStyle>
          <a:p>
            <a:pPr/>
            <a:r>
              <a:t>Click on the boxes below to reveal some fun facts about me</a:t>
            </a:r>
          </a:p>
        </p:txBody>
      </p:sp>
      <p:sp>
        <p:nvSpPr>
          <p:cNvPr id="96" name="I love reading, walking and camping!"/>
          <p:cNvSpPr txBox="1"/>
          <p:nvPr/>
        </p:nvSpPr>
        <p:spPr>
          <a:xfrm>
            <a:off x="1042987" y="2292349"/>
            <a:ext cx="307022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latin typeface="Twinkl"/>
                <a:ea typeface="Twinkl"/>
                <a:cs typeface="Twinkl"/>
                <a:sym typeface="Twinkl"/>
              </a:defRPr>
            </a:pPr>
            <a:r>
              <a:t>I </a:t>
            </a:r>
            <a:r>
              <a:t>really love swimming</a:t>
            </a:r>
            <a:r>
              <a:t>!  </a:t>
            </a:r>
          </a:p>
        </p:txBody>
      </p:sp>
      <p:sp>
        <p:nvSpPr>
          <p:cNvPr id="97" name="I love spending time with my husband and my two children."/>
          <p:cNvSpPr txBox="1"/>
          <p:nvPr/>
        </p:nvSpPr>
        <p:spPr>
          <a:xfrm>
            <a:off x="1082675" y="3338512"/>
            <a:ext cx="3070225" cy="92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latin typeface="Twinkl"/>
                <a:ea typeface="Twinkl"/>
                <a:cs typeface="Twinkl"/>
                <a:sym typeface="Twinkl"/>
              </a:defRPr>
            </a:pPr>
            <a:r>
              <a:t>I love spending time with my husband and my t</a:t>
            </a:r>
            <a:r>
              <a:t>hree</a:t>
            </a:r>
            <a:r>
              <a:t> children. </a:t>
            </a:r>
          </a:p>
        </p:txBody>
      </p:sp>
      <p:sp>
        <p:nvSpPr>
          <p:cNvPr id="98" name="I love travelling, seeing new places and having fun at a beach!"/>
          <p:cNvSpPr txBox="1"/>
          <p:nvPr/>
        </p:nvSpPr>
        <p:spPr>
          <a:xfrm>
            <a:off x="1042987" y="4595812"/>
            <a:ext cx="3063876" cy="92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Twinkl"/>
                <a:ea typeface="Twinkl"/>
                <a:cs typeface="Twinkl"/>
                <a:sym typeface="Twinkl"/>
              </a:defRPr>
            </a:lvl1pPr>
          </a:lstStyle>
          <a:p>
            <a:pPr/>
            <a:r>
              <a:t>I love travelling, seeing new places and having fun at a beach! </a:t>
            </a:r>
          </a:p>
        </p:txBody>
      </p:sp>
      <p:sp>
        <p:nvSpPr>
          <p:cNvPr id="99" name="My favourite colour is purple!"/>
          <p:cNvSpPr txBox="1"/>
          <p:nvPr/>
        </p:nvSpPr>
        <p:spPr>
          <a:xfrm>
            <a:off x="5059362" y="2308225"/>
            <a:ext cx="2997202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Twinkl"/>
                <a:ea typeface="Twinkl"/>
                <a:cs typeface="Twinkl"/>
                <a:sym typeface="Twinkl"/>
              </a:defRPr>
            </a:lvl1pPr>
          </a:lstStyle>
          <a:p>
            <a:pPr/>
            <a:r>
              <a:t>I love spending time outdoors!</a:t>
            </a:r>
          </a:p>
        </p:txBody>
      </p:sp>
      <p:sp>
        <p:nvSpPr>
          <p:cNvPr id="100" name="I wear contact lenses!"/>
          <p:cNvSpPr txBox="1"/>
          <p:nvPr/>
        </p:nvSpPr>
        <p:spPr>
          <a:xfrm>
            <a:off x="5019673" y="3616325"/>
            <a:ext cx="3078165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Twinkl"/>
                <a:ea typeface="Twinkl"/>
                <a:cs typeface="Twinkl"/>
                <a:sym typeface="Twinkl"/>
              </a:defRPr>
            </a:lvl1pPr>
          </a:lstStyle>
          <a:p>
            <a:pPr/>
            <a:r>
              <a:t>My favourite food is sandwiches!</a:t>
            </a:r>
          </a:p>
        </p:txBody>
      </p:sp>
      <p:sp>
        <p:nvSpPr>
          <p:cNvPr id="101" name="I love a good cup of tea!"/>
          <p:cNvSpPr txBox="1"/>
          <p:nvPr/>
        </p:nvSpPr>
        <p:spPr>
          <a:xfrm>
            <a:off x="5089525" y="4825999"/>
            <a:ext cx="289560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Twinkl"/>
                <a:ea typeface="Twinkl"/>
                <a:cs typeface="Twinkl"/>
                <a:sym typeface="Twinkl"/>
              </a:defRPr>
            </a:lvl1pPr>
          </a:lstStyle>
          <a:p>
            <a:pPr/>
            <a:r>
              <a:t>My favourite colour is blue!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" grpId="4"/>
      <p:bldP build="whole" bldLvl="1" animBg="1" rev="0" advAuto="0" spid="101" grpId="6"/>
      <p:bldP build="whole" bldLvl="1" animBg="1" rev="0" advAuto="0" spid="100" grpId="5"/>
      <p:bldP build="whole" bldLvl="1" animBg="1" rev="0" advAuto="0" spid="98" grpId="3"/>
      <p:bldP build="whole" bldLvl="1" animBg="1" rev="0" advAuto="0" spid="97" grpId="2"/>
      <p:bldP build="whole" bldLvl="1" animBg="1" rev="0" advAuto="0" spid="9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Here is Mrs Nicholson’s  P2/1 Classroom!"/>
          <p:cNvSpPr txBox="1"/>
          <p:nvPr>
            <p:ph type="title" idx="4294967295"/>
          </p:nvPr>
        </p:nvSpPr>
        <p:spPr>
          <a:xfrm>
            <a:off x="-435696" y="664442"/>
            <a:ext cx="9824892" cy="896791"/>
          </a:xfrm>
          <a:prstGeom prst="rect">
            <a:avLst/>
          </a:prstGeom>
        </p:spPr>
        <p:txBody>
          <a:bodyPr/>
          <a:lstStyle/>
          <a:p>
            <a:pPr defTabSz="274319">
              <a:defRPr sz="1350">
                <a:solidFill>
                  <a:schemeClr val="accent2"/>
                </a:solidFill>
                <a:latin typeface="Twinkl SemiBold"/>
                <a:ea typeface="Twinkl SemiBold"/>
                <a:cs typeface="Twinkl SemiBold"/>
                <a:sym typeface="Twinkl SemiBold"/>
              </a:defRPr>
            </a:pPr>
            <a:r>
              <a:t>Here is </a:t>
            </a:r>
            <a:r>
              <a:t>our</a:t>
            </a:r>
            <a:r>
              <a:t> </a:t>
            </a:r>
            <a:br/>
            <a:r>
              <a:t>P</a:t>
            </a:r>
            <a:r>
              <a:t>2/1</a:t>
            </a:r>
            <a:r>
              <a:t> Classroom!</a:t>
            </a:r>
          </a:p>
        </p:txBody>
      </p:sp>
      <p:pic>
        <p:nvPicPr>
          <p:cNvPr id="10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6491" y="1455173"/>
            <a:ext cx="6820516" cy="4719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Here are the entrances and exits for Mrs Nicholson’s P2/1 classroom…"/>
          <p:cNvSpPr txBox="1"/>
          <p:nvPr>
            <p:ph type="title" idx="4294967295"/>
          </p:nvPr>
        </p:nvSpPr>
        <p:spPr>
          <a:xfrm>
            <a:off x="767628" y="799379"/>
            <a:ext cx="7699231" cy="896791"/>
          </a:xfrm>
          <a:prstGeom prst="rect">
            <a:avLst/>
          </a:prstGeom>
        </p:spPr>
        <p:txBody>
          <a:bodyPr/>
          <a:lstStyle/>
          <a:p>
            <a:pPr defTabSz="384047">
              <a:defRPr sz="1600">
                <a:solidFill>
                  <a:schemeClr val="accent2"/>
                </a:solidFill>
                <a:latin typeface="Twinkl SemiBold"/>
                <a:ea typeface="Twinkl SemiBold"/>
                <a:cs typeface="Twinkl SemiBold"/>
                <a:sym typeface="Twinkl SemiBold"/>
              </a:defRPr>
            </a:pPr>
            <a:r>
              <a:t>Here are the entrances and exits for </a:t>
            </a:r>
            <a:r>
              <a:t>the P2/1 </a:t>
            </a:r>
            <a:r>
              <a:t> classroom…</a:t>
            </a:r>
          </a:p>
        </p:txBody>
      </p:sp>
      <p:pic>
        <p:nvPicPr>
          <p:cNvPr id="10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3703" y="1536028"/>
            <a:ext cx="3687097" cy="4330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Hand washing"/>
          <p:cNvSpPr txBox="1"/>
          <p:nvPr>
            <p:ph type="title" idx="4294967295"/>
          </p:nvPr>
        </p:nvSpPr>
        <p:spPr>
          <a:xfrm>
            <a:off x="510454" y="588242"/>
            <a:ext cx="8123092" cy="896791"/>
          </a:xfrm>
          <a:prstGeom prst="rect">
            <a:avLst/>
          </a:prstGeom>
        </p:spPr>
        <p:txBody>
          <a:bodyPr/>
          <a:lstStyle>
            <a:lvl1pPr defTabSz="630936">
              <a:defRPr sz="2700">
                <a:solidFill>
                  <a:schemeClr val="accent2"/>
                </a:solidFill>
                <a:latin typeface="Twinkl SemiBold"/>
                <a:ea typeface="Twinkl SemiBold"/>
                <a:cs typeface="Twinkl SemiBold"/>
                <a:sym typeface="Twinkl SemiBold"/>
              </a:defRPr>
            </a:lvl1pPr>
          </a:lstStyle>
          <a:p>
            <a:pPr/>
            <a:r>
              <a:t>Hand washing</a:t>
            </a:r>
          </a:p>
        </p:txBody>
      </p:sp>
      <p:sp>
        <p:nvSpPr>
          <p:cNvPr id="110" name="You will wash your hands when you come into school and regularly throughout the day"/>
          <p:cNvSpPr txBox="1"/>
          <p:nvPr/>
        </p:nvSpPr>
        <p:spPr>
          <a:xfrm>
            <a:off x="2152650" y="1533524"/>
            <a:ext cx="4838700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solidFill>
                  <a:schemeClr val="accent2"/>
                </a:solidFill>
                <a:latin typeface="Twinkl"/>
                <a:ea typeface="Twinkl"/>
                <a:cs typeface="Twinkl"/>
                <a:sym typeface="Twinkl"/>
              </a:defRPr>
            </a:pPr>
            <a:r>
              <a:t>You will wash your hands when you come into school and regularly throughout the day</a:t>
            </a:r>
            <a:r>
              <a:t>.</a:t>
            </a:r>
          </a:p>
        </p:txBody>
      </p:sp>
      <p:pic>
        <p:nvPicPr>
          <p:cNvPr id="11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0672" y="2341590"/>
            <a:ext cx="5174167" cy="39435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What to bring to school"/>
          <p:cNvSpPr txBox="1"/>
          <p:nvPr>
            <p:ph type="title" idx="4294967295"/>
          </p:nvPr>
        </p:nvSpPr>
        <p:spPr>
          <a:xfrm>
            <a:off x="510454" y="588242"/>
            <a:ext cx="8123092" cy="896791"/>
          </a:xfrm>
          <a:prstGeom prst="rect">
            <a:avLst/>
          </a:prstGeom>
        </p:spPr>
        <p:txBody>
          <a:bodyPr/>
          <a:lstStyle>
            <a:lvl1pPr defTabSz="630936">
              <a:defRPr sz="2700">
                <a:solidFill>
                  <a:schemeClr val="accent2"/>
                </a:solidFill>
                <a:latin typeface="Twinkl SemiBold"/>
                <a:ea typeface="Twinkl SemiBold"/>
                <a:cs typeface="Twinkl SemiBold"/>
                <a:sym typeface="Twinkl SemiBold"/>
              </a:defRPr>
            </a:lvl1pPr>
          </a:lstStyle>
          <a:p>
            <a:pPr/>
            <a:r>
              <a:t>What to bring to school</a:t>
            </a:r>
          </a:p>
        </p:txBody>
      </p:sp>
      <p:sp>
        <p:nvSpPr>
          <p:cNvPr id="114" name="You will need…"/>
          <p:cNvSpPr txBox="1"/>
          <p:nvPr/>
        </p:nvSpPr>
        <p:spPr>
          <a:xfrm>
            <a:off x="3736237" y="1347787"/>
            <a:ext cx="1671523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>
                <a:solidFill>
                  <a:schemeClr val="accent2"/>
                </a:solidFill>
                <a:latin typeface="Twinkl"/>
                <a:ea typeface="Twinkl"/>
                <a:cs typeface="Twinkl"/>
                <a:sym typeface="Twinkl"/>
              </a:defRPr>
            </a:lvl1pPr>
          </a:lstStyle>
          <a:p>
            <a:pPr/>
            <a:r>
              <a:t>You will need…</a:t>
            </a:r>
          </a:p>
        </p:txBody>
      </p:sp>
      <p:pic>
        <p:nvPicPr>
          <p:cNvPr id="11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0086" y="2311400"/>
            <a:ext cx="2171702" cy="2171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2212" y="2311400"/>
            <a:ext cx="2014539" cy="2014539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a filled water bottle"/>
          <p:cNvSpPr txBox="1"/>
          <p:nvPr/>
        </p:nvSpPr>
        <p:spPr>
          <a:xfrm>
            <a:off x="2101849" y="1941511"/>
            <a:ext cx="291085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chemeClr val="accent2"/>
                </a:solidFill>
                <a:latin typeface="Twinkl"/>
                <a:ea typeface="Twinkl"/>
                <a:cs typeface="Twinkl"/>
                <a:sym typeface="Twinkl"/>
              </a:defRPr>
            </a:lvl1pPr>
          </a:lstStyle>
          <a:p>
            <a:pPr/>
            <a:r>
              <a:t>a filled water bottle	 </a:t>
            </a:r>
          </a:p>
        </p:txBody>
      </p:sp>
      <p:sp>
        <p:nvSpPr>
          <p:cNvPr id="118" name="a snack"/>
          <p:cNvSpPr txBox="1"/>
          <p:nvPr/>
        </p:nvSpPr>
        <p:spPr>
          <a:xfrm>
            <a:off x="5562705" y="1943099"/>
            <a:ext cx="891961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>
                <a:solidFill>
                  <a:schemeClr val="accent2"/>
                </a:solidFill>
                <a:latin typeface="Twinkl"/>
                <a:ea typeface="Twinkl"/>
                <a:cs typeface="Twinkl"/>
                <a:sym typeface="Twinkl"/>
              </a:defRPr>
            </a:lvl1pPr>
          </a:lstStyle>
          <a:p>
            <a:pPr/>
            <a:r>
              <a:t>a snack</a:t>
            </a:r>
          </a:p>
        </p:txBody>
      </p:sp>
      <p:sp>
        <p:nvSpPr>
          <p:cNvPr id="119" name="You will also bring a packed lunch or order from the school menu"/>
          <p:cNvSpPr txBox="1"/>
          <p:nvPr/>
        </p:nvSpPr>
        <p:spPr>
          <a:xfrm>
            <a:off x="479340" y="4924424"/>
            <a:ext cx="8185321" cy="42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200">
                <a:solidFill>
                  <a:schemeClr val="accent2"/>
                </a:solidFill>
                <a:latin typeface="Twinkl"/>
                <a:ea typeface="Twinkl"/>
                <a:cs typeface="Twinkl"/>
                <a:sym typeface="Twinkl"/>
              </a:defRPr>
            </a:pPr>
            <a:r>
              <a:t>You will also bring a packed lunch or order from the school menu</a:t>
            </a:r>
            <a:r>
              <a:t>.</a:t>
            </a:r>
          </a:p>
        </p:txBody>
      </p:sp>
      <p:sp>
        <p:nvSpPr>
          <p:cNvPr id="120" name="and"/>
          <p:cNvSpPr txBox="1"/>
          <p:nvPr/>
        </p:nvSpPr>
        <p:spPr>
          <a:xfrm>
            <a:off x="4302124" y="3397248"/>
            <a:ext cx="485549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chemeClr val="accent2"/>
                </a:solidFill>
                <a:latin typeface="Twinkl"/>
                <a:ea typeface="Twinkl"/>
                <a:cs typeface="Twinkl"/>
                <a:sym typeface="Twinkl"/>
              </a:defRPr>
            </a:lvl1pPr>
          </a:lstStyle>
          <a:p>
            <a:pPr/>
            <a:r>
              <a:t>and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Break times"/>
          <p:cNvSpPr txBox="1"/>
          <p:nvPr>
            <p:ph type="title" idx="4294967295"/>
          </p:nvPr>
        </p:nvSpPr>
        <p:spPr>
          <a:xfrm>
            <a:off x="510454" y="504104"/>
            <a:ext cx="8123092" cy="896791"/>
          </a:xfrm>
          <a:prstGeom prst="rect">
            <a:avLst/>
          </a:prstGeom>
        </p:spPr>
        <p:txBody>
          <a:bodyPr/>
          <a:lstStyle>
            <a:lvl1pPr defTabSz="630936">
              <a:defRPr sz="2700">
                <a:solidFill>
                  <a:schemeClr val="accent2"/>
                </a:solidFill>
                <a:latin typeface="Twinkl SemiBold"/>
                <a:ea typeface="Twinkl SemiBold"/>
                <a:cs typeface="Twinkl SemiBold"/>
                <a:sym typeface="Twinkl SemiBold"/>
              </a:defRPr>
            </a:lvl1pPr>
          </a:lstStyle>
          <a:p>
            <a:pPr/>
            <a:r>
              <a:t>Break times</a:t>
            </a:r>
          </a:p>
        </p:txBody>
      </p:sp>
      <p:sp>
        <p:nvSpPr>
          <p:cNvPr id="123" name="To ensure 2m social distancing, we will have staggered breaks at playtime and lunchtime"/>
          <p:cNvSpPr txBox="1"/>
          <p:nvPr/>
        </p:nvSpPr>
        <p:spPr>
          <a:xfrm>
            <a:off x="1743075" y="1209675"/>
            <a:ext cx="5543550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chemeClr val="accent2"/>
                </a:solidFill>
                <a:latin typeface="Twinkl"/>
                <a:ea typeface="Twinkl"/>
                <a:cs typeface="Twinkl"/>
                <a:sym typeface="Twinkl"/>
              </a:defRPr>
            </a:lvl1pPr>
          </a:lstStyle>
          <a:p>
            <a:pPr/>
            <a:r>
              <a:t>You will enjoy break times in the school playground and on the MUGA.</a:t>
            </a:r>
          </a:p>
        </p:txBody>
      </p:sp>
      <p:pic>
        <p:nvPicPr>
          <p:cNvPr id="124" name="An empty road&#10;&#10;Description automatically generated" descr="An empty roadDescription automatically generate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7375" y="1952625"/>
            <a:ext cx="5429250" cy="2100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A picture containing sport, game, outdoor, holding&#10;&#10;Description automatically generated" descr="A picture containing sport, game, outdoor, holdingDescription automatically generate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7375" y="4149725"/>
            <a:ext cx="5429250" cy="2151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Here are some subjects you will be exploring in school…"/>
          <p:cNvSpPr txBox="1"/>
          <p:nvPr>
            <p:ph type="title" idx="4294967295"/>
          </p:nvPr>
        </p:nvSpPr>
        <p:spPr>
          <a:xfrm>
            <a:off x="1213717" y="672379"/>
            <a:ext cx="6507016" cy="896791"/>
          </a:xfrm>
          <a:prstGeom prst="rect">
            <a:avLst/>
          </a:prstGeom>
        </p:spPr>
        <p:txBody>
          <a:bodyPr/>
          <a:lstStyle>
            <a:lvl1pPr defTabSz="493776">
              <a:defRPr sz="1700">
                <a:solidFill>
                  <a:schemeClr val="accent2"/>
                </a:solidFill>
                <a:latin typeface="Twinkl SemiBold"/>
                <a:ea typeface="Twinkl SemiBold"/>
                <a:cs typeface="Twinkl SemiBold"/>
                <a:sym typeface="Twinkl SemiBold"/>
              </a:defRPr>
            </a:lvl1pPr>
          </a:lstStyle>
          <a:p>
            <a:pPr/>
            <a:r>
              <a:t>Here are some subjects you will be exploring in school…</a:t>
            </a:r>
          </a:p>
        </p:txBody>
      </p:sp>
      <p:sp>
        <p:nvSpPr>
          <p:cNvPr id="128" name="Rounded Rectangle"/>
          <p:cNvSpPr/>
          <p:nvPr/>
        </p:nvSpPr>
        <p:spPr>
          <a:xfrm>
            <a:off x="755650" y="2119311"/>
            <a:ext cx="3711575" cy="1050927"/>
          </a:xfrm>
          <a:prstGeom prst="roundRect">
            <a:avLst>
              <a:gd name="adj" fmla="val 16667"/>
            </a:avLst>
          </a:prstGeom>
          <a:solidFill>
            <a:srgbClr val="EC73A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inkl"/>
                <a:ea typeface="Twinkl"/>
                <a:cs typeface="Twinkl"/>
                <a:sym typeface="Twinkl"/>
              </a:defRPr>
            </a:pPr>
          </a:p>
        </p:txBody>
      </p:sp>
      <p:sp>
        <p:nvSpPr>
          <p:cNvPr id="129" name="Rounded Rectangle"/>
          <p:cNvSpPr/>
          <p:nvPr/>
        </p:nvSpPr>
        <p:spPr>
          <a:xfrm>
            <a:off x="755650" y="3290887"/>
            <a:ext cx="3711575" cy="1050927"/>
          </a:xfrm>
          <a:prstGeom prst="roundRect">
            <a:avLst>
              <a:gd name="adj" fmla="val 16667"/>
            </a:avLst>
          </a:prstGeom>
          <a:solidFill>
            <a:srgbClr val="87BE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inkl"/>
                <a:ea typeface="Twinkl"/>
                <a:cs typeface="Twinkl"/>
                <a:sym typeface="Twinkl"/>
              </a:defRPr>
            </a:pPr>
          </a:p>
        </p:txBody>
      </p:sp>
      <p:sp>
        <p:nvSpPr>
          <p:cNvPr id="130" name="Rounded Rectangle"/>
          <p:cNvSpPr/>
          <p:nvPr/>
        </p:nvSpPr>
        <p:spPr>
          <a:xfrm>
            <a:off x="755650" y="4462462"/>
            <a:ext cx="3711575" cy="1052514"/>
          </a:xfrm>
          <a:prstGeom prst="roundRect">
            <a:avLst>
              <a:gd name="adj" fmla="val 16667"/>
            </a:avLst>
          </a:prstGeom>
          <a:solidFill>
            <a:srgbClr val="FFE00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inkl"/>
                <a:ea typeface="Twinkl"/>
                <a:cs typeface="Twinkl"/>
                <a:sym typeface="Twinkl"/>
              </a:defRPr>
            </a:pPr>
          </a:p>
        </p:txBody>
      </p:sp>
      <p:sp>
        <p:nvSpPr>
          <p:cNvPr id="131" name="Rounded Rectangle"/>
          <p:cNvSpPr/>
          <p:nvPr/>
        </p:nvSpPr>
        <p:spPr>
          <a:xfrm>
            <a:off x="4681537" y="2119311"/>
            <a:ext cx="3711577" cy="1050927"/>
          </a:xfrm>
          <a:prstGeom prst="roundRect">
            <a:avLst>
              <a:gd name="adj" fmla="val 16667"/>
            </a:avLst>
          </a:prstGeom>
          <a:solidFill>
            <a:srgbClr val="A772A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inkl"/>
                <a:ea typeface="Twinkl"/>
                <a:cs typeface="Twinkl"/>
                <a:sym typeface="Twinkl"/>
              </a:defRPr>
            </a:pPr>
          </a:p>
        </p:txBody>
      </p:sp>
      <p:sp>
        <p:nvSpPr>
          <p:cNvPr id="132" name="Rounded Rectangle"/>
          <p:cNvSpPr/>
          <p:nvPr/>
        </p:nvSpPr>
        <p:spPr>
          <a:xfrm>
            <a:off x="4676775" y="3290887"/>
            <a:ext cx="3711575" cy="1050927"/>
          </a:xfrm>
          <a:prstGeom prst="roundRect">
            <a:avLst>
              <a:gd name="adj" fmla="val 16667"/>
            </a:avLst>
          </a:prstGeom>
          <a:solidFill>
            <a:srgbClr val="EF821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inkl"/>
                <a:ea typeface="Twinkl"/>
                <a:cs typeface="Twinkl"/>
                <a:sym typeface="Twinkl"/>
              </a:defRPr>
            </a:pPr>
          </a:p>
        </p:txBody>
      </p:sp>
      <p:sp>
        <p:nvSpPr>
          <p:cNvPr id="133" name="Rounded Rectangle"/>
          <p:cNvSpPr/>
          <p:nvPr/>
        </p:nvSpPr>
        <p:spPr>
          <a:xfrm>
            <a:off x="4681537" y="4462462"/>
            <a:ext cx="3711577" cy="1052514"/>
          </a:xfrm>
          <a:prstGeom prst="roundRect">
            <a:avLst>
              <a:gd name="adj" fmla="val 16667"/>
            </a:avLst>
          </a:prstGeom>
          <a:solidFill>
            <a:srgbClr val="4EB1E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inkl"/>
                <a:ea typeface="Twinkl"/>
                <a:cs typeface="Twinkl"/>
                <a:sym typeface="Twinkl"/>
              </a:defRPr>
            </a:pPr>
          </a:p>
        </p:txBody>
      </p:sp>
      <p:sp>
        <p:nvSpPr>
          <p:cNvPr id="134" name="Numeracy"/>
          <p:cNvSpPr txBox="1"/>
          <p:nvPr/>
        </p:nvSpPr>
        <p:spPr>
          <a:xfrm>
            <a:off x="1076325" y="2459036"/>
            <a:ext cx="307022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latin typeface="Twinkl"/>
                <a:ea typeface="Twinkl"/>
                <a:cs typeface="Twinkl"/>
                <a:sym typeface="Twinkl"/>
              </a:defRPr>
            </a:lvl1pPr>
          </a:lstStyle>
          <a:p>
            <a:pPr/>
            <a:r>
              <a:t>Numeracy</a:t>
            </a:r>
          </a:p>
        </p:txBody>
      </p:sp>
      <p:sp>
        <p:nvSpPr>
          <p:cNvPr id="135" name="Writing"/>
          <p:cNvSpPr txBox="1"/>
          <p:nvPr/>
        </p:nvSpPr>
        <p:spPr>
          <a:xfrm>
            <a:off x="1076325" y="3630612"/>
            <a:ext cx="307022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latin typeface="Twinkl"/>
                <a:ea typeface="Twinkl"/>
                <a:cs typeface="Twinkl"/>
                <a:sym typeface="Twinkl"/>
              </a:defRPr>
            </a:lvl1pPr>
          </a:lstStyle>
          <a:p>
            <a:pPr/>
            <a:r>
              <a:t>Writing</a:t>
            </a:r>
          </a:p>
        </p:txBody>
      </p:sp>
      <p:sp>
        <p:nvSpPr>
          <p:cNvPr id="136" name="Reading"/>
          <p:cNvSpPr txBox="1"/>
          <p:nvPr/>
        </p:nvSpPr>
        <p:spPr>
          <a:xfrm>
            <a:off x="1406524" y="4732337"/>
            <a:ext cx="240824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latin typeface="Twinkl"/>
                <a:ea typeface="Twinkl"/>
                <a:cs typeface="Twinkl"/>
                <a:sym typeface="Twinkl"/>
              </a:defRPr>
            </a:lvl1pPr>
          </a:lstStyle>
          <a:p>
            <a:pPr/>
            <a:r>
              <a:t>Reading</a:t>
            </a:r>
          </a:p>
        </p:txBody>
      </p:sp>
      <p:sp>
        <p:nvSpPr>
          <p:cNvPr id="137" name="Health &amp; Wellbeing"/>
          <p:cNvSpPr txBox="1"/>
          <p:nvPr/>
        </p:nvSpPr>
        <p:spPr>
          <a:xfrm>
            <a:off x="5059362" y="2459036"/>
            <a:ext cx="299720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latin typeface="Twinkl"/>
                <a:ea typeface="Twinkl"/>
                <a:cs typeface="Twinkl"/>
                <a:sym typeface="Twinkl"/>
              </a:defRPr>
            </a:lvl1pPr>
          </a:lstStyle>
          <a:p>
            <a:pPr/>
            <a:r>
              <a:t>Health &amp; Wellbeing</a:t>
            </a:r>
          </a:p>
        </p:txBody>
      </p:sp>
      <p:sp>
        <p:nvSpPr>
          <p:cNvPr id="138" name="Outdoor Learning"/>
          <p:cNvSpPr txBox="1"/>
          <p:nvPr/>
        </p:nvSpPr>
        <p:spPr>
          <a:xfrm>
            <a:off x="5018087" y="3630612"/>
            <a:ext cx="307975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latin typeface="Twinkl"/>
                <a:ea typeface="Twinkl"/>
                <a:cs typeface="Twinkl"/>
                <a:sym typeface="Twinkl"/>
              </a:defRPr>
            </a:lvl1pPr>
          </a:lstStyle>
          <a:p>
            <a:pPr/>
            <a:r>
              <a:t>Outdoor Learning</a:t>
            </a:r>
          </a:p>
        </p:txBody>
      </p:sp>
      <p:sp>
        <p:nvSpPr>
          <p:cNvPr id="139" name="Spelling"/>
          <p:cNvSpPr txBox="1"/>
          <p:nvPr/>
        </p:nvSpPr>
        <p:spPr>
          <a:xfrm>
            <a:off x="5110162" y="4732337"/>
            <a:ext cx="289560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latin typeface="Twinkl"/>
                <a:ea typeface="Twinkl"/>
                <a:cs typeface="Twinkl"/>
                <a:sym typeface="Twinkl"/>
              </a:defRPr>
            </a:lvl1pPr>
          </a:lstStyle>
          <a:p>
            <a:pPr/>
            <a:r>
              <a:t>Spelling</a:t>
            </a:r>
          </a:p>
        </p:txBody>
      </p:sp>
      <p:pic>
        <p:nvPicPr>
          <p:cNvPr id="14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72311" y="5270500"/>
            <a:ext cx="1316039" cy="1520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" grpId="4"/>
      <p:bldP build="whole" bldLvl="1" animBg="1" rev="0" advAuto="0" spid="136" grpId="3"/>
      <p:bldP build="whole" bldLvl="1" animBg="1" rev="0" advAuto="0" spid="138" grpId="5"/>
      <p:bldP build="whole" bldLvl="1" animBg="1" rev="0" advAuto="0" spid="139" grpId="6"/>
      <p:bldP build="whole" bldLvl="1" animBg="1" rev="0" advAuto="0" spid="135" grpId="2"/>
      <p:bldP build="whole" bldLvl="1" animBg="1" rev="0" advAuto="0" spid="134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1C1C1C"/>
      </a:dk1>
      <a:lt1>
        <a:srgbClr val="FFFFFF"/>
      </a:lt1>
      <a:dk2>
        <a:srgbClr val="A7A7A7"/>
      </a:dk2>
      <a:lt2>
        <a:srgbClr val="535353"/>
      </a:lt2>
      <a:accent1>
        <a:srgbClr val="E34192"/>
      </a:accent1>
      <a:accent2>
        <a:srgbClr val="EB863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C1C1C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C1C1C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34192"/>
      </a:accent1>
      <a:accent2>
        <a:srgbClr val="EB863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C1C1C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C1C1C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