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BCD"/>
          </a:solidFill>
        </a:fill>
      </a:tcStyle>
    </a:wholeTbl>
    <a:band2H>
      <a:tcTxStyle b="def" i="def"/>
      <a:tcStyle>
        <a:tcBdr/>
        <a:fill>
          <a:solidFill>
            <a:srgbClr val="F3E7E8"/>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4F9"/>
          </a:solidFill>
        </a:fill>
      </a:tcStyle>
    </a:wholeTbl>
    <a:band2H>
      <a:tcTxStyle b="def" i="def"/>
      <a:tcStyle>
        <a:tcBdr/>
        <a:fill>
          <a:solidFill>
            <a:srgbClr val="F3EBFC"/>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BDF"/>
          </a:solidFill>
        </a:fill>
      </a:tcStyle>
    </a:wholeTbl>
    <a:band2H>
      <a:tcTxStyle b="def" i="def"/>
      <a:tcStyle>
        <a:tcBdr/>
        <a:fill>
          <a:solidFill>
            <a:srgbClr val="EAEEF0"/>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5"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16"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17" name="Title Text"/>
          <p:cNvSpPr txBox="1"/>
          <p:nvPr>
            <p:ph type="title"/>
          </p:nvPr>
        </p:nvSpPr>
        <p:spPr>
          <a:xfrm>
            <a:off x="2417778" y="802297"/>
            <a:ext cx="8637074" cy="2541432"/>
          </a:xfrm>
          <a:prstGeom prst="rect">
            <a:avLst/>
          </a:prstGeom>
        </p:spPr>
        <p:txBody>
          <a:bodyPr lIns="0" tIns="0" rIns="0" bIns="0" anchor="b"/>
          <a:lstStyle>
            <a:lvl1pPr>
              <a:defRPr sz="6600"/>
            </a:lvl1pPr>
          </a:lstStyle>
          <a:p>
            <a:pPr/>
            <a:r>
              <a:t>Title Text</a:t>
            </a:r>
          </a:p>
        </p:txBody>
      </p:sp>
      <p:sp>
        <p:nvSpPr>
          <p:cNvPr id="18" name="Body Level One…"/>
          <p:cNvSpPr txBox="1"/>
          <p:nvPr>
            <p:ph type="body" sz="quarter" idx="1"/>
          </p:nvPr>
        </p:nvSpPr>
        <p:spPr>
          <a:xfrm>
            <a:off x="2417779" y="3531203"/>
            <a:ext cx="8637073" cy="977622"/>
          </a:xfrm>
          <a:prstGeom prst="rect">
            <a:avLst/>
          </a:prstGeom>
        </p:spPr>
        <p:txBody>
          <a:bodyPr lIns="91439" tIns="91439" rIns="91439" bIns="91439"/>
          <a:lstStyle>
            <a:lvl1pPr marL="0" indent="0">
              <a:buClrTx/>
              <a:buSzTx/>
              <a:buFontTx/>
              <a:buNone/>
              <a:defRPr cap="all" sz="1800"/>
            </a:lvl1pPr>
            <a:lvl2pPr marL="0" indent="457200">
              <a:buClrTx/>
              <a:buSzTx/>
              <a:buFontTx/>
              <a:buNone/>
              <a:defRPr cap="all" sz="1800"/>
            </a:lvl2pPr>
            <a:lvl3pPr marL="0" indent="914400">
              <a:buClrTx/>
              <a:buSzTx/>
              <a:buFontTx/>
              <a:buNone/>
              <a:defRPr cap="all" sz="1800"/>
            </a:lvl3pPr>
            <a:lvl4pPr marL="0" indent="1371600">
              <a:buClrTx/>
              <a:buSzTx/>
              <a:buFontTx/>
              <a:buNone/>
              <a:defRPr cap="all" sz="1800"/>
            </a:lvl4pPr>
            <a:lvl5pPr marL="0" indent="1828800">
              <a:buClrTx/>
              <a:buSzTx/>
              <a:buFontTx/>
              <a:buNone/>
              <a:defRPr cap="all" sz="1800"/>
            </a:lvl5pPr>
          </a:lstStyle>
          <a:p>
            <a:pPr/>
            <a:r>
              <a:t>Body Level One</a:t>
            </a:r>
          </a:p>
          <a:p>
            <a:pPr lvl="1"/>
            <a:r>
              <a:t>Body Level Two</a:t>
            </a:r>
          </a:p>
          <a:p>
            <a:pPr lvl="2"/>
            <a:r>
              <a:t>Body Level Three</a:t>
            </a:r>
          </a:p>
          <a:p>
            <a:pPr lvl="3"/>
            <a:r>
              <a:t>Body Level Four</a:t>
            </a:r>
          </a:p>
          <a:p>
            <a:pPr lvl="4"/>
            <a:r>
              <a:t>Body Level Five</a:t>
            </a:r>
          </a:p>
        </p:txBody>
      </p:sp>
      <p:sp>
        <p:nvSpPr>
          <p:cNvPr id="19" name="Straight Connector 14"/>
          <p:cNvSpPr/>
          <p:nvPr/>
        </p:nvSpPr>
        <p:spPr>
          <a:xfrm>
            <a:off x="2417779" y="3528541"/>
            <a:ext cx="8637074" cy="1"/>
          </a:xfrm>
          <a:prstGeom prst="line">
            <a:avLst/>
          </a:prstGeom>
          <a:ln w="31750">
            <a:solidFill>
              <a:schemeClr val="accent1"/>
            </a:solidFill>
          </a:ln>
        </p:spPr>
        <p:txBody>
          <a:bodyPr lIns="45719" rIns="45719"/>
          <a:lstStyle/>
          <a:p>
            <a:pPr/>
          </a:p>
        </p:txBody>
      </p:sp>
      <p:sp>
        <p:nvSpPr>
          <p:cNvPr id="20" name="Slide Number"/>
          <p:cNvSpPr txBox="1"/>
          <p:nvPr>
            <p:ph type="sldNum" sz="quarter" idx="2"/>
          </p:nvPr>
        </p:nvSpPr>
        <p:spPr>
          <a:xfrm>
            <a:off x="1749007" y="798972"/>
            <a:ext cx="499676" cy="523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sp>
        <p:nvSpPr>
          <p:cNvPr id="130"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31"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132"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133" name="Title Text"/>
          <p:cNvSpPr txBox="1"/>
          <p:nvPr>
            <p:ph type="title"/>
          </p:nvPr>
        </p:nvSpPr>
        <p:spPr>
          <a:xfrm>
            <a:off x="1451579" y="804519"/>
            <a:ext cx="9603276" cy="1049236"/>
          </a:xfrm>
          <a:prstGeom prst="rect">
            <a:avLst/>
          </a:prstGeom>
        </p:spPr>
        <p:txBody>
          <a:bodyPr/>
          <a:lstStyle/>
          <a:p>
            <a:pPr/>
            <a:r>
              <a:t>Title Text</a:t>
            </a:r>
          </a:p>
        </p:txBody>
      </p:sp>
      <p:sp>
        <p:nvSpPr>
          <p:cNvPr id="134" name="Body Level One…"/>
          <p:cNvSpPr txBox="1"/>
          <p:nvPr>
            <p:ph type="body" sz="half" idx="1"/>
          </p:nvPr>
        </p:nvSpPr>
        <p:spPr>
          <a:xfrm>
            <a:off x="1451579" y="2015732"/>
            <a:ext cx="9603276" cy="34506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5" name="Straight Connector 25"/>
          <p:cNvSpPr/>
          <p:nvPr/>
        </p:nvSpPr>
        <p:spPr>
          <a:xfrm>
            <a:off x="1453895" y="1847088"/>
            <a:ext cx="9607524" cy="1"/>
          </a:xfrm>
          <a:prstGeom prst="line">
            <a:avLst/>
          </a:prstGeom>
          <a:ln w="31750">
            <a:solidFill>
              <a:schemeClr val="accent1"/>
            </a:solidFill>
          </a:ln>
        </p:spPr>
        <p:txBody>
          <a:bodyPr lIns="45719" rIns="4571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sp>
        <p:nvSpPr>
          <p:cNvPr id="143"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44"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145"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146" name="Title Text"/>
          <p:cNvSpPr txBox="1"/>
          <p:nvPr>
            <p:ph type="title"/>
          </p:nvPr>
        </p:nvSpPr>
        <p:spPr>
          <a:xfrm>
            <a:off x="9439110" y="798972"/>
            <a:ext cx="1615743" cy="4659890"/>
          </a:xfrm>
          <a:prstGeom prst="rect">
            <a:avLst/>
          </a:prstGeom>
        </p:spPr>
        <p:txBody>
          <a:bodyPr/>
          <a:lstStyle/>
          <a:p>
            <a:pPr/>
            <a:r>
              <a:t>Title Text</a:t>
            </a:r>
          </a:p>
        </p:txBody>
      </p:sp>
      <p:sp>
        <p:nvSpPr>
          <p:cNvPr id="147" name="Body Level One…"/>
          <p:cNvSpPr txBox="1"/>
          <p:nvPr>
            <p:ph type="body" idx="1"/>
          </p:nvPr>
        </p:nvSpPr>
        <p:spPr>
          <a:xfrm>
            <a:off x="1444671" y="798972"/>
            <a:ext cx="7828831" cy="465989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8" name="Straight Connector 14"/>
          <p:cNvSpPr/>
          <p:nvPr/>
        </p:nvSpPr>
        <p:spPr>
          <a:xfrm flipH="1">
            <a:off x="9439110" y="798973"/>
            <a:ext cx="1" cy="4659889"/>
          </a:xfrm>
          <a:prstGeom prst="line">
            <a:avLst/>
          </a:prstGeom>
          <a:ln w="31750">
            <a:solidFill>
              <a:schemeClr val="accent1"/>
            </a:solidFill>
          </a:ln>
        </p:spPr>
        <p:txBody>
          <a:bodyPr lIns="45719" rIns="45719"/>
          <a:lstStyle/>
          <a:p>
            <a:pPr/>
          </a:p>
        </p:txBody>
      </p:sp>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7"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28"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29"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30" name="Title Text"/>
          <p:cNvSpPr txBox="1"/>
          <p:nvPr>
            <p:ph type="title"/>
          </p:nvPr>
        </p:nvSpPr>
        <p:spPr>
          <a:xfrm>
            <a:off x="1451579" y="804519"/>
            <a:ext cx="9603276" cy="1049236"/>
          </a:xfrm>
          <a:prstGeom prst="rect">
            <a:avLst/>
          </a:prstGeom>
        </p:spPr>
        <p:txBody>
          <a:bodyPr/>
          <a:lstStyle/>
          <a:p>
            <a:pPr/>
            <a:r>
              <a:t>Title Text</a:t>
            </a:r>
          </a:p>
        </p:txBody>
      </p:sp>
      <p:sp>
        <p:nvSpPr>
          <p:cNvPr id="31" name="Body Level One…"/>
          <p:cNvSpPr txBox="1"/>
          <p:nvPr>
            <p:ph type="body" sz="half" idx="1"/>
          </p:nvPr>
        </p:nvSpPr>
        <p:spPr>
          <a:xfrm>
            <a:off x="1451579" y="2015732"/>
            <a:ext cx="9603276" cy="34506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traight Connector 32"/>
          <p:cNvSpPr/>
          <p:nvPr/>
        </p:nvSpPr>
        <p:spPr>
          <a:xfrm>
            <a:off x="1453895" y="1847088"/>
            <a:ext cx="9607524" cy="1"/>
          </a:xfrm>
          <a:prstGeom prst="line">
            <a:avLst/>
          </a:prstGeom>
          <a:ln w="31750">
            <a:solidFill>
              <a:schemeClr val="accent1"/>
            </a:solidFill>
          </a:ln>
        </p:spPr>
        <p:txBody>
          <a:bodyPr lIns="45719" rIns="45719"/>
          <a:lstStyle/>
          <a:p>
            <a:pP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40"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41"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42"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43" name="Title Text"/>
          <p:cNvSpPr txBox="1"/>
          <p:nvPr>
            <p:ph type="title"/>
          </p:nvPr>
        </p:nvSpPr>
        <p:spPr>
          <a:xfrm>
            <a:off x="1454239" y="1756130"/>
            <a:ext cx="8643154" cy="1887951"/>
          </a:xfrm>
          <a:prstGeom prst="rect">
            <a:avLst/>
          </a:prstGeom>
        </p:spPr>
        <p:txBody>
          <a:bodyPr anchor="b"/>
          <a:lstStyle>
            <a:lvl1pPr>
              <a:defRPr sz="3600"/>
            </a:lvl1pPr>
          </a:lstStyle>
          <a:p>
            <a:pPr/>
            <a:r>
              <a:t>Title Text</a:t>
            </a:r>
          </a:p>
        </p:txBody>
      </p:sp>
      <p:sp>
        <p:nvSpPr>
          <p:cNvPr id="44" name="Body Level One…"/>
          <p:cNvSpPr txBox="1"/>
          <p:nvPr>
            <p:ph type="body" sz="quarter" idx="1"/>
          </p:nvPr>
        </p:nvSpPr>
        <p:spPr>
          <a:xfrm>
            <a:off x="1454239" y="3806195"/>
            <a:ext cx="8630447" cy="1012930"/>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45" name="Straight Connector 14"/>
          <p:cNvSpPr/>
          <p:nvPr/>
        </p:nvSpPr>
        <p:spPr>
          <a:xfrm>
            <a:off x="1454239" y="3804985"/>
            <a:ext cx="8630447" cy="1"/>
          </a:xfrm>
          <a:prstGeom prst="line">
            <a:avLst/>
          </a:prstGeom>
          <a:ln w="31750">
            <a:solidFill>
              <a:schemeClr val="accent1"/>
            </a:solidFill>
          </a:ln>
        </p:spPr>
        <p:txBody>
          <a:bodyPr lIns="45719" rIns="45719"/>
          <a:lstStyle/>
          <a:p>
            <a:pP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53"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54"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55"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56" name="Title Text"/>
          <p:cNvSpPr txBox="1"/>
          <p:nvPr>
            <p:ph type="title"/>
          </p:nvPr>
        </p:nvSpPr>
        <p:spPr>
          <a:xfrm>
            <a:off x="1449216" y="804889"/>
            <a:ext cx="9605636" cy="1059306"/>
          </a:xfrm>
          <a:prstGeom prst="rect">
            <a:avLst/>
          </a:prstGeom>
        </p:spPr>
        <p:txBody>
          <a:bodyPr/>
          <a:lstStyle/>
          <a:p>
            <a:pPr/>
            <a:r>
              <a:t>Title Text</a:t>
            </a:r>
          </a:p>
        </p:txBody>
      </p:sp>
      <p:sp>
        <p:nvSpPr>
          <p:cNvPr id="57" name="Body Level One…"/>
          <p:cNvSpPr txBox="1"/>
          <p:nvPr>
            <p:ph type="body" sz="quarter" idx="1"/>
          </p:nvPr>
        </p:nvSpPr>
        <p:spPr>
          <a:xfrm>
            <a:off x="1447331" y="2010878"/>
            <a:ext cx="4645153" cy="34485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traight Connector 34"/>
          <p:cNvSpPr/>
          <p:nvPr/>
        </p:nvSpPr>
        <p:spPr>
          <a:xfrm>
            <a:off x="1453895" y="1847088"/>
            <a:ext cx="9607524" cy="1"/>
          </a:xfrm>
          <a:prstGeom prst="line">
            <a:avLst/>
          </a:prstGeom>
          <a:ln w="31750">
            <a:solidFill>
              <a:schemeClr val="accent1"/>
            </a:solidFill>
          </a:ln>
        </p:spPr>
        <p:txBody>
          <a:bodyPr lIns="45719" rIns="45719"/>
          <a:lstStyle/>
          <a:p>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66"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67"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68"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69" name="Title Text"/>
          <p:cNvSpPr txBox="1"/>
          <p:nvPr>
            <p:ph type="title"/>
          </p:nvPr>
        </p:nvSpPr>
        <p:spPr>
          <a:xfrm>
            <a:off x="1447191" y="804162"/>
            <a:ext cx="9607661" cy="1056320"/>
          </a:xfrm>
          <a:prstGeom prst="rect">
            <a:avLst/>
          </a:prstGeom>
        </p:spPr>
        <p:txBody>
          <a:bodyPr/>
          <a:lstStyle/>
          <a:p>
            <a:pPr/>
            <a:r>
              <a:t>Title Text</a:t>
            </a:r>
          </a:p>
        </p:txBody>
      </p:sp>
      <p:sp>
        <p:nvSpPr>
          <p:cNvPr id="70" name="Body Level One…"/>
          <p:cNvSpPr txBox="1"/>
          <p:nvPr>
            <p:ph type="body" sz="quarter" idx="1"/>
          </p:nvPr>
        </p:nvSpPr>
        <p:spPr>
          <a:xfrm>
            <a:off x="1447191" y="2019549"/>
            <a:ext cx="4645153" cy="801944"/>
          </a:xfrm>
          <a:prstGeom prst="rect">
            <a:avLst/>
          </a:prstGeom>
        </p:spPr>
        <p:txBody>
          <a:bodyPr anchor="b"/>
          <a:lstStyle>
            <a:lvl1pPr marL="0" indent="0">
              <a:lnSpc>
                <a:spcPct val="100000"/>
              </a:lnSpc>
              <a:buClrTx/>
              <a:buSzTx/>
              <a:buFontTx/>
              <a:buNone/>
              <a:defRPr cap="all" sz="2200">
                <a:solidFill>
                  <a:schemeClr val="accent1"/>
                </a:solidFill>
              </a:defRPr>
            </a:lvl1pPr>
            <a:lvl2pPr marL="0" indent="457200">
              <a:lnSpc>
                <a:spcPct val="100000"/>
              </a:lnSpc>
              <a:buClrTx/>
              <a:buSzTx/>
              <a:buFontTx/>
              <a:buNone/>
              <a:defRPr cap="all" sz="2200">
                <a:solidFill>
                  <a:schemeClr val="accent1"/>
                </a:solidFill>
              </a:defRPr>
            </a:lvl2pPr>
            <a:lvl3pPr marL="0" indent="914400">
              <a:lnSpc>
                <a:spcPct val="100000"/>
              </a:lnSpc>
              <a:buClrTx/>
              <a:buSzTx/>
              <a:buFontTx/>
              <a:buNone/>
              <a:defRPr cap="all" sz="2200">
                <a:solidFill>
                  <a:schemeClr val="accent1"/>
                </a:solidFill>
              </a:defRPr>
            </a:lvl3pPr>
            <a:lvl4pPr marL="0" indent="1371600">
              <a:lnSpc>
                <a:spcPct val="100000"/>
              </a:lnSpc>
              <a:buClrTx/>
              <a:buSzTx/>
              <a:buFontTx/>
              <a:buNone/>
              <a:defRPr cap="all" sz="2200">
                <a:solidFill>
                  <a:schemeClr val="accent1"/>
                </a:solidFill>
              </a:defRPr>
            </a:lvl4pPr>
            <a:lvl5pPr marL="0" indent="1828800">
              <a:lnSpc>
                <a:spcPct val="100000"/>
              </a:lnSpc>
              <a:buClrTx/>
              <a:buSzTx/>
              <a:buFontTx/>
              <a:buNone/>
              <a:defRPr cap="all" sz="22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71" name="Text Placeholder 4"/>
          <p:cNvSpPr/>
          <p:nvPr>
            <p:ph type="body" sz="quarter" idx="13"/>
          </p:nvPr>
        </p:nvSpPr>
        <p:spPr>
          <a:xfrm>
            <a:off x="6412362" y="2023003"/>
            <a:ext cx="4645153" cy="802238"/>
          </a:xfrm>
          <a:prstGeom prst="rect">
            <a:avLst/>
          </a:prstGeom>
        </p:spPr>
        <p:txBody>
          <a:bodyPr anchor="b"/>
          <a:lstStyle/>
          <a:p>
            <a:pPr marL="0" indent="0">
              <a:lnSpc>
                <a:spcPct val="100000"/>
              </a:lnSpc>
              <a:buClrTx/>
              <a:buSzTx/>
              <a:buFontTx/>
              <a:buNone/>
              <a:defRPr cap="all" sz="2200">
                <a:solidFill>
                  <a:schemeClr val="accent1"/>
                </a:solidFill>
              </a:defRPr>
            </a:pPr>
          </a:p>
        </p:txBody>
      </p:sp>
      <p:sp>
        <p:nvSpPr>
          <p:cNvPr id="72" name="Straight Connector 28"/>
          <p:cNvSpPr/>
          <p:nvPr/>
        </p:nvSpPr>
        <p:spPr>
          <a:xfrm>
            <a:off x="1453895" y="1847088"/>
            <a:ext cx="9607524" cy="1"/>
          </a:xfrm>
          <a:prstGeom prst="line">
            <a:avLst/>
          </a:prstGeom>
          <a:ln w="31750">
            <a:solidFill>
              <a:schemeClr val="accent1"/>
            </a:solidFill>
          </a:ln>
        </p:spPr>
        <p:txBody>
          <a:bodyPr lIns="45719" rIns="45719"/>
          <a:lstStyle/>
          <a:p>
            <a:pP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80"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81"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82"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83" name="Title Text"/>
          <p:cNvSpPr txBox="1"/>
          <p:nvPr>
            <p:ph type="title"/>
          </p:nvPr>
        </p:nvSpPr>
        <p:spPr>
          <a:xfrm>
            <a:off x="1451579" y="804519"/>
            <a:ext cx="9603276" cy="1049236"/>
          </a:xfrm>
          <a:prstGeom prst="rect">
            <a:avLst/>
          </a:prstGeom>
        </p:spPr>
        <p:txBody>
          <a:bodyPr/>
          <a:lstStyle/>
          <a:p>
            <a:pPr/>
            <a:r>
              <a:t>Title Text</a:t>
            </a:r>
          </a:p>
        </p:txBody>
      </p:sp>
      <p:sp>
        <p:nvSpPr>
          <p:cNvPr id="84" name="Straight Connector 24"/>
          <p:cNvSpPr/>
          <p:nvPr/>
        </p:nvSpPr>
        <p:spPr>
          <a:xfrm>
            <a:off x="1453895" y="1847088"/>
            <a:ext cx="9607524" cy="1"/>
          </a:xfrm>
          <a:prstGeom prst="line">
            <a:avLst/>
          </a:prstGeom>
          <a:ln w="31750">
            <a:solidFill>
              <a:schemeClr val="accent1"/>
            </a:solidFill>
          </a:ln>
        </p:spPr>
        <p:txBody>
          <a:bodyPr lIns="45719" rIns="45719"/>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99"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00"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101"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102" name="Title Text"/>
          <p:cNvSpPr txBox="1"/>
          <p:nvPr>
            <p:ph type="title"/>
          </p:nvPr>
        </p:nvSpPr>
        <p:spPr>
          <a:xfrm>
            <a:off x="1444671" y="798972"/>
            <a:ext cx="3273100" cy="2247118"/>
          </a:xfrm>
          <a:prstGeom prst="rect">
            <a:avLst/>
          </a:prstGeom>
        </p:spPr>
        <p:txBody>
          <a:bodyPr anchor="b"/>
          <a:lstStyle>
            <a:lvl1pPr>
              <a:defRPr sz="2400"/>
            </a:lvl1pPr>
          </a:lstStyle>
          <a:p>
            <a:pPr/>
            <a:r>
              <a:t>Title Text</a:t>
            </a:r>
          </a:p>
        </p:txBody>
      </p:sp>
      <p:sp>
        <p:nvSpPr>
          <p:cNvPr id="103" name="Body Level One…"/>
          <p:cNvSpPr txBox="1"/>
          <p:nvPr>
            <p:ph type="body" sz="half" idx="1"/>
          </p:nvPr>
        </p:nvSpPr>
        <p:spPr>
          <a:xfrm>
            <a:off x="5043713" y="798974"/>
            <a:ext cx="6012471" cy="465882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04" name="Text Placeholder 3"/>
          <p:cNvSpPr/>
          <p:nvPr>
            <p:ph type="body" sz="quarter" idx="13"/>
          </p:nvPr>
        </p:nvSpPr>
        <p:spPr>
          <a:xfrm>
            <a:off x="1444671" y="3205490"/>
            <a:ext cx="3275013" cy="2248182"/>
          </a:xfrm>
          <a:prstGeom prst="rect">
            <a:avLst/>
          </a:prstGeom>
        </p:spPr>
        <p:txBody>
          <a:bodyPr/>
          <a:lstStyle/>
          <a:p>
            <a:pPr marL="0" indent="0">
              <a:buClrTx/>
              <a:buSzTx/>
              <a:buFontTx/>
              <a:buNone/>
              <a:defRPr sz="1600"/>
            </a:pPr>
          </a:p>
        </p:txBody>
      </p:sp>
      <p:sp>
        <p:nvSpPr>
          <p:cNvPr id="105" name="Straight Connector 16"/>
          <p:cNvSpPr/>
          <p:nvPr/>
        </p:nvSpPr>
        <p:spPr>
          <a:xfrm>
            <a:off x="1448280" y="3205490"/>
            <a:ext cx="3269491" cy="1"/>
          </a:xfrm>
          <a:prstGeom prst="line">
            <a:avLst/>
          </a:prstGeom>
          <a:ln w="31750">
            <a:solidFill>
              <a:schemeClr val="accent1"/>
            </a:solidFill>
          </a:ln>
        </p:spPr>
        <p:txBody>
          <a:bodyPr lIns="45719" rIns="45719"/>
          <a:lstStyle/>
          <a:p>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13"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14"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115"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grpSp>
        <p:nvGrpSpPr>
          <p:cNvPr id="118" name="Group 7"/>
          <p:cNvGrpSpPr/>
          <p:nvPr/>
        </p:nvGrpSpPr>
        <p:grpSpPr>
          <a:xfrm>
            <a:off x="7477386" y="482170"/>
            <a:ext cx="4074535" cy="5149101"/>
            <a:chOff x="0" y="0"/>
            <a:chExt cx="4074533" cy="5149100"/>
          </a:xfrm>
        </p:grpSpPr>
        <p:sp>
          <p:nvSpPr>
            <p:cNvPr id="116" name="Rectangle 17"/>
            <p:cNvSpPr/>
            <p:nvPr/>
          </p:nvSpPr>
          <p:spPr>
            <a:xfrm>
              <a:off x="-1" y="0"/>
              <a:ext cx="4074535" cy="5149101"/>
            </a:xfrm>
            <a:prstGeom prst="rect">
              <a:avLst/>
            </a:prstGeom>
            <a:gradFill flip="none" rotWithShape="1">
              <a:gsLst>
                <a:gs pos="0">
                  <a:srgbClr val="000001"/>
                </a:gs>
                <a:gs pos="100000">
                  <a:srgbClr val="191919"/>
                </a:gs>
              </a:gsLst>
              <a:lin ang="5400000" scaled="0"/>
            </a:gradFill>
            <a:ln w="12700" cap="flat">
              <a:noFill/>
              <a:miter lim="400000"/>
            </a:ln>
            <a:effectLst>
              <a:outerShdw sx="100000" sy="100000" kx="0" ky="0" algn="b" rotWithShape="0" blurRad="127000" dist="228600" dir="4740000">
                <a:srgbClr val="000000">
                  <a:alpha val="34000"/>
                </a:srgbClr>
              </a:outerShdw>
            </a:effectLst>
          </p:spPr>
          <p:txBody>
            <a:bodyPr wrap="square" lIns="45719" tIns="45719" rIns="45719" bIns="45719" numCol="1" anchor="t">
              <a:noAutofit/>
            </a:bodyPr>
            <a:lstStyle/>
            <a:p>
              <a:pPr/>
            </a:p>
          </p:txBody>
        </p:sp>
        <p:sp>
          <p:nvSpPr>
            <p:cNvPr id="117" name="Rectangle 18"/>
            <p:cNvSpPr/>
            <p:nvPr/>
          </p:nvSpPr>
          <p:spPr>
            <a:xfrm>
              <a:off x="313059" y="330336"/>
              <a:ext cx="3450290" cy="4466452"/>
            </a:xfrm>
            <a:prstGeom prst="rect">
              <a:avLst/>
            </a:prstGeom>
            <a:gradFill flip="none" rotWithShape="1">
              <a:gsLst>
                <a:gs pos="0">
                  <a:srgbClr val="DADADA"/>
                </a:gs>
                <a:gs pos="100000">
                  <a:srgbClr val="FFFFFE"/>
                </a:gs>
              </a:gsLst>
              <a:lin ang="16200000" scaled="0"/>
            </a:gradFill>
            <a:ln w="50800" cap="flat">
              <a:solidFill>
                <a:srgbClr val="191919"/>
              </a:solidFill>
              <a:prstDash val="solid"/>
              <a:miter lim="800000"/>
            </a:ln>
            <a:effectLst/>
          </p:spPr>
          <p:txBody>
            <a:bodyPr wrap="square" lIns="45719" tIns="45719" rIns="45719" bIns="45719" numCol="1" anchor="t">
              <a:noAutofit/>
            </a:bodyPr>
            <a:lstStyle/>
            <a:p>
              <a:pPr/>
            </a:p>
          </p:txBody>
        </p:sp>
      </p:grpSp>
      <p:sp>
        <p:nvSpPr>
          <p:cNvPr id="119" name="Title Text"/>
          <p:cNvSpPr txBox="1"/>
          <p:nvPr>
            <p:ph type="title"/>
          </p:nvPr>
        </p:nvSpPr>
        <p:spPr>
          <a:xfrm>
            <a:off x="1451205" y="1129513"/>
            <a:ext cx="5532329" cy="1830585"/>
          </a:xfrm>
          <a:prstGeom prst="rect">
            <a:avLst/>
          </a:prstGeom>
        </p:spPr>
        <p:txBody>
          <a:bodyPr anchor="b"/>
          <a:lstStyle/>
          <a:p>
            <a:pPr/>
            <a:r>
              <a:t>Title Text</a:t>
            </a:r>
          </a:p>
        </p:txBody>
      </p:sp>
      <p:sp>
        <p:nvSpPr>
          <p:cNvPr id="120" name="Picture Placeholder 2"/>
          <p:cNvSpPr/>
          <p:nvPr>
            <p:ph type="pic" sz="quarter" idx="13"/>
          </p:nvPr>
        </p:nvSpPr>
        <p:spPr>
          <a:xfrm>
            <a:off x="8124389" y="1122542"/>
            <a:ext cx="2791172" cy="3866328"/>
          </a:xfrm>
          <a:prstGeom prst="rect">
            <a:avLst/>
          </a:prstGeom>
        </p:spPr>
        <p:txBody>
          <a:bodyPr lIns="91439" rIns="91439">
            <a:noAutofit/>
          </a:bodyPr>
          <a:lstStyle/>
          <a:p>
            <a:pPr/>
          </a:p>
        </p:txBody>
      </p:sp>
      <p:sp>
        <p:nvSpPr>
          <p:cNvPr id="121" name="Body Level One…"/>
          <p:cNvSpPr txBox="1"/>
          <p:nvPr>
            <p:ph type="body" sz="quarter" idx="1"/>
          </p:nvPr>
        </p:nvSpPr>
        <p:spPr>
          <a:xfrm>
            <a:off x="1450329" y="3145992"/>
            <a:ext cx="5524404" cy="2003743"/>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22" name="Straight Connector 30"/>
          <p:cNvSpPr/>
          <p:nvPr/>
        </p:nvSpPr>
        <p:spPr>
          <a:xfrm>
            <a:off x="1447382" y="3143605"/>
            <a:ext cx="5527352" cy="1"/>
          </a:xfrm>
          <a:prstGeom prst="line">
            <a:avLst/>
          </a:prstGeom>
          <a:ln w="31750">
            <a:solidFill>
              <a:schemeClr val="accent1"/>
            </a:solidFill>
          </a:ln>
        </p:spPr>
        <p:txBody>
          <a:bodyPr lIns="45719" rIns="45719"/>
          <a:lstStyle/>
          <a:p>
            <a:pP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ECEAE7"/>
            </a:gs>
            <a:gs pos="100000">
              <a:srgbClr val="C9C6C0"/>
            </a:gs>
          </a:gsLst>
          <a:path path="circle">
            <a:fillToRect l="50000" t="50000" r="50000" b="50000"/>
          </a:path>
        </a:gradFill>
      </p:bgPr>
    </p:bg>
    <p:spTree>
      <p:nvGrpSpPr>
        <p:cNvPr id="1" name=""/>
        <p:cNvGrpSpPr/>
        <p:nvPr/>
      </p:nvGrpSpPr>
      <p:grpSpPr>
        <a:xfrm>
          <a:off x="0" y="0"/>
          <a:ext cx="0" cy="0"/>
          <a:chOff x="0" y="0"/>
          <a:chExt cx="0" cy="0"/>
        </a:xfrm>
      </p:grpSpPr>
      <p:sp>
        <p:nvSpPr>
          <p:cNvPr id="2" name="Rectangle 7"/>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3" name="Picture 6" descr="Picture 6"/>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4" name="Straight Connector 9"/>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5" name="Title Text"/>
          <p:cNvSpPr txBox="1"/>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6"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791403" y="798972"/>
            <a:ext cx="499676" cy="523241"/>
          </a:xfrm>
          <a:prstGeom prst="rect">
            <a:avLst/>
          </a:prstGeom>
          <a:ln w="12700">
            <a:miter lim="400000"/>
          </a:ln>
        </p:spPr>
        <p:txBody>
          <a:bodyPr wrap="none" lIns="45719" rIns="45719">
            <a:spAutoFit/>
          </a:bodyPr>
          <a:lstStyle>
            <a:lvl1pPr algn="r">
              <a:defRPr sz="28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1pPr>
      <a:lvl2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2pPr>
      <a:lvl3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3pPr>
      <a:lvl4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4pPr>
      <a:lvl5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5pPr>
      <a:lvl6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6pPr>
      <a:lvl7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7pPr>
      <a:lvl8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8pPr>
      <a:lvl9pPr marL="0" marR="0" indent="0" algn="l" defTabSz="914400" rtl="0" latinLnBrk="0">
        <a:lnSpc>
          <a:spcPct val="90000"/>
        </a:lnSpc>
        <a:spcBef>
          <a:spcPts val="0"/>
        </a:spcBef>
        <a:spcAft>
          <a:spcPts val="0"/>
        </a:spcAft>
        <a:buClrTx/>
        <a:buSzTx/>
        <a:buFontTx/>
        <a:buNone/>
        <a:tabLst/>
        <a:defRPr b="0" baseline="0" cap="all" i="0" spc="0" strike="noStrike" sz="3200" u="none">
          <a:ln>
            <a:noFill/>
          </a:ln>
          <a:solidFill>
            <a:srgbClr val="000000"/>
          </a:solidFill>
          <a:uFillTx/>
          <a:latin typeface="Gill Sans MT"/>
          <a:ea typeface="Gill Sans MT"/>
          <a:cs typeface="Gill Sans MT"/>
          <a:sym typeface="Gill Sans MT"/>
        </a:defRPr>
      </a:lvl9pPr>
    </p:titleStyle>
    <p:bodyStyle>
      <a:lvl1pPr marL="228600" marR="0" indent="-2286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1pPr>
      <a:lvl2pPr marL="711200" marR="0" indent="-254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2pPr>
      <a:lvl3pPr marL="1200150" marR="0" indent="-28575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3pPr>
      <a:lvl4pPr marL="1698171" marR="0" indent="-326571"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4pPr>
      <a:lvl5pPr marL="22098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5pPr>
      <a:lvl6pPr marL="26670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6pPr>
      <a:lvl7pPr marL="31242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7pPr>
      <a:lvl8pPr marL="35814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8pPr>
      <a:lvl9pPr marL="40386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ln>
            <a:noFill/>
          </a:ln>
          <a:solidFill>
            <a:srgbClr val="000000"/>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Gill Sans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ctangle 84"/>
          <p:cNvSpPr/>
          <p:nvPr/>
        </p:nvSpPr>
        <p:spPr>
          <a:xfrm>
            <a:off x="1" y="0"/>
            <a:ext cx="12191697" cy="6858000"/>
          </a:xfrm>
          <a:prstGeom prst="rect">
            <a:avLst/>
          </a:prstGeom>
          <a:ln w="12700">
            <a:miter lim="400000"/>
          </a:ln>
        </p:spPr>
        <p:txBody>
          <a:bodyPr lIns="45719" rIns="45719" anchor="ctr"/>
          <a:lstStyle/>
          <a:p>
            <a:pPr algn="ctr">
              <a:defRPr>
                <a:solidFill>
                  <a:srgbClr val="FFFFFF"/>
                </a:solidFill>
              </a:defRPr>
            </a:pPr>
          </a:p>
        </p:txBody>
      </p:sp>
      <p:sp>
        <p:nvSpPr>
          <p:cNvPr id="159" name="Rectangle 86"/>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nchor="ctr"/>
          <a:lstStyle/>
          <a:p>
            <a:pPr algn="ctr">
              <a:defRPr>
                <a:solidFill>
                  <a:srgbClr val="FFFFFF"/>
                </a:solidFill>
              </a:defRPr>
            </a:pPr>
          </a:p>
        </p:txBody>
      </p:sp>
      <p:sp>
        <p:nvSpPr>
          <p:cNvPr id="160" name="Rectangle 5"/>
          <p:cNvSpPr txBox="1"/>
          <p:nvPr/>
        </p:nvSpPr>
        <p:spPr>
          <a:xfrm>
            <a:off x="1444466" y="802297"/>
            <a:ext cx="5541505" cy="2541433"/>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gn="ctr" defTabSz="914400">
              <a:lnSpc>
                <a:spcPct val="90000"/>
              </a:lnSpc>
              <a:spcBef>
                <a:spcPts val="600"/>
              </a:spcBef>
              <a:defRPr b="1" cap="all" sz="7200">
                <a:ln w="22225">
                  <a:solidFill>
                    <a:schemeClr val="accent2"/>
                  </a:solidFill>
                </a:ln>
                <a:solidFill>
                  <a:srgbClr val="5C0F21"/>
                </a:solidFill>
              </a:defRPr>
            </a:lvl1pPr>
          </a:lstStyle>
          <a:p>
            <a:pPr/>
            <a:r>
              <a:t>Welcome to  P3</a:t>
            </a:r>
          </a:p>
        </p:txBody>
      </p:sp>
      <p:pic>
        <p:nvPicPr>
          <p:cNvPr id="161" name="Picture 14" descr="Picture 14"/>
          <p:cNvPicPr>
            <a:picLocks noChangeAspect="1"/>
          </p:cNvPicPr>
          <p:nvPr/>
        </p:nvPicPr>
        <p:blipFill>
          <a:blip r:embed="rId2">
            <a:extLst/>
          </a:blip>
          <a:stretch>
            <a:fillRect/>
          </a:stretch>
        </p:blipFill>
        <p:spPr>
          <a:xfrm>
            <a:off x="7623203" y="481107"/>
            <a:ext cx="3775617" cy="2491908"/>
          </a:xfrm>
          <a:prstGeom prst="rect">
            <a:avLst/>
          </a:prstGeom>
          <a:ln w="12700">
            <a:miter lim="400000"/>
          </a:ln>
        </p:spPr>
      </p:pic>
      <p:sp>
        <p:nvSpPr>
          <p:cNvPr id="162" name="Straight Connector 88"/>
          <p:cNvSpPr/>
          <p:nvPr/>
        </p:nvSpPr>
        <p:spPr>
          <a:xfrm>
            <a:off x="1442924" y="3526495"/>
            <a:ext cx="5536120" cy="1"/>
          </a:xfrm>
          <a:prstGeom prst="line">
            <a:avLst/>
          </a:prstGeom>
          <a:ln w="31750">
            <a:solidFill>
              <a:schemeClr val="accent1"/>
            </a:solidFill>
          </a:ln>
        </p:spPr>
        <p:txBody>
          <a:bodyPr lIns="45719" rIns="45719"/>
          <a:lstStyle/>
          <a:p>
            <a:pPr/>
          </a:p>
        </p:txBody>
      </p:sp>
      <p:pic>
        <p:nvPicPr>
          <p:cNvPr id="163" name="Picture 16" descr="Picture 16"/>
          <p:cNvPicPr>
            <a:picLocks noChangeAspect="1"/>
          </p:cNvPicPr>
          <p:nvPr/>
        </p:nvPicPr>
        <p:blipFill>
          <a:blip r:embed="rId3">
            <a:extLst/>
          </a:blip>
          <a:stretch>
            <a:fillRect/>
          </a:stretch>
        </p:blipFill>
        <p:spPr>
          <a:xfrm>
            <a:off x="7473592" y="3758029"/>
            <a:ext cx="4074837" cy="1253013"/>
          </a:xfrm>
          <a:prstGeom prst="rect">
            <a:avLst/>
          </a:prstGeom>
          <a:ln w="12700">
            <a:miter lim="400000"/>
          </a:ln>
        </p:spPr>
      </p:pic>
      <p:pic>
        <p:nvPicPr>
          <p:cNvPr id="164" name="Picture 90" descr="Picture 90"/>
          <p:cNvPicPr>
            <a:picLocks noChangeAspect="1"/>
          </p:cNvPicPr>
          <p:nvPr/>
        </p:nvPicPr>
        <p:blipFill>
          <a:blip r:embed="rId4">
            <a:extLst/>
          </a:blip>
          <a:srcRect l="0" t="1538" r="0" b="0"/>
          <a:stretch>
            <a:fillRect/>
          </a:stretch>
        </p:blipFill>
        <p:spPr>
          <a:xfrm>
            <a:off x="0" y="6126479"/>
            <a:ext cx="12192000" cy="731525"/>
          </a:xfrm>
          <a:prstGeom prst="rect">
            <a:avLst/>
          </a:prstGeom>
          <a:ln w="12700">
            <a:miter lim="400000"/>
          </a:ln>
        </p:spPr>
      </p:pic>
      <p:sp>
        <p:nvSpPr>
          <p:cNvPr id="165" name="Straight Connector 92"/>
          <p:cNvSpPr/>
          <p:nvPr/>
        </p:nvSpPr>
        <p:spPr>
          <a:xfrm>
            <a:off x="0" y="6128413"/>
            <a:ext cx="12192001" cy="1"/>
          </a:xfrm>
          <a:prstGeom prst="line">
            <a:avLst/>
          </a:prstGeom>
          <a:ln w="12700">
            <a:solidFill>
              <a:srgbClr val="000001">
                <a:alpha val="20000"/>
              </a:srgbClr>
            </a:solidFill>
          </a:ln>
        </p:spPr>
        <p:txBody>
          <a:bodyPr lIns="45719" rIns="45719"/>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ctangle 5"/>
          <p:cNvSpPr txBox="1"/>
          <p:nvPr/>
        </p:nvSpPr>
        <p:spPr>
          <a:xfrm>
            <a:off x="3070718" y="433685"/>
            <a:ext cx="5269519" cy="1183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7200">
                <a:ln w="12699">
                  <a:solidFill>
                    <a:schemeClr val="accent1"/>
                  </a:solidFill>
                </a:ln>
                <a:solidFill>
                  <a:srgbClr val="D7758C"/>
                </a:solidFill>
                <a:effectLst>
                  <a:outerShdw sx="100000" sy="100000" kx="0" ky="0" algn="b" rotWithShape="0" blurRad="0" dist="38100" dir="2640000">
                    <a:schemeClr val="accent1"/>
                  </a:outerShdw>
                </a:effectLst>
              </a:defRPr>
            </a:lvl1pPr>
          </a:lstStyle>
          <a:p>
            <a:pPr/>
            <a:r>
              <a:t>Top Trumps</a:t>
            </a:r>
          </a:p>
        </p:txBody>
      </p:sp>
      <p:sp>
        <p:nvSpPr>
          <p:cNvPr id="255" name="TextBox 6"/>
          <p:cNvSpPr txBox="1"/>
          <p:nvPr/>
        </p:nvSpPr>
        <p:spPr>
          <a:xfrm>
            <a:off x="304800" y="1924734"/>
            <a:ext cx="5962650" cy="40633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b="1" sz="2000"/>
            </a:pPr>
            <a:r>
              <a:t>Can you think about some awesome facts to include on your own Top Trump card?</a:t>
            </a:r>
          </a:p>
          <a:p>
            <a:pPr>
              <a:defRPr sz="2000"/>
            </a:pPr>
          </a:p>
          <a:p>
            <a:pPr>
              <a:defRPr sz="2000"/>
            </a:pPr>
            <a:r>
              <a:t>On the first day we will be creating a class set of Top Trump cards that we will display on the wall. This will help us to get to know you even better! Over the summer have a think about what facts you would like to share with us.</a:t>
            </a:r>
          </a:p>
          <a:p>
            <a:pPr>
              <a:defRPr sz="2000"/>
            </a:pPr>
            <a:r>
              <a:t>You might want to think about:</a:t>
            </a:r>
          </a:p>
          <a:p>
            <a:pPr marL="285750" indent="-285750">
              <a:buSzPct val="100000"/>
              <a:buFont typeface="Arial"/>
              <a:buChar char="•"/>
              <a:defRPr sz="2000"/>
            </a:pPr>
            <a:r>
              <a:t>Likes/dislikes</a:t>
            </a:r>
          </a:p>
          <a:p>
            <a:pPr marL="285750" indent="-285750">
              <a:buSzPct val="100000"/>
              <a:buFont typeface="Arial"/>
              <a:buChar char="•"/>
              <a:defRPr sz="2000"/>
            </a:pPr>
            <a:r>
              <a:t>Hobbies</a:t>
            </a:r>
          </a:p>
          <a:p>
            <a:pPr marL="285750" indent="-285750">
              <a:buSzPct val="100000"/>
              <a:buFont typeface="Arial"/>
              <a:buChar char="•"/>
              <a:defRPr sz="2000"/>
            </a:pPr>
            <a:r>
              <a:t>Favourite sport/colour/food</a:t>
            </a:r>
          </a:p>
          <a:p>
            <a:pPr marL="285750" indent="-285750">
              <a:buSzPct val="100000"/>
              <a:buFont typeface="Arial"/>
              <a:buChar char="•"/>
              <a:defRPr sz="2000"/>
            </a:pPr>
            <a:r>
              <a:t>Do you have a special talent?</a:t>
            </a:r>
          </a:p>
        </p:txBody>
      </p:sp>
      <p:pic>
        <p:nvPicPr>
          <p:cNvPr id="256" name="Picture 2" descr="Picture 2"/>
          <p:cNvPicPr>
            <a:picLocks noChangeAspect="1"/>
          </p:cNvPicPr>
          <p:nvPr/>
        </p:nvPicPr>
        <p:blipFill>
          <a:blip r:embed="rId2">
            <a:extLst/>
          </a:blip>
          <a:stretch>
            <a:fillRect/>
          </a:stretch>
        </p:blipFill>
        <p:spPr>
          <a:xfrm>
            <a:off x="6507480" y="1924734"/>
            <a:ext cx="2293621" cy="2293621"/>
          </a:xfrm>
          <a:prstGeom prst="rect">
            <a:avLst/>
          </a:prstGeom>
          <a:ln w="12700">
            <a:miter lim="400000"/>
          </a:ln>
        </p:spPr>
      </p:pic>
      <p:pic>
        <p:nvPicPr>
          <p:cNvPr id="257" name="Picture 6" descr="Picture 6"/>
          <p:cNvPicPr>
            <a:picLocks noChangeAspect="1"/>
          </p:cNvPicPr>
          <p:nvPr/>
        </p:nvPicPr>
        <p:blipFill>
          <a:blip r:embed="rId3">
            <a:extLst/>
          </a:blip>
          <a:stretch>
            <a:fillRect/>
          </a:stretch>
        </p:blipFill>
        <p:spPr>
          <a:xfrm>
            <a:off x="9866097" y="1924734"/>
            <a:ext cx="2215053" cy="2215054"/>
          </a:xfrm>
          <a:prstGeom prst="rect">
            <a:avLst/>
          </a:prstGeom>
          <a:ln w="12700">
            <a:miter lim="400000"/>
          </a:ln>
        </p:spPr>
      </p:pic>
      <p:pic>
        <p:nvPicPr>
          <p:cNvPr id="258" name="Picture 4" descr="Picture 4"/>
          <p:cNvPicPr>
            <a:picLocks noChangeAspect="1"/>
          </p:cNvPicPr>
          <p:nvPr/>
        </p:nvPicPr>
        <p:blipFill>
          <a:blip r:embed="rId4">
            <a:extLst/>
          </a:blip>
          <a:stretch>
            <a:fillRect/>
          </a:stretch>
        </p:blipFill>
        <p:spPr>
          <a:xfrm>
            <a:off x="8497264" y="3355945"/>
            <a:ext cx="1672671" cy="263144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Rectangle 4"/>
          <p:cNvSpPr txBox="1"/>
          <p:nvPr/>
        </p:nvSpPr>
        <p:spPr>
          <a:xfrm>
            <a:off x="3329513" y="433684"/>
            <a:ext cx="5132931" cy="1094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6600">
                <a:ln w="12699">
                  <a:solidFill>
                    <a:schemeClr val="accent4"/>
                  </a:solidFill>
                </a:ln>
                <a:solidFill>
                  <a:srgbClr val="AF9FCF"/>
                </a:solidFill>
              </a:defRPr>
            </a:pPr>
            <a:r>
              <a:t>Find us on </a:t>
            </a:r>
            <a:r>
              <a:rPr>
                <a:solidFill>
                  <a:srgbClr val="000000"/>
                </a:solidFill>
              </a:rPr>
              <a:t>X</a:t>
            </a:r>
          </a:p>
        </p:txBody>
      </p:sp>
      <p:sp>
        <p:nvSpPr>
          <p:cNvPr id="261" name="TextBox 5"/>
          <p:cNvSpPr txBox="1"/>
          <p:nvPr/>
        </p:nvSpPr>
        <p:spPr>
          <a:xfrm>
            <a:off x="2208442" y="2776240"/>
            <a:ext cx="7305676"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lvl1pPr>
          </a:lstStyle>
          <a:p>
            <a:pPr/>
            <a:r>
              <a:t>@P3KilmalcolmPS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6" descr="Picture 6"/>
          <p:cNvPicPr>
            <a:picLocks noChangeAspect="1"/>
          </p:cNvPicPr>
          <p:nvPr/>
        </p:nvPicPr>
        <p:blipFill>
          <a:blip r:embed="rId2">
            <a:extLst/>
          </a:blip>
          <a:stretch>
            <a:fillRect/>
          </a:stretch>
        </p:blipFill>
        <p:spPr>
          <a:xfrm>
            <a:off x="438150" y="0"/>
            <a:ext cx="4478338" cy="6858000"/>
          </a:xfrm>
          <a:prstGeom prst="rect">
            <a:avLst/>
          </a:prstGeom>
          <a:ln w="12700">
            <a:miter lim="400000"/>
          </a:ln>
        </p:spPr>
      </p:pic>
      <p:pic>
        <p:nvPicPr>
          <p:cNvPr id="168" name="Picture 12" descr="Picture 12"/>
          <p:cNvPicPr>
            <a:picLocks noChangeAspect="1"/>
          </p:cNvPicPr>
          <p:nvPr/>
        </p:nvPicPr>
        <p:blipFill>
          <a:blip r:embed="rId3">
            <a:extLst/>
          </a:blip>
          <a:stretch>
            <a:fillRect/>
          </a:stretch>
        </p:blipFill>
        <p:spPr>
          <a:xfrm>
            <a:off x="853486" y="1207604"/>
            <a:ext cx="3647663" cy="4895023"/>
          </a:xfrm>
          <a:prstGeom prst="rect">
            <a:avLst/>
          </a:prstGeom>
          <a:ln w="12700">
            <a:miter lim="400000"/>
          </a:ln>
        </p:spPr>
      </p:pic>
      <p:sp>
        <p:nvSpPr>
          <p:cNvPr id="169" name="Rectangle 15"/>
          <p:cNvSpPr txBox="1"/>
          <p:nvPr/>
        </p:nvSpPr>
        <p:spPr>
          <a:xfrm>
            <a:off x="5072064" y="1507768"/>
            <a:ext cx="6524626"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Hi boys and girls,</a:t>
            </a:r>
          </a:p>
          <a:p>
            <a:pPr/>
          </a:p>
          <a:p>
            <a:pPr/>
            <a:r>
              <a:t>I’m Mrs Boyle and I am your P.3 teacher. I have been in Kilmacolm Primary School for a very very long time and I love it! I’m sure I have taught some of your brothers and sisters.</a:t>
            </a:r>
          </a:p>
          <a:p>
            <a:pPr/>
          </a:p>
          <a:p>
            <a:pPr/>
            <a:r>
              <a:t>I have 2 children, Tom who is 14 and Milly who is 11.  I also have 2 black cats called Pickle and Pepper who are brother and sister and they are 2 years old.</a:t>
            </a:r>
          </a:p>
          <a:p>
            <a:pPr/>
          </a:p>
          <a:p>
            <a:pPr/>
            <a:r>
              <a:t>When I’m not at school I like to be outdoors, going for walks and reading.</a:t>
            </a:r>
          </a:p>
          <a:p>
            <a:pPr/>
          </a:p>
          <a:p>
            <a:pPr/>
            <a:r>
              <a:t>I am looking forward to seeing you all in August!</a:t>
            </a:r>
          </a:p>
        </p:txBody>
      </p:sp>
      <p:sp>
        <p:nvSpPr>
          <p:cNvPr id="170" name="Rectangle 16"/>
          <p:cNvSpPr txBox="1"/>
          <p:nvPr/>
        </p:nvSpPr>
        <p:spPr>
          <a:xfrm>
            <a:off x="5506291" y="90514"/>
            <a:ext cx="5656175" cy="916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5400">
                <a:ln w="12700">
                  <a:solidFill>
                    <a:schemeClr val="accent1"/>
                  </a:solidFill>
                </a:ln>
                <a:solidFill>
                  <a:srgbClr val="D7758C"/>
                </a:solidFill>
                <a:effectLst>
                  <a:outerShdw sx="100000" sy="100000" kx="0" ky="0" algn="b" rotWithShape="0" blurRad="0" dist="38100" dir="2640000">
                    <a:schemeClr val="accent1"/>
                  </a:outerShdw>
                </a:effectLst>
              </a:defRPr>
            </a:lvl1pPr>
          </a:lstStyle>
          <a:p>
            <a:pPr/>
            <a:r>
              <a:t>Meet the Teacher</a:t>
            </a:r>
          </a:p>
        </p:txBody>
      </p:sp>
      <p:pic>
        <p:nvPicPr>
          <p:cNvPr id="171" name="Picture 1" descr="Picture 1"/>
          <p:cNvPicPr>
            <a:picLocks noChangeAspect="1"/>
          </p:cNvPicPr>
          <p:nvPr/>
        </p:nvPicPr>
        <p:blipFill>
          <a:blip r:embed="rId4">
            <a:extLst/>
          </a:blip>
          <a:stretch>
            <a:fillRect/>
          </a:stretch>
        </p:blipFill>
        <p:spPr>
          <a:xfrm>
            <a:off x="853486" y="1207604"/>
            <a:ext cx="3668112" cy="508878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ctangle: Rounded Corners 6"/>
          <p:cNvSpPr/>
          <p:nvPr/>
        </p:nvSpPr>
        <p:spPr>
          <a:xfrm>
            <a:off x="6532880" y="203200"/>
            <a:ext cx="5476241" cy="6563360"/>
          </a:xfrm>
          <a:prstGeom prst="roundRect">
            <a:avLst>
              <a:gd name="adj" fmla="val 16667"/>
            </a:avLst>
          </a:prstGeom>
          <a:solidFill>
            <a:schemeClr val="accent1"/>
          </a:solidFill>
          <a:ln w="15875">
            <a:solidFill>
              <a:srgbClr val="861630"/>
            </a:solidFill>
          </a:ln>
        </p:spPr>
        <p:txBody>
          <a:bodyPr lIns="45719" rIns="45719" anchor="ctr"/>
          <a:lstStyle/>
          <a:p>
            <a:pPr algn="ctr">
              <a:defRPr>
                <a:solidFill>
                  <a:srgbClr val="FFFFFF"/>
                </a:solidFill>
              </a:defRPr>
            </a:pPr>
          </a:p>
        </p:txBody>
      </p:sp>
      <p:sp>
        <p:nvSpPr>
          <p:cNvPr id="174" name="Rectangle 7"/>
          <p:cNvSpPr/>
          <p:nvPr/>
        </p:nvSpPr>
        <p:spPr>
          <a:xfrm>
            <a:off x="7115175" y="514984"/>
            <a:ext cx="4162425" cy="2533651"/>
          </a:xfrm>
          <a:prstGeom prst="rect">
            <a:avLst/>
          </a:prstGeom>
          <a:solidFill>
            <a:srgbClr val="FFFFFF"/>
          </a:solidFill>
          <a:ln w="15875">
            <a:solidFill>
              <a:srgbClr val="FFFFFF"/>
            </a:solidFill>
          </a:ln>
        </p:spPr>
        <p:txBody>
          <a:bodyPr lIns="45719" rIns="45719" anchor="ctr"/>
          <a:lstStyle/>
          <a:p>
            <a:pPr algn="ctr">
              <a:defRPr>
                <a:solidFill>
                  <a:srgbClr val="FFFFFF"/>
                </a:solidFill>
              </a:defRPr>
            </a:pPr>
          </a:p>
        </p:txBody>
      </p:sp>
      <p:sp>
        <p:nvSpPr>
          <p:cNvPr id="175" name="Rectangle 8"/>
          <p:cNvSpPr/>
          <p:nvPr/>
        </p:nvSpPr>
        <p:spPr>
          <a:xfrm>
            <a:off x="6848475" y="3362325"/>
            <a:ext cx="3981450" cy="46672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76" name="Rectangle 9"/>
          <p:cNvSpPr/>
          <p:nvPr/>
        </p:nvSpPr>
        <p:spPr>
          <a:xfrm>
            <a:off x="6848475" y="4014787"/>
            <a:ext cx="3981450" cy="466726"/>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77" name="Rectangle 10"/>
          <p:cNvSpPr/>
          <p:nvPr/>
        </p:nvSpPr>
        <p:spPr>
          <a:xfrm>
            <a:off x="6848475" y="4638675"/>
            <a:ext cx="3981450" cy="46672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78" name="Rectangle 11"/>
          <p:cNvSpPr/>
          <p:nvPr/>
        </p:nvSpPr>
        <p:spPr>
          <a:xfrm>
            <a:off x="6848475" y="5286375"/>
            <a:ext cx="3981450" cy="46672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79" name="Rectangle 12"/>
          <p:cNvSpPr/>
          <p:nvPr/>
        </p:nvSpPr>
        <p:spPr>
          <a:xfrm>
            <a:off x="6848475" y="5867400"/>
            <a:ext cx="3981450" cy="46672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80" name="TextBox 13"/>
          <p:cNvSpPr txBox="1"/>
          <p:nvPr/>
        </p:nvSpPr>
        <p:spPr>
          <a:xfrm>
            <a:off x="6861174" y="3383577"/>
            <a:ext cx="398145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Love for animals</a:t>
            </a:r>
          </a:p>
        </p:txBody>
      </p:sp>
      <p:sp>
        <p:nvSpPr>
          <p:cNvPr id="181" name="TextBox 14"/>
          <p:cNvSpPr txBox="1"/>
          <p:nvPr/>
        </p:nvSpPr>
        <p:spPr>
          <a:xfrm>
            <a:off x="6791325" y="4621529"/>
            <a:ext cx="398145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Being outdoors </a:t>
            </a:r>
          </a:p>
        </p:txBody>
      </p:sp>
      <p:sp>
        <p:nvSpPr>
          <p:cNvPr id="182" name="TextBox 15"/>
          <p:cNvSpPr txBox="1"/>
          <p:nvPr/>
        </p:nvSpPr>
        <p:spPr>
          <a:xfrm>
            <a:off x="6861174" y="4000827"/>
            <a:ext cx="398145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Reading</a:t>
            </a:r>
          </a:p>
        </p:txBody>
      </p:sp>
      <p:sp>
        <p:nvSpPr>
          <p:cNvPr id="183" name="TextBox 16"/>
          <p:cNvSpPr txBox="1"/>
          <p:nvPr/>
        </p:nvSpPr>
        <p:spPr>
          <a:xfrm>
            <a:off x="6848475" y="5233958"/>
            <a:ext cx="398145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Love of sharks</a:t>
            </a:r>
          </a:p>
        </p:txBody>
      </p:sp>
      <p:sp>
        <p:nvSpPr>
          <p:cNvPr id="184" name="Rectangle 18"/>
          <p:cNvSpPr txBox="1"/>
          <p:nvPr/>
        </p:nvSpPr>
        <p:spPr>
          <a:xfrm>
            <a:off x="752474" y="102242"/>
            <a:ext cx="4770122" cy="174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ln w="12700">
                  <a:solidFill>
                    <a:schemeClr val="accent1"/>
                  </a:solidFill>
                </a:ln>
                <a:solidFill>
                  <a:srgbClr val="D7758C"/>
                </a:solidFill>
                <a:effectLst>
                  <a:outerShdw sx="100000" sy="100000" kx="0" ky="0" algn="b" rotWithShape="0" blurRad="0" dist="38100" dir="2640000">
                    <a:schemeClr val="accent1"/>
                  </a:outerShdw>
                </a:effectLst>
              </a:defRPr>
            </a:lvl1pPr>
          </a:lstStyle>
          <a:p>
            <a:pPr/>
            <a:r>
              <a:t>Get to know Miss Boyle</a:t>
            </a:r>
          </a:p>
        </p:txBody>
      </p:sp>
      <p:pic>
        <p:nvPicPr>
          <p:cNvPr id="185" name="Picture 2" descr="Picture 2"/>
          <p:cNvPicPr>
            <a:picLocks noChangeAspect="1"/>
          </p:cNvPicPr>
          <p:nvPr/>
        </p:nvPicPr>
        <p:blipFill>
          <a:blip r:embed="rId2">
            <a:extLst/>
          </a:blip>
          <a:stretch>
            <a:fillRect/>
          </a:stretch>
        </p:blipFill>
        <p:spPr>
          <a:xfrm>
            <a:off x="7743825" y="533554"/>
            <a:ext cx="3028950" cy="2391276"/>
          </a:xfrm>
          <a:prstGeom prst="rect">
            <a:avLst/>
          </a:prstGeom>
          <a:ln w="12700">
            <a:miter lim="400000"/>
          </a:ln>
        </p:spPr>
      </p:pic>
      <p:sp>
        <p:nvSpPr>
          <p:cNvPr id="186" name="TextBox 19"/>
          <p:cNvSpPr/>
          <p:nvPr/>
        </p:nvSpPr>
        <p:spPr>
          <a:xfrm>
            <a:off x="333375" y="1933575"/>
            <a:ext cx="5945505" cy="3724275"/>
          </a:xfrm>
          <a:prstGeom prst="rect">
            <a:avLst/>
          </a:prstGeom>
          <a:ln>
            <a:solidFill>
              <a:srgbClr val="000000"/>
            </a:solidFill>
          </a:ln>
        </p:spPr>
        <p:txBody>
          <a:bodyPr lIns="45719" rIns="45719"/>
          <a:lstStyle/>
          <a:p>
            <a:pPr/>
          </a:p>
        </p:txBody>
      </p:sp>
      <p:sp>
        <p:nvSpPr>
          <p:cNvPr id="187" name="TextBox 20"/>
          <p:cNvSpPr txBox="1"/>
          <p:nvPr/>
        </p:nvSpPr>
        <p:spPr>
          <a:xfrm>
            <a:off x="401955" y="1902885"/>
            <a:ext cx="5945505" cy="377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Here are some fun facts about me:</a:t>
            </a:r>
          </a:p>
          <a:p>
            <a:pPr>
              <a:defRPr sz="2400"/>
            </a:pPr>
            <a:r>
              <a:t>I absolutely love animals especially cats! I enjoy reading and I make sure I do it every day, normally before I go to sleep. I also love being outdoors and I make sure I go for a walk or even sit outside and read a few times a week. I have a fear of sharks but lucky I am not likely to meet one in Scotland! One of the other things I enjoy is socialising with my friends and family!  </a:t>
            </a:r>
          </a:p>
        </p:txBody>
      </p:sp>
      <p:sp>
        <p:nvSpPr>
          <p:cNvPr id="188" name="Rectangle 21"/>
          <p:cNvSpPr/>
          <p:nvPr/>
        </p:nvSpPr>
        <p:spPr>
          <a:xfrm>
            <a:off x="10953750" y="3362325"/>
            <a:ext cx="904875" cy="46166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89" name="Rectangle 23"/>
          <p:cNvSpPr/>
          <p:nvPr/>
        </p:nvSpPr>
        <p:spPr>
          <a:xfrm>
            <a:off x="10967084" y="3990975"/>
            <a:ext cx="904876" cy="46166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90" name="Rectangle 24"/>
          <p:cNvSpPr/>
          <p:nvPr/>
        </p:nvSpPr>
        <p:spPr>
          <a:xfrm>
            <a:off x="10928984" y="5867400"/>
            <a:ext cx="904876" cy="46166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91" name="Rectangle 25"/>
          <p:cNvSpPr/>
          <p:nvPr/>
        </p:nvSpPr>
        <p:spPr>
          <a:xfrm>
            <a:off x="10948034" y="4638675"/>
            <a:ext cx="904876" cy="46166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92" name="Rectangle 26"/>
          <p:cNvSpPr/>
          <p:nvPr/>
        </p:nvSpPr>
        <p:spPr>
          <a:xfrm>
            <a:off x="10948986" y="5286375"/>
            <a:ext cx="904876" cy="461665"/>
          </a:xfrm>
          <a:prstGeom prst="rect">
            <a:avLst/>
          </a:prstGeom>
          <a:solidFill>
            <a:srgbClr val="FFFFFF"/>
          </a:solidFill>
          <a:ln w="15875">
            <a:solidFill>
              <a:srgbClr val="861630"/>
            </a:solidFill>
          </a:ln>
        </p:spPr>
        <p:txBody>
          <a:bodyPr lIns="45719" rIns="45719" anchor="ctr"/>
          <a:lstStyle/>
          <a:p>
            <a:pPr algn="ctr">
              <a:defRPr>
                <a:solidFill>
                  <a:srgbClr val="FFFFFF"/>
                </a:solidFill>
              </a:defRPr>
            </a:pPr>
          </a:p>
        </p:txBody>
      </p:sp>
      <p:sp>
        <p:nvSpPr>
          <p:cNvPr id="193" name="TextBox 22"/>
          <p:cNvSpPr txBox="1"/>
          <p:nvPr/>
        </p:nvSpPr>
        <p:spPr>
          <a:xfrm>
            <a:off x="10928984" y="3383577"/>
            <a:ext cx="92392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100%</a:t>
            </a:r>
          </a:p>
        </p:txBody>
      </p:sp>
      <p:sp>
        <p:nvSpPr>
          <p:cNvPr id="194" name="TextBox 28"/>
          <p:cNvSpPr txBox="1"/>
          <p:nvPr/>
        </p:nvSpPr>
        <p:spPr>
          <a:xfrm>
            <a:off x="10928984" y="5274290"/>
            <a:ext cx="885827"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1%</a:t>
            </a:r>
          </a:p>
        </p:txBody>
      </p:sp>
      <p:sp>
        <p:nvSpPr>
          <p:cNvPr id="195" name="TextBox 29"/>
          <p:cNvSpPr txBox="1"/>
          <p:nvPr/>
        </p:nvSpPr>
        <p:spPr>
          <a:xfrm>
            <a:off x="10916284" y="3976032"/>
            <a:ext cx="885827"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75%</a:t>
            </a:r>
          </a:p>
        </p:txBody>
      </p:sp>
      <p:sp>
        <p:nvSpPr>
          <p:cNvPr id="196" name="TextBox 30"/>
          <p:cNvSpPr txBox="1"/>
          <p:nvPr/>
        </p:nvSpPr>
        <p:spPr>
          <a:xfrm>
            <a:off x="10928984" y="4621529"/>
            <a:ext cx="885827"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80%</a:t>
            </a:r>
          </a:p>
        </p:txBody>
      </p:sp>
      <p:sp>
        <p:nvSpPr>
          <p:cNvPr id="197" name="TextBox 27"/>
          <p:cNvSpPr txBox="1"/>
          <p:nvPr/>
        </p:nvSpPr>
        <p:spPr>
          <a:xfrm>
            <a:off x="6848474" y="5867400"/>
            <a:ext cx="406781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Friends and family </a:t>
            </a:r>
          </a:p>
        </p:txBody>
      </p:sp>
      <p:sp>
        <p:nvSpPr>
          <p:cNvPr id="198" name="TextBox 31"/>
          <p:cNvSpPr txBox="1"/>
          <p:nvPr/>
        </p:nvSpPr>
        <p:spPr>
          <a:xfrm>
            <a:off x="10928984" y="5879484"/>
            <a:ext cx="885827"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70%</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Rectangle 10"/>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201" name="Picture 12" descr="Picture 12"/>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202" name="Straight Connector 14"/>
          <p:cNvSpPr/>
          <p:nvPr/>
        </p:nvSpPr>
        <p:spPr>
          <a:xfrm>
            <a:off x="0" y="6128413"/>
            <a:ext cx="12192001" cy="1"/>
          </a:xfrm>
          <a:prstGeom prst="line">
            <a:avLst/>
          </a:prstGeom>
          <a:ln w="12700">
            <a:solidFill>
              <a:srgbClr val="000001">
                <a:alpha val="20000"/>
              </a:srgbClr>
            </a:solidFill>
          </a:ln>
        </p:spPr>
        <p:txBody>
          <a:bodyPr lIns="45719" rIns="45719"/>
          <a:lstStyle/>
          <a:p>
            <a:pPr/>
          </a:p>
        </p:txBody>
      </p:sp>
      <p:sp>
        <p:nvSpPr>
          <p:cNvPr id="203" name="Straight Connector 16"/>
          <p:cNvSpPr/>
          <p:nvPr/>
        </p:nvSpPr>
        <p:spPr>
          <a:xfrm>
            <a:off x="2417779" y="3528541"/>
            <a:ext cx="8637074" cy="1"/>
          </a:xfrm>
          <a:prstGeom prst="line">
            <a:avLst/>
          </a:prstGeom>
          <a:ln w="31750">
            <a:solidFill>
              <a:schemeClr val="accent1"/>
            </a:solidFill>
          </a:ln>
        </p:spPr>
        <p:txBody>
          <a:bodyPr lIns="45719" rIns="45719"/>
          <a:lstStyle/>
          <a:p>
            <a:pPr/>
          </a:p>
        </p:txBody>
      </p:sp>
      <p:sp>
        <p:nvSpPr>
          <p:cNvPr id="204" name="Rectangle 18"/>
          <p:cNvSpPr/>
          <p:nvPr/>
        </p:nvSpPr>
        <p:spPr>
          <a:xfrm>
            <a:off x="1" y="0"/>
            <a:ext cx="12191697" cy="6858000"/>
          </a:xfrm>
          <a:prstGeom prst="rect">
            <a:avLst/>
          </a:prstGeom>
          <a:ln w="12700">
            <a:miter lim="400000"/>
          </a:ln>
        </p:spPr>
        <p:txBody>
          <a:bodyPr lIns="45719" rIns="45719" anchor="ctr"/>
          <a:lstStyle/>
          <a:p>
            <a:pPr algn="ctr">
              <a:defRPr>
                <a:solidFill>
                  <a:srgbClr val="FFFFFF"/>
                </a:solidFill>
              </a:defRPr>
            </a:pPr>
          </a:p>
        </p:txBody>
      </p:sp>
      <p:sp>
        <p:nvSpPr>
          <p:cNvPr id="205" name="Rectangle 20"/>
          <p:cNvSpPr/>
          <p:nvPr/>
        </p:nvSpPr>
        <p:spPr>
          <a:xfrm>
            <a:off x="0" y="2019475"/>
            <a:ext cx="12192000" cy="4105941"/>
          </a:xfrm>
          <a:prstGeom prst="rect">
            <a:avLst/>
          </a:prstGeom>
          <a:gradFill>
            <a:gsLst>
              <a:gs pos="0">
                <a:srgbClr val="DFDBD5">
                  <a:alpha val="0"/>
                </a:srgbClr>
              </a:gs>
              <a:gs pos="100000">
                <a:srgbClr val="DFDBD5"/>
              </a:gs>
            </a:gsLst>
            <a:lin ang="5400000"/>
          </a:gradFill>
          <a:ln w="12700">
            <a:miter lim="400000"/>
          </a:ln>
        </p:spPr>
        <p:txBody>
          <a:bodyPr lIns="45719" rIns="45719" anchor="ctr"/>
          <a:lstStyle/>
          <a:p>
            <a:pPr algn="ctr">
              <a:defRPr>
                <a:solidFill>
                  <a:srgbClr val="FFFFFF"/>
                </a:solidFill>
              </a:defRPr>
            </a:pPr>
          </a:p>
        </p:txBody>
      </p:sp>
      <p:sp>
        <p:nvSpPr>
          <p:cNvPr id="206" name="Rectangle 4"/>
          <p:cNvSpPr txBox="1"/>
          <p:nvPr/>
        </p:nvSpPr>
        <p:spPr>
          <a:xfrm>
            <a:off x="485694" y="1474968"/>
            <a:ext cx="3026560" cy="186876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914400">
              <a:lnSpc>
                <a:spcPct val="90000"/>
              </a:lnSpc>
              <a:spcBef>
                <a:spcPts val="600"/>
              </a:spcBef>
              <a:defRPr cap="all" sz="3600">
                <a:ln w="12699">
                  <a:solidFill>
                    <a:srgbClr val="343434"/>
                  </a:solidFill>
                </a:ln>
              </a:defRPr>
            </a:lvl1pPr>
          </a:lstStyle>
          <a:p>
            <a:pPr/>
            <a:r>
              <a:t>Entry and Exit</a:t>
            </a:r>
          </a:p>
        </p:txBody>
      </p:sp>
      <p:sp>
        <p:nvSpPr>
          <p:cNvPr id="207" name="Straight Connector 22"/>
          <p:cNvSpPr/>
          <p:nvPr/>
        </p:nvSpPr>
        <p:spPr>
          <a:xfrm>
            <a:off x="484009" y="3526495"/>
            <a:ext cx="3023618" cy="1"/>
          </a:xfrm>
          <a:prstGeom prst="line">
            <a:avLst/>
          </a:prstGeom>
          <a:ln w="31750">
            <a:solidFill>
              <a:schemeClr val="accent1"/>
            </a:solidFill>
          </a:ln>
        </p:spPr>
        <p:txBody>
          <a:bodyPr lIns="45719" rIns="45719"/>
          <a:lstStyle/>
          <a:p>
            <a:pPr/>
          </a:p>
        </p:txBody>
      </p:sp>
      <p:pic>
        <p:nvPicPr>
          <p:cNvPr id="208" name="Picture 5" descr="Picture 5"/>
          <p:cNvPicPr>
            <a:picLocks noChangeAspect="1"/>
          </p:cNvPicPr>
          <p:nvPr/>
        </p:nvPicPr>
        <p:blipFill>
          <a:blip r:embed="rId3">
            <a:extLst/>
          </a:blip>
          <a:stretch>
            <a:fillRect/>
          </a:stretch>
        </p:blipFill>
        <p:spPr>
          <a:xfrm>
            <a:off x="8087772" y="462249"/>
            <a:ext cx="3874044" cy="5165392"/>
          </a:xfrm>
          <a:prstGeom prst="rect">
            <a:avLst/>
          </a:prstGeom>
          <a:ln w="12700">
            <a:miter lim="400000"/>
          </a:ln>
        </p:spPr>
      </p:pic>
      <p:pic>
        <p:nvPicPr>
          <p:cNvPr id="209" name="Picture 2" descr="Picture 2"/>
          <p:cNvPicPr>
            <a:picLocks noChangeAspect="1"/>
          </p:cNvPicPr>
          <p:nvPr/>
        </p:nvPicPr>
        <p:blipFill>
          <a:blip r:embed="rId4">
            <a:extLst/>
          </a:blip>
          <a:stretch>
            <a:fillRect/>
          </a:stretch>
        </p:blipFill>
        <p:spPr>
          <a:xfrm>
            <a:off x="3810000" y="496455"/>
            <a:ext cx="3874045" cy="5131185"/>
          </a:xfrm>
          <a:prstGeom prst="rect">
            <a:avLst/>
          </a:prstGeom>
          <a:ln w="12700">
            <a:miter lim="400000"/>
          </a:ln>
        </p:spPr>
      </p:pic>
      <p:pic>
        <p:nvPicPr>
          <p:cNvPr id="210" name="Picture 24" descr="Picture 24"/>
          <p:cNvPicPr>
            <a:picLocks noChangeAspect="1"/>
          </p:cNvPicPr>
          <p:nvPr/>
        </p:nvPicPr>
        <p:blipFill>
          <a:blip r:embed="rId2">
            <a:extLst/>
          </a:blip>
          <a:srcRect l="0" t="1538" r="0" b="0"/>
          <a:stretch>
            <a:fillRect/>
          </a:stretch>
        </p:blipFill>
        <p:spPr>
          <a:xfrm>
            <a:off x="0" y="6126479"/>
            <a:ext cx="12192000" cy="731525"/>
          </a:xfrm>
          <a:prstGeom prst="rect">
            <a:avLst/>
          </a:prstGeom>
          <a:ln w="12700">
            <a:miter lim="400000"/>
          </a:ln>
        </p:spPr>
      </p:pic>
      <p:sp>
        <p:nvSpPr>
          <p:cNvPr id="211" name="Straight Connector 26"/>
          <p:cNvSpPr/>
          <p:nvPr/>
        </p:nvSpPr>
        <p:spPr>
          <a:xfrm>
            <a:off x="0" y="6128413"/>
            <a:ext cx="12192001" cy="1"/>
          </a:xfrm>
          <a:prstGeom prst="line">
            <a:avLst/>
          </a:prstGeom>
          <a:ln w="12700">
            <a:solidFill>
              <a:srgbClr val="000001">
                <a:alpha val="20000"/>
              </a:srgbClr>
            </a:solidFill>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4"/>
          <p:cNvSpPr txBox="1"/>
          <p:nvPr/>
        </p:nvSpPr>
        <p:spPr>
          <a:xfrm>
            <a:off x="1028700" y="-261642"/>
            <a:ext cx="10086975" cy="1094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6600" u="sng">
                <a:ln w="12699">
                  <a:solidFill>
                    <a:srgbClr val="343434"/>
                  </a:solidFill>
                </a:ln>
                <a:solidFill>
                  <a:srgbClr val="8F8F8F"/>
                </a:solidFill>
                <a:effectLst>
                  <a:outerShdw sx="100000" sy="100000" kx="0" ky="0" algn="b" rotWithShape="0" blurRad="0" dist="38100" dir="2640000">
                    <a:srgbClr val="343434"/>
                  </a:outerShdw>
                </a:effectLst>
              </a:defRPr>
            </a:pPr>
            <a:r>
              <a:t>Uniform</a:t>
            </a:r>
            <a:r>
              <a:rPr u="none"/>
              <a:t> </a:t>
            </a:r>
          </a:p>
        </p:txBody>
      </p:sp>
      <p:sp>
        <p:nvSpPr>
          <p:cNvPr id="214" name="TextBox 1"/>
          <p:cNvSpPr txBox="1"/>
          <p:nvPr/>
        </p:nvSpPr>
        <p:spPr>
          <a:xfrm>
            <a:off x="117722" y="1774005"/>
            <a:ext cx="4104658" cy="43427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b="1" sz="2400" u="sng">
                <a:solidFill>
                  <a:srgbClr val="002060"/>
                </a:solidFill>
                <a:latin typeface="Lato"/>
                <a:ea typeface="Lato"/>
                <a:cs typeface="Lato"/>
                <a:sym typeface="Lato"/>
              </a:defRPr>
            </a:pPr>
            <a:r>
              <a:t>Boys</a:t>
            </a:r>
            <a:r>
              <a:rPr u="none"/>
              <a:t>: grey trousers/shorts</a:t>
            </a:r>
            <a:endParaRPr u="none"/>
          </a:p>
          <a:p>
            <a:pPr>
              <a:defRPr b="1">
                <a:solidFill>
                  <a:srgbClr val="002060"/>
                </a:solidFill>
                <a:latin typeface="Lato"/>
                <a:ea typeface="Lato"/>
                <a:cs typeface="Lato"/>
                <a:sym typeface="Lato"/>
              </a:defRPr>
            </a:pPr>
          </a:p>
          <a:p>
            <a:pPr marL="342900" indent="-342900">
              <a:buSzPct val="100000"/>
              <a:buFont typeface="Arial"/>
              <a:buChar char="•"/>
              <a:defRPr b="1" sz="2400" u="sng">
                <a:solidFill>
                  <a:srgbClr val="002060"/>
                </a:solidFill>
                <a:latin typeface="Lato"/>
                <a:ea typeface="Lato"/>
                <a:cs typeface="Lato"/>
                <a:sym typeface="Lato"/>
              </a:defRPr>
            </a:pPr>
            <a:r>
              <a:t>Girls</a:t>
            </a:r>
            <a:r>
              <a:rPr u="none"/>
              <a:t>: grey pinafore/skirt or tartan pinafore/kilt or blue summer dress</a:t>
            </a:r>
            <a:endParaRPr u="none"/>
          </a:p>
          <a:p>
            <a:pPr>
              <a:defRPr b="1">
                <a:solidFill>
                  <a:srgbClr val="002060"/>
                </a:solidFill>
                <a:latin typeface="Lato"/>
                <a:ea typeface="Lato"/>
                <a:cs typeface="Lato"/>
                <a:sym typeface="Lato"/>
              </a:defRPr>
            </a:pPr>
          </a:p>
          <a:p>
            <a:pPr marL="342900" indent="-342900">
              <a:buSzPct val="100000"/>
              <a:buFont typeface="Arial"/>
              <a:buChar char="•"/>
              <a:defRPr b="1" sz="2400" u="sng">
                <a:solidFill>
                  <a:srgbClr val="002060"/>
                </a:solidFill>
                <a:latin typeface="Lato"/>
                <a:ea typeface="Lato"/>
                <a:cs typeface="Lato"/>
                <a:sym typeface="Lato"/>
              </a:defRPr>
            </a:pPr>
            <a:r>
              <a:t>Boys &amp; Girls</a:t>
            </a:r>
            <a:r>
              <a:rPr u="none"/>
              <a:t>: white shirt and school tie, navy school (or plain) sweatshirt/ sweater/ cardigan/ fleece.</a:t>
            </a:r>
          </a:p>
        </p:txBody>
      </p:sp>
      <p:sp>
        <p:nvSpPr>
          <p:cNvPr id="215" name="Rectangle 6"/>
          <p:cNvSpPr txBox="1"/>
          <p:nvPr/>
        </p:nvSpPr>
        <p:spPr>
          <a:xfrm>
            <a:off x="-114300" y="292357"/>
            <a:ext cx="4443078"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12700">
                  <a:solidFill>
                    <a:srgbClr val="343434"/>
                  </a:solidFill>
                </a:ln>
                <a:solidFill>
                  <a:srgbClr val="8F8F8F"/>
                </a:solidFill>
                <a:effectLst>
                  <a:outerShdw sx="100000" sy="100000" kx="0" ky="0" algn="b" rotWithShape="0" blurRad="0" dist="38100" dir="2640000">
                    <a:srgbClr val="343434"/>
                  </a:outerShdw>
                </a:effectLst>
              </a:defRPr>
            </a:pPr>
            <a:r>
              <a:t>Full school </a:t>
            </a:r>
          </a:p>
          <a:p>
            <a:pPr algn="ctr">
              <a:defRPr b="1" sz="4400">
                <a:ln w="12700">
                  <a:solidFill>
                    <a:srgbClr val="343434"/>
                  </a:solidFill>
                </a:ln>
                <a:solidFill>
                  <a:srgbClr val="8F8F8F"/>
                </a:solidFill>
                <a:effectLst>
                  <a:outerShdw sx="100000" sy="100000" kx="0" ky="0" algn="b" rotWithShape="0" blurRad="0" dist="38100" dir="2640000">
                    <a:srgbClr val="343434"/>
                  </a:outerShdw>
                </a:effectLst>
              </a:defRPr>
            </a:pPr>
            <a:r>
              <a:t>uniform </a:t>
            </a:r>
          </a:p>
        </p:txBody>
      </p:sp>
      <p:sp>
        <p:nvSpPr>
          <p:cNvPr id="216" name="Rectangle 7"/>
          <p:cNvSpPr txBox="1"/>
          <p:nvPr/>
        </p:nvSpPr>
        <p:spPr>
          <a:xfrm>
            <a:off x="7863223" y="267700"/>
            <a:ext cx="4443077" cy="159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400">
                <a:ln w="12700">
                  <a:solidFill>
                    <a:srgbClr val="343434"/>
                  </a:solidFill>
                </a:ln>
                <a:solidFill>
                  <a:srgbClr val="8F8F8F"/>
                </a:solidFill>
                <a:effectLst>
                  <a:outerShdw sx="100000" sy="100000" kx="0" ky="0" algn="b" rotWithShape="0" blurRad="0" dist="38100" dir="2640000">
                    <a:srgbClr val="343434"/>
                  </a:outerShdw>
                </a:effectLst>
              </a:defRPr>
            </a:pPr>
            <a:r>
              <a:t> </a:t>
            </a:r>
            <a:r>
              <a:rPr sz="4400"/>
              <a:t>Relaxed school </a:t>
            </a:r>
            <a:endParaRPr sz="4400"/>
          </a:p>
          <a:p>
            <a:pPr algn="ctr">
              <a:defRPr b="1" sz="4400">
                <a:ln w="12700">
                  <a:solidFill>
                    <a:srgbClr val="343434"/>
                  </a:solidFill>
                </a:ln>
                <a:solidFill>
                  <a:srgbClr val="8F8F8F"/>
                </a:solidFill>
                <a:effectLst>
                  <a:outerShdw sx="100000" sy="100000" kx="0" ky="0" algn="b" rotWithShape="0" blurRad="0" dist="38100" dir="2640000">
                    <a:srgbClr val="343434"/>
                  </a:outerShdw>
                </a:effectLst>
              </a:defRPr>
            </a:pPr>
            <a:r>
              <a:t>uniform </a:t>
            </a:r>
          </a:p>
        </p:txBody>
      </p:sp>
      <p:sp>
        <p:nvSpPr>
          <p:cNvPr id="217" name="TextBox 8"/>
          <p:cNvSpPr txBox="1"/>
          <p:nvPr/>
        </p:nvSpPr>
        <p:spPr>
          <a:xfrm>
            <a:off x="7715249" y="1949941"/>
            <a:ext cx="4359030" cy="26790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b="1" sz="2400">
                <a:solidFill>
                  <a:srgbClr val="002060"/>
                </a:solidFill>
                <a:latin typeface="Lato"/>
                <a:ea typeface="Lato"/>
                <a:cs typeface="Lato"/>
                <a:sym typeface="Lato"/>
              </a:defRPr>
            </a:pPr>
            <a:r>
              <a:t>Navy leggings/joggers     (no branded items).</a:t>
            </a:r>
          </a:p>
          <a:p>
            <a:pPr>
              <a:defRPr b="1" sz="2400">
                <a:solidFill>
                  <a:srgbClr val="002060"/>
                </a:solidFill>
                <a:latin typeface="Lato"/>
                <a:ea typeface="Lato"/>
                <a:cs typeface="Lato"/>
                <a:sym typeface="Lato"/>
              </a:defRPr>
            </a:pPr>
          </a:p>
          <a:p>
            <a:pPr>
              <a:buSzPct val="100000"/>
              <a:buFont typeface="Arial"/>
              <a:buChar char="•"/>
              <a:defRPr b="1" sz="2400">
                <a:solidFill>
                  <a:srgbClr val="002060"/>
                </a:solidFill>
                <a:latin typeface="Lato"/>
                <a:ea typeface="Lato"/>
                <a:cs typeface="Lato"/>
                <a:sym typeface="Lato"/>
              </a:defRPr>
            </a:pPr>
            <a:r>
              <a:t>White polo shirt (with or without the school badge)</a:t>
            </a:r>
          </a:p>
          <a:p>
            <a:pPr>
              <a:buSzPct val="100000"/>
              <a:buFont typeface="Arial"/>
              <a:buChar char="•"/>
              <a:defRPr b="1" sz="2400">
                <a:solidFill>
                  <a:srgbClr val="002060"/>
                </a:solidFill>
                <a:latin typeface="Lato"/>
                <a:ea typeface="Lato"/>
                <a:cs typeface="Lato"/>
                <a:sym typeface="Lato"/>
              </a:defRPr>
            </a:pPr>
            <a:r>
              <a:t>Navy school sweatshirt/ hoodie (no branded items).</a:t>
            </a:r>
          </a:p>
        </p:txBody>
      </p:sp>
      <p:pic>
        <p:nvPicPr>
          <p:cNvPr id="218" name="Picture 2" descr="Picture 2"/>
          <p:cNvPicPr>
            <a:picLocks noChangeAspect="1"/>
          </p:cNvPicPr>
          <p:nvPr/>
        </p:nvPicPr>
        <p:blipFill>
          <a:blip r:embed="rId2">
            <a:extLst/>
          </a:blip>
          <a:stretch>
            <a:fillRect/>
          </a:stretch>
        </p:blipFill>
        <p:spPr>
          <a:xfrm>
            <a:off x="4270006" y="998755"/>
            <a:ext cx="3397619" cy="1754327"/>
          </a:xfrm>
          <a:prstGeom prst="rect">
            <a:avLst/>
          </a:prstGeom>
          <a:ln w="12700">
            <a:miter lim="400000"/>
          </a:ln>
        </p:spPr>
      </p:pic>
      <p:sp>
        <p:nvSpPr>
          <p:cNvPr id="219" name="TextBox 15"/>
          <p:cNvSpPr txBox="1"/>
          <p:nvPr/>
        </p:nvSpPr>
        <p:spPr>
          <a:xfrm>
            <a:off x="4348162" y="4600450"/>
            <a:ext cx="3319463"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solidFill>
                  <a:srgbClr val="FF0000"/>
                </a:solidFill>
                <a:latin typeface="Lato"/>
                <a:ea typeface="Lato"/>
                <a:cs typeface="Lato"/>
                <a:sym typeface="Lato"/>
              </a:defRPr>
            </a:lvl1pPr>
          </a:lstStyle>
          <a:p>
            <a:pPr/>
            <a:r>
              <a:t>The children will need a pair of wellies/outdoor shoes for Outdoor Learning days.</a:t>
            </a:r>
          </a:p>
        </p:txBody>
      </p:sp>
      <p:pic>
        <p:nvPicPr>
          <p:cNvPr id="220" name="Picture 6" descr="Picture 6"/>
          <p:cNvPicPr>
            <a:picLocks noChangeAspect="1"/>
          </p:cNvPicPr>
          <p:nvPr/>
        </p:nvPicPr>
        <p:blipFill>
          <a:blip r:embed="rId3">
            <a:extLst/>
          </a:blip>
          <a:stretch>
            <a:fillRect/>
          </a:stretch>
        </p:blipFill>
        <p:spPr>
          <a:xfrm>
            <a:off x="4677686" y="2833576"/>
            <a:ext cx="2389625" cy="1621736"/>
          </a:xfrm>
          <a:prstGeom prst="rect">
            <a:avLst/>
          </a:prstGeom>
          <a:ln w="12700">
            <a:miter lim="400000"/>
          </a:ln>
        </p:spPr>
      </p:pic>
      <p:sp>
        <p:nvSpPr>
          <p:cNvPr id="221" name="TextBox 2"/>
          <p:cNvSpPr txBox="1"/>
          <p:nvPr/>
        </p:nvSpPr>
        <p:spPr>
          <a:xfrm>
            <a:off x="7715249" y="4780722"/>
            <a:ext cx="4359030" cy="1320166"/>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lvl1pPr>
              <a:defRPr b="1" sz="2000">
                <a:solidFill>
                  <a:srgbClr val="0D0D0D"/>
                </a:solidFill>
                <a:latin typeface="Lato"/>
                <a:ea typeface="Lato"/>
                <a:cs typeface="Lato"/>
                <a:sym typeface="Lato"/>
              </a:defRPr>
            </a:lvl1pPr>
          </a:lstStyle>
          <a:p>
            <a:pPr/>
            <a:r>
              <a:t>The children can wear school shoes or trainers to school          (no need to buy a separate pair of indoor shoes).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ctangle 5"/>
          <p:cNvSpPr txBox="1"/>
          <p:nvPr/>
        </p:nvSpPr>
        <p:spPr>
          <a:xfrm>
            <a:off x="3769907" y="157459"/>
            <a:ext cx="455494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50" sz="8800">
                <a:ln w="9525">
                  <a:solidFill>
                    <a:schemeClr val="accent1"/>
                  </a:solidFill>
                </a:ln>
                <a:solidFill>
                  <a:srgbClr val="FEFEFE"/>
                </a:solidFill>
              </a:defRPr>
            </a:lvl1pPr>
          </a:lstStyle>
          <a:p>
            <a:pPr/>
            <a:r>
              <a:t>August</a:t>
            </a:r>
          </a:p>
        </p:txBody>
      </p:sp>
      <p:sp>
        <p:nvSpPr>
          <p:cNvPr id="224" name="Rectangle 8"/>
          <p:cNvSpPr txBox="1"/>
          <p:nvPr/>
        </p:nvSpPr>
        <p:spPr>
          <a:xfrm>
            <a:off x="2408803" y="2136338"/>
            <a:ext cx="7374395" cy="283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6000">
                <a:ln w="12699">
                  <a:solidFill>
                    <a:schemeClr val="accent4"/>
                  </a:solidFill>
                </a:ln>
                <a:solidFill>
                  <a:srgbClr val="002060"/>
                </a:solidFill>
              </a:defRPr>
            </a:pPr>
            <a:r>
              <a:t>P3</a:t>
            </a:r>
          </a:p>
          <a:p>
            <a:pPr algn="ctr">
              <a:defRPr b="1" sz="6000">
                <a:ln w="12699">
                  <a:solidFill>
                    <a:schemeClr val="accent4"/>
                  </a:solidFill>
                </a:ln>
                <a:solidFill>
                  <a:srgbClr val="002060"/>
                </a:solidFill>
              </a:defRPr>
            </a:pPr>
            <a:r>
              <a:t>Start Time: 9.00am</a:t>
            </a:r>
          </a:p>
          <a:p>
            <a:pPr algn="ctr">
              <a:defRPr b="1" sz="6000">
                <a:ln w="12699">
                  <a:solidFill>
                    <a:schemeClr val="accent4"/>
                  </a:solidFill>
                </a:ln>
                <a:solidFill>
                  <a:srgbClr val="002060"/>
                </a:solidFill>
              </a:defRPr>
            </a:pPr>
            <a:r>
              <a:t>Finish Time: 3.00am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4"/>
          <p:cNvSpPr txBox="1"/>
          <p:nvPr/>
        </p:nvSpPr>
        <p:spPr>
          <a:xfrm>
            <a:off x="1364662" y="208894"/>
            <a:ext cx="9462676" cy="1094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6600">
                <a:ln w="22225">
                  <a:solidFill>
                    <a:schemeClr val="accent2"/>
                  </a:solidFill>
                </a:ln>
                <a:solidFill>
                  <a:srgbClr val="FF0000"/>
                </a:solidFill>
              </a:defRPr>
            </a:lvl1pPr>
          </a:lstStyle>
          <a:p>
            <a:pPr/>
            <a:r>
              <a:t>What to bring to school</a:t>
            </a:r>
          </a:p>
        </p:txBody>
      </p:sp>
      <p:sp>
        <p:nvSpPr>
          <p:cNvPr id="227" name="TextBox 5"/>
          <p:cNvSpPr txBox="1"/>
          <p:nvPr/>
        </p:nvSpPr>
        <p:spPr>
          <a:xfrm>
            <a:off x="234631" y="5006657"/>
            <a:ext cx="3338513" cy="964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2800"/>
            </a:lvl1pPr>
          </a:lstStyle>
          <a:p>
            <a:pPr/>
            <a:r>
              <a:t>A filled water bottle</a:t>
            </a:r>
          </a:p>
        </p:txBody>
      </p:sp>
      <p:pic>
        <p:nvPicPr>
          <p:cNvPr id="228" name="Picture 2" descr="Picture 2"/>
          <p:cNvPicPr>
            <a:picLocks noChangeAspect="1"/>
          </p:cNvPicPr>
          <p:nvPr/>
        </p:nvPicPr>
        <p:blipFill>
          <a:blip r:embed="rId2">
            <a:extLst/>
          </a:blip>
          <a:stretch>
            <a:fillRect/>
          </a:stretch>
        </p:blipFill>
        <p:spPr>
          <a:xfrm>
            <a:off x="824542" y="1713131"/>
            <a:ext cx="2158690" cy="3087748"/>
          </a:xfrm>
          <a:prstGeom prst="rect">
            <a:avLst/>
          </a:prstGeom>
          <a:ln w="12700">
            <a:miter lim="400000"/>
          </a:ln>
        </p:spPr>
      </p:pic>
      <p:sp>
        <p:nvSpPr>
          <p:cNvPr id="229" name="TextBox 7"/>
          <p:cNvSpPr txBox="1"/>
          <p:nvPr/>
        </p:nvSpPr>
        <p:spPr>
          <a:xfrm>
            <a:off x="8618857" y="5006657"/>
            <a:ext cx="3338514" cy="964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2800"/>
            </a:lvl1pPr>
          </a:lstStyle>
          <a:p>
            <a:pPr/>
            <a:r>
              <a:t>A snack</a:t>
            </a:r>
          </a:p>
        </p:txBody>
      </p:sp>
      <p:pic>
        <p:nvPicPr>
          <p:cNvPr id="230" name="Picture 4" descr="Picture 4"/>
          <p:cNvPicPr>
            <a:picLocks noChangeAspect="1"/>
          </p:cNvPicPr>
          <p:nvPr/>
        </p:nvPicPr>
        <p:blipFill>
          <a:blip r:embed="rId3">
            <a:extLst/>
          </a:blip>
          <a:stretch>
            <a:fillRect/>
          </a:stretch>
        </p:blipFill>
        <p:spPr>
          <a:xfrm>
            <a:off x="8763000" y="1764977"/>
            <a:ext cx="3194371" cy="2776543"/>
          </a:xfrm>
          <a:prstGeom prst="rect">
            <a:avLst/>
          </a:prstGeom>
          <a:ln w="12700">
            <a:miter lim="400000"/>
          </a:ln>
        </p:spPr>
      </p:pic>
      <p:sp>
        <p:nvSpPr>
          <p:cNvPr id="231" name="TextBox 10"/>
          <p:cNvSpPr txBox="1"/>
          <p:nvPr/>
        </p:nvSpPr>
        <p:spPr>
          <a:xfrm>
            <a:off x="4426743" y="4581800"/>
            <a:ext cx="3338513" cy="13963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2800"/>
            </a:lvl1pPr>
          </a:lstStyle>
          <a:p>
            <a:pPr/>
            <a:r>
              <a:t>Packed lunch or order from the school menu</a:t>
            </a:r>
          </a:p>
        </p:txBody>
      </p:sp>
      <p:pic>
        <p:nvPicPr>
          <p:cNvPr id="232" name="Picture 10" descr="Picture 10"/>
          <p:cNvPicPr>
            <a:picLocks noChangeAspect="1"/>
          </p:cNvPicPr>
          <p:nvPr/>
        </p:nvPicPr>
        <p:blipFill>
          <a:blip r:embed="rId4">
            <a:extLst/>
          </a:blip>
          <a:stretch>
            <a:fillRect/>
          </a:stretch>
        </p:blipFill>
        <p:spPr>
          <a:xfrm>
            <a:off x="4545610" y="1418987"/>
            <a:ext cx="3100776" cy="308774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ectangle 4"/>
          <p:cNvSpPr txBox="1"/>
          <p:nvPr/>
        </p:nvSpPr>
        <p:spPr>
          <a:xfrm>
            <a:off x="2878188" y="205083"/>
            <a:ext cx="6303913"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6000">
                <a:ln w="12699">
                  <a:solidFill>
                    <a:srgbClr val="343434"/>
                  </a:solidFill>
                </a:ln>
                <a:solidFill>
                  <a:srgbClr val="8F8F8F"/>
                </a:solidFill>
                <a:effectLst>
                  <a:outerShdw sx="100000" sy="100000" kx="0" ky="0" algn="b" rotWithShape="0" blurRad="0" dist="38100" dir="2640000">
                    <a:srgbClr val="343434"/>
                  </a:outerShdw>
                </a:effectLst>
              </a:defRPr>
            </a:lvl1pPr>
          </a:lstStyle>
          <a:p>
            <a:pPr/>
            <a:r>
              <a:t>The Curriculum</a:t>
            </a:r>
          </a:p>
        </p:txBody>
      </p:sp>
      <p:sp>
        <p:nvSpPr>
          <p:cNvPr id="235" name="TextBox 5"/>
          <p:cNvSpPr txBox="1"/>
          <p:nvPr/>
        </p:nvSpPr>
        <p:spPr>
          <a:xfrm>
            <a:off x="1143001" y="1960020"/>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00B050"/>
                </a:solidFill>
              </a:defRPr>
            </a:pPr>
            <a:r>
              <a:t>Mathematics</a:t>
            </a:r>
            <a:r>
              <a:rPr b="0" sz="1800">
                <a:solidFill>
                  <a:srgbClr val="000000"/>
                </a:solidFill>
              </a:rPr>
              <a:t> </a:t>
            </a:r>
          </a:p>
        </p:txBody>
      </p:sp>
      <p:sp>
        <p:nvSpPr>
          <p:cNvPr id="236" name="TextBox 6"/>
          <p:cNvSpPr txBox="1"/>
          <p:nvPr/>
        </p:nvSpPr>
        <p:spPr>
          <a:xfrm>
            <a:off x="6644640" y="1989980"/>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0070C0"/>
                </a:solidFill>
              </a:defRPr>
            </a:pPr>
            <a:r>
              <a:t>Writing</a:t>
            </a:r>
            <a:r>
              <a:rPr b="0" sz="1800">
                <a:solidFill>
                  <a:srgbClr val="000000"/>
                </a:solidFill>
              </a:rPr>
              <a:t> </a:t>
            </a:r>
          </a:p>
        </p:txBody>
      </p:sp>
      <p:sp>
        <p:nvSpPr>
          <p:cNvPr id="237" name="TextBox 7"/>
          <p:cNvSpPr txBox="1"/>
          <p:nvPr/>
        </p:nvSpPr>
        <p:spPr>
          <a:xfrm>
            <a:off x="368484" y="2695650"/>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0000"/>
                </a:solidFill>
              </a:defRPr>
            </a:pPr>
            <a:r>
              <a:t>Reading</a:t>
            </a:r>
            <a:r>
              <a:rPr b="0" sz="1800">
                <a:solidFill>
                  <a:srgbClr val="000000"/>
                </a:solidFill>
              </a:rPr>
              <a:t> </a:t>
            </a:r>
          </a:p>
        </p:txBody>
      </p:sp>
      <p:sp>
        <p:nvSpPr>
          <p:cNvPr id="238" name="TextBox 8"/>
          <p:cNvSpPr txBox="1"/>
          <p:nvPr/>
        </p:nvSpPr>
        <p:spPr>
          <a:xfrm>
            <a:off x="5472614" y="2706067"/>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C000"/>
                </a:solidFill>
              </a:defRPr>
            </a:pPr>
            <a:r>
              <a:t>Spelling</a:t>
            </a:r>
            <a:r>
              <a:rPr b="0" sz="1800">
                <a:solidFill>
                  <a:srgbClr val="000000"/>
                </a:solidFill>
              </a:rPr>
              <a:t> </a:t>
            </a:r>
          </a:p>
        </p:txBody>
      </p:sp>
      <p:sp>
        <p:nvSpPr>
          <p:cNvPr id="239" name="TextBox 9"/>
          <p:cNvSpPr txBox="1"/>
          <p:nvPr/>
        </p:nvSpPr>
        <p:spPr>
          <a:xfrm>
            <a:off x="1143001" y="3520597"/>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334A51"/>
                </a:solidFill>
              </a:defRPr>
            </a:pPr>
            <a:r>
              <a:t>Outdoor learning </a:t>
            </a:r>
            <a:r>
              <a:rPr b="0" sz="1800"/>
              <a:t> </a:t>
            </a:r>
          </a:p>
        </p:txBody>
      </p:sp>
      <p:sp>
        <p:nvSpPr>
          <p:cNvPr id="240" name="TextBox 10"/>
          <p:cNvSpPr txBox="1"/>
          <p:nvPr/>
        </p:nvSpPr>
        <p:spPr>
          <a:xfrm>
            <a:off x="6644640" y="3491576"/>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7030A0"/>
                </a:solidFill>
              </a:defRPr>
            </a:pPr>
            <a:r>
              <a:t>Art and Design</a:t>
            </a:r>
            <a:r>
              <a:rPr b="0" sz="1800"/>
              <a:t> </a:t>
            </a:r>
          </a:p>
        </p:txBody>
      </p:sp>
      <p:sp>
        <p:nvSpPr>
          <p:cNvPr id="241" name="TextBox 11"/>
          <p:cNvSpPr txBox="1"/>
          <p:nvPr/>
        </p:nvSpPr>
        <p:spPr>
          <a:xfrm>
            <a:off x="297180" y="4310879"/>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BA2169"/>
                </a:solidFill>
              </a:defRPr>
            </a:pPr>
            <a:r>
              <a:t>Health and Wellbeing</a:t>
            </a:r>
            <a:r>
              <a:rPr b="0" sz="1800"/>
              <a:t> </a:t>
            </a:r>
          </a:p>
        </p:txBody>
      </p:sp>
      <p:sp>
        <p:nvSpPr>
          <p:cNvPr id="242" name="TextBox 12"/>
          <p:cNvSpPr txBox="1"/>
          <p:nvPr/>
        </p:nvSpPr>
        <p:spPr>
          <a:xfrm>
            <a:off x="6030144" y="4211351"/>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92D050"/>
                </a:solidFill>
              </a:defRPr>
            </a:pPr>
            <a:r>
              <a:t>Science</a:t>
            </a:r>
            <a:r>
              <a:rPr b="0" sz="1800">
                <a:solidFill>
                  <a:srgbClr val="000000"/>
                </a:solidFill>
              </a:rPr>
              <a:t> </a:t>
            </a:r>
          </a:p>
        </p:txBody>
      </p:sp>
      <p:sp>
        <p:nvSpPr>
          <p:cNvPr id="243" name="TextBox 15"/>
          <p:cNvSpPr txBox="1"/>
          <p:nvPr/>
        </p:nvSpPr>
        <p:spPr>
          <a:xfrm>
            <a:off x="3268980" y="5106763"/>
            <a:ext cx="4785360" cy="5835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EB91BB"/>
                </a:solidFill>
              </a:defRPr>
            </a:pPr>
            <a:r>
              <a:t>Modern Languages </a:t>
            </a:r>
            <a:r>
              <a:rPr b="0" sz="1800"/>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Rectangle 4"/>
          <p:cNvSpPr txBox="1"/>
          <p:nvPr/>
        </p:nvSpPr>
        <p:spPr>
          <a:xfrm>
            <a:off x="2201911" y="-1"/>
            <a:ext cx="7570738"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6000">
                <a:ln w="12699">
                  <a:solidFill>
                    <a:srgbClr val="343434"/>
                  </a:solidFill>
                </a:ln>
                <a:solidFill>
                  <a:srgbClr val="8F8F8F"/>
                </a:solidFill>
                <a:effectLst>
                  <a:outerShdw sx="100000" sy="100000" kx="0" ky="0" algn="b" rotWithShape="0" blurRad="0" dist="38100" dir="2640000">
                    <a:srgbClr val="343434"/>
                  </a:outerShdw>
                </a:effectLst>
              </a:defRPr>
            </a:lvl1pPr>
          </a:lstStyle>
          <a:p>
            <a:pPr/>
            <a:r>
              <a:t>Play-based learning</a:t>
            </a:r>
          </a:p>
        </p:txBody>
      </p:sp>
      <p:sp>
        <p:nvSpPr>
          <p:cNvPr id="246" name="TextBox 1"/>
          <p:cNvSpPr txBox="1"/>
          <p:nvPr/>
        </p:nvSpPr>
        <p:spPr>
          <a:xfrm>
            <a:off x="638174" y="957830"/>
            <a:ext cx="11092682"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0000"/>
                </a:solidFill>
              </a:defRPr>
            </a:pPr>
            <a:r>
              <a:t>We will be incorporating some play-based learning into the P3 curriculum. Play encourages children to be independent and autonomous learners, developing a sense of responsibility and self-motivation towards their learning</a:t>
            </a:r>
            <a:r>
              <a:rPr>
                <a:solidFill>
                  <a:srgbClr val="000000"/>
                </a:solidFill>
              </a:rPr>
              <a:t>.</a:t>
            </a:r>
          </a:p>
        </p:txBody>
      </p:sp>
      <p:sp>
        <p:nvSpPr>
          <p:cNvPr id="247" name="Rectangle 3"/>
          <p:cNvSpPr txBox="1"/>
          <p:nvPr/>
        </p:nvSpPr>
        <p:spPr>
          <a:xfrm>
            <a:off x="4219573" y="1605002"/>
            <a:ext cx="3752854" cy="256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ln w="9524">
                  <a:solidFill>
                    <a:srgbClr val="FFFFFF"/>
                  </a:solidFill>
                </a:ln>
                <a:solidFill>
                  <a:srgbClr val="FFC000"/>
                </a:solidFill>
                <a:effectLst>
                  <a:outerShdw sx="100000" sy="100000" kx="0" ky="0" algn="b" rotWithShape="0" blurRad="12700" dist="38100" dir="2700000">
                    <a:srgbClr val="808080"/>
                  </a:outerShdw>
                </a:effectLst>
              </a:defRPr>
            </a:lvl1pPr>
          </a:lstStyle>
          <a:p>
            <a:pPr/>
            <a:r>
              <a:t>Some types of play</a:t>
            </a:r>
          </a:p>
        </p:txBody>
      </p:sp>
      <p:sp>
        <p:nvSpPr>
          <p:cNvPr id="248" name="TextBox 5"/>
          <p:cNvSpPr txBox="1"/>
          <p:nvPr/>
        </p:nvSpPr>
        <p:spPr>
          <a:xfrm>
            <a:off x="48893" y="1697335"/>
            <a:ext cx="4170681" cy="2539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2000" u="sng">
                <a:solidFill>
                  <a:srgbClr val="C00000"/>
                </a:solidFill>
              </a:defRPr>
            </a:pPr>
            <a:r>
              <a:t>1. Games play</a:t>
            </a:r>
          </a:p>
          <a:p>
            <a:pPr>
              <a:defRPr sz="2000"/>
            </a:pPr>
            <a:r>
              <a:t>Games can help to consolidate skills in any subject. For example, card games &amp; board games will be used to improve knowledge and understanding in mathematics. Games are also great for building team-work skills. </a:t>
            </a:r>
          </a:p>
        </p:txBody>
      </p:sp>
      <p:sp>
        <p:nvSpPr>
          <p:cNvPr id="249" name="TextBox 6"/>
          <p:cNvSpPr txBox="1"/>
          <p:nvPr/>
        </p:nvSpPr>
        <p:spPr>
          <a:xfrm>
            <a:off x="7972427" y="1697335"/>
            <a:ext cx="4170680" cy="2539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2000" u="sng">
                <a:solidFill>
                  <a:srgbClr val="0070C0"/>
                </a:solidFill>
              </a:defRPr>
            </a:pPr>
            <a:r>
              <a:t>3. Role play</a:t>
            </a:r>
          </a:p>
          <a:p>
            <a:pPr>
              <a:defRPr sz="2000"/>
            </a:pPr>
            <a:r>
              <a:t>Role play improves social skills and allows for opportunities for speaking and listening across the curriculum. For example, pretend play will be used to help children develop story telling skills and imagination for creative writing. </a:t>
            </a:r>
          </a:p>
        </p:txBody>
      </p:sp>
      <p:sp>
        <p:nvSpPr>
          <p:cNvPr id="250" name="TextBox 7"/>
          <p:cNvSpPr txBox="1"/>
          <p:nvPr/>
        </p:nvSpPr>
        <p:spPr>
          <a:xfrm>
            <a:off x="3491412" y="4469646"/>
            <a:ext cx="4991735" cy="2539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b="1" sz="2000" u="sng">
                <a:solidFill>
                  <a:srgbClr val="00B050"/>
                </a:solidFill>
              </a:defRPr>
            </a:pPr>
            <a:r>
              <a:t>2. Exploratory play</a:t>
            </a:r>
          </a:p>
          <a:p>
            <a:pPr>
              <a:defRPr sz="2000"/>
            </a:pPr>
            <a:r>
              <a:t>This kind of play allows children to be an explorer or investigator.  For example, in loose parts play the children will be developing creative and critical thinking skills by encouraging them to explore different materials, use their imagination and experiment freely.</a:t>
            </a:r>
          </a:p>
        </p:txBody>
      </p:sp>
      <p:pic>
        <p:nvPicPr>
          <p:cNvPr id="251" name="Picture 4" descr="Picture 4"/>
          <p:cNvPicPr>
            <a:picLocks noChangeAspect="1"/>
          </p:cNvPicPr>
          <p:nvPr/>
        </p:nvPicPr>
        <p:blipFill>
          <a:blip r:embed="rId2">
            <a:extLst/>
          </a:blip>
          <a:stretch>
            <a:fillRect/>
          </a:stretch>
        </p:blipFill>
        <p:spPr>
          <a:xfrm>
            <a:off x="461145" y="4161869"/>
            <a:ext cx="2554547" cy="2554548"/>
          </a:xfrm>
          <a:prstGeom prst="rect">
            <a:avLst/>
          </a:prstGeom>
          <a:ln w="12700">
            <a:miter lim="400000"/>
          </a:ln>
        </p:spPr>
      </p:pic>
      <p:pic>
        <p:nvPicPr>
          <p:cNvPr id="252" name="Picture 6" descr="Picture 6"/>
          <p:cNvPicPr>
            <a:picLocks noChangeAspect="1"/>
          </p:cNvPicPr>
          <p:nvPr/>
        </p:nvPicPr>
        <p:blipFill>
          <a:blip r:embed="rId3">
            <a:extLst/>
          </a:blip>
          <a:stretch>
            <a:fillRect/>
          </a:stretch>
        </p:blipFill>
        <p:spPr>
          <a:xfrm>
            <a:off x="9258299" y="4431641"/>
            <a:ext cx="2702918" cy="232277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Calibri"/>
        <a:ea typeface="Calibri"/>
        <a:cs typeface="Calibri"/>
      </a:majorFont>
      <a:minorFont>
        <a:latin typeface="Helvetica"/>
        <a:ea typeface="Helvetica"/>
        <a:cs typeface="Helvetica"/>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Calibri"/>
        <a:ea typeface="Calibri"/>
        <a:cs typeface="Calibri"/>
      </a:majorFont>
      <a:minorFont>
        <a:latin typeface="Helvetica"/>
        <a:ea typeface="Helvetica"/>
        <a:cs typeface="Helvetica"/>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