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CB"/>
          </a:solidFill>
        </a:fill>
      </a:tcStyle>
    </a:wholeTbl>
    <a:band2H>
      <a:tcTxStyle b="def" i="def"/>
      <a:tcStyle>
        <a:tcBdr/>
        <a:fill>
          <a:solidFill>
            <a:srgbClr val="F0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E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8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orbel"/>
      </a:defRPr>
    </a:lvl1pPr>
    <a:lvl2pPr indent="228600" defTabSz="457200" latinLnBrk="0">
      <a:defRPr sz="1200">
        <a:latin typeface="+mn-lt"/>
        <a:ea typeface="+mn-ea"/>
        <a:cs typeface="+mn-cs"/>
        <a:sym typeface="Corbel"/>
      </a:defRPr>
    </a:lvl2pPr>
    <a:lvl3pPr indent="457200" defTabSz="457200" latinLnBrk="0">
      <a:defRPr sz="1200">
        <a:latin typeface="+mn-lt"/>
        <a:ea typeface="+mn-ea"/>
        <a:cs typeface="+mn-cs"/>
        <a:sym typeface="Corbel"/>
      </a:defRPr>
    </a:lvl3pPr>
    <a:lvl4pPr indent="685800" defTabSz="457200" latinLnBrk="0">
      <a:defRPr sz="1200">
        <a:latin typeface="+mn-lt"/>
        <a:ea typeface="+mn-ea"/>
        <a:cs typeface="+mn-cs"/>
        <a:sym typeface="Corbel"/>
      </a:defRPr>
    </a:lvl4pPr>
    <a:lvl5pPr indent="914400" defTabSz="457200" latinLnBrk="0">
      <a:defRPr sz="1200">
        <a:latin typeface="+mn-lt"/>
        <a:ea typeface="+mn-ea"/>
        <a:cs typeface="+mn-cs"/>
        <a:sym typeface="Corbel"/>
      </a:defRPr>
    </a:lvl5pPr>
    <a:lvl6pPr indent="1143000" defTabSz="457200" latinLnBrk="0">
      <a:defRPr sz="1200">
        <a:latin typeface="+mn-lt"/>
        <a:ea typeface="+mn-ea"/>
        <a:cs typeface="+mn-cs"/>
        <a:sym typeface="Corbel"/>
      </a:defRPr>
    </a:lvl6pPr>
    <a:lvl7pPr indent="1371600" defTabSz="457200" latinLnBrk="0">
      <a:defRPr sz="1200">
        <a:latin typeface="+mn-lt"/>
        <a:ea typeface="+mn-ea"/>
        <a:cs typeface="+mn-cs"/>
        <a:sym typeface="Corbel"/>
      </a:defRPr>
    </a:lvl7pPr>
    <a:lvl8pPr indent="1600200" defTabSz="457200" latinLnBrk="0">
      <a:defRPr sz="1200">
        <a:latin typeface="+mn-lt"/>
        <a:ea typeface="+mn-ea"/>
        <a:cs typeface="+mn-cs"/>
        <a:sym typeface="Corbel"/>
      </a:defRPr>
    </a:lvl8pPr>
    <a:lvl9pPr indent="1828800" defTabSz="457200" latinLnBrk="0">
      <a:defRPr sz="1200"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1109980" y="882375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709529" y="3869633"/>
            <a:ext cx="8767862" cy="138816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1978660" y="3733800"/>
            <a:ext cx="8229602" cy="0"/>
          </a:xfrm>
          <a:prstGeom prst="line">
            <a:avLst/>
          </a:prstGeom>
          <a:ln w="100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8724900" y="762000"/>
            <a:ext cx="2324100" cy="5410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idx="1"/>
          </p:nvPr>
        </p:nvSpPr>
        <p:spPr>
          <a:xfrm>
            <a:off x="1143000" y="762000"/>
            <a:ext cx="7429500" cy="5410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1981200" y="4020408"/>
            <a:ext cx="8229602" cy="1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1143000" y="2001510"/>
            <a:ext cx="4754880" cy="777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/>
          <p:nvPr>
            <p:ph type="body" sz="quarter" idx="13"/>
          </p:nvPr>
        </p:nvSpPr>
        <p:spPr>
          <a:xfrm>
            <a:off x="6269173" y="1999032"/>
            <a:ext cx="4754881" cy="77724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5852159" y="1097280"/>
            <a:ext cx="5212080" cy="46634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3325" indent="-209005">
              <a:defRPr sz="3200"/>
            </a:lvl2pPr>
            <a:lvl3pPr marL="792480" indent="-243840">
              <a:defRPr sz="3200"/>
            </a:lvl3pPr>
            <a:lvl4pPr marL="1115567" indent="-292608">
              <a:defRPr sz="3200"/>
            </a:lvl4pPr>
            <a:lvl5pPr marL="138988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/>
          <p:nvPr>
            <p:ph type="body" sz="quarter" idx="13"/>
          </p:nvPr>
        </p:nvSpPr>
        <p:spPr>
          <a:xfrm>
            <a:off x="1142999" y="2834639"/>
            <a:ext cx="3931922" cy="30175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pP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87" name="Picture Placeholder 2"/>
          <p:cNvSpPr/>
          <p:nvPr>
            <p:ph type="pic" sz="half" idx="13"/>
          </p:nvPr>
        </p:nvSpPr>
        <p:spPr>
          <a:xfrm>
            <a:off x="5413247" y="1069847"/>
            <a:ext cx="6099049" cy="4800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1143000" y="2834639"/>
            <a:ext cx="3931921" cy="28803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1pPr>
            <a:lvl2pPr marL="0" indent="4572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2pPr>
            <a:lvl3pPr marL="0" indent="9144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3pPr>
            <a:lvl4pPr marL="0" indent="13716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4pPr>
            <a:lvl5pPr marL="0" indent="18288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228600" marR="0" indent="-18287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1pPr>
      <a:lvl2pPr marL="475487" marR="0" indent="-201167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2pPr>
      <a:lvl3pPr marL="772159" marR="0" indent="-22352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3pPr>
      <a:lvl4pPr marL="1074419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4pPr>
      <a:lvl5pPr marL="1348740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5pPr>
      <a:lvl6pPr marL="16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6pPr>
      <a:lvl7pPr marL="19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7pPr>
      <a:lvl8pPr marL="22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8pPr>
      <a:lvl9pPr marL="25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xfrm>
            <a:off x="2933700" y="568344"/>
            <a:ext cx="8770571" cy="940861"/>
          </a:xfrm>
          <a:prstGeom prst="rect">
            <a:avLst/>
          </a:prstGeom>
        </p:spPr>
        <p:txBody>
          <a:bodyPr/>
          <a:lstStyle/>
          <a:p>
            <a:pPr defTabSz="594359">
              <a:defRPr sz="2534">
                <a:latin typeface="Comic Sans MS"/>
                <a:ea typeface="Comic Sans MS"/>
                <a:cs typeface="Comic Sans MS"/>
                <a:sym typeface="Comic Sans MS"/>
              </a:defRPr>
            </a:pPr>
            <a:br/>
            <a:r>
              <a:t>Welcome to Primary 5/4!</a:t>
            </a:r>
          </a:p>
        </p:txBody>
      </p:sp>
      <p:pic>
        <p:nvPicPr>
          <p:cNvPr id="117" name="Content Placeholder 3" descr="Content Placeholder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496" y="2636452"/>
            <a:ext cx="2667001" cy="266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9504" y="2235767"/>
            <a:ext cx="3620771" cy="3620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9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Title 1"/>
          <p:cNvSpPr txBox="1"/>
          <p:nvPr>
            <p:ph type="title"/>
          </p:nvPr>
        </p:nvSpPr>
        <p:spPr>
          <a:xfrm>
            <a:off x="742950" y="609600"/>
            <a:ext cx="10728198" cy="7810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You’re maybe wondering who your new teacher will be…</a:t>
            </a:r>
          </a:p>
        </p:txBody>
      </p:sp>
      <p:pic>
        <p:nvPicPr>
          <p:cNvPr id="122" name="Graphic 6" descr="Graphic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601" y="1686756"/>
            <a:ext cx="4593716" cy="365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7cf94ea-dffc-45f3-b0e3-f908152901b8.jpg" descr="07cf94ea-dffc-45f3-b0e3-f908152901b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5918" y="1495573"/>
            <a:ext cx="3770579" cy="468523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My name is Miss Smith and this is my dog Mabel."/>
          <p:cNvSpPr/>
          <p:nvPr/>
        </p:nvSpPr>
        <p:spPr>
          <a:xfrm>
            <a:off x="8670131" y="2235200"/>
            <a:ext cx="2712244" cy="2231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71" y="0"/>
                </a:moveTo>
                <a:cubicBezTo>
                  <a:pt x="5311" y="0"/>
                  <a:pt x="4937" y="455"/>
                  <a:pt x="4937" y="1014"/>
                </a:cubicBezTo>
                <a:lnTo>
                  <a:pt x="4937" y="12358"/>
                </a:lnTo>
                <a:lnTo>
                  <a:pt x="0" y="14386"/>
                </a:lnTo>
                <a:lnTo>
                  <a:pt x="4937" y="16410"/>
                </a:lnTo>
                <a:lnTo>
                  <a:pt x="4937" y="20590"/>
                </a:lnTo>
                <a:cubicBezTo>
                  <a:pt x="4937" y="21149"/>
                  <a:pt x="5311" y="21600"/>
                  <a:pt x="5771" y="21600"/>
                </a:cubicBezTo>
                <a:lnTo>
                  <a:pt x="20766" y="21600"/>
                </a:lnTo>
                <a:cubicBezTo>
                  <a:pt x="21226" y="21600"/>
                  <a:pt x="21600" y="21149"/>
                  <a:pt x="21600" y="20590"/>
                </a:cubicBezTo>
                <a:lnTo>
                  <a:pt x="21600" y="1014"/>
                </a:lnTo>
                <a:cubicBezTo>
                  <a:pt x="21600" y="455"/>
                  <a:pt x="21226" y="0"/>
                  <a:pt x="20766" y="0"/>
                </a:cubicBezTo>
                <a:lnTo>
                  <a:pt x="577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My name is Miss Smith and this is my dog Mabel.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3000" fill="hold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fill="hold" autoRev="1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xfrm>
            <a:off x="949912" y="594804"/>
            <a:ext cx="10754360" cy="8700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Entry and Exit</a:t>
            </a:r>
          </a:p>
        </p:txBody>
      </p:sp>
      <p:sp>
        <p:nvSpPr>
          <p:cNvPr id="127" name="Content Placeholder 2"/>
          <p:cNvSpPr txBox="1"/>
          <p:nvPr>
            <p:ph type="body" sz="quarter" idx="1"/>
          </p:nvPr>
        </p:nvSpPr>
        <p:spPr>
          <a:xfrm>
            <a:off x="852255" y="1580226"/>
            <a:ext cx="10852017" cy="523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2000"/>
              </a:lnSpc>
              <a:buSzTx/>
              <a:buNone/>
              <a:defRPr sz="19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When you arrive at school you will enter and exit the Primary 5/4 classroom here…</a:t>
            </a:r>
          </a:p>
        </p:txBody>
      </p:sp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238440" y="2020487"/>
            <a:ext cx="3426770" cy="4199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935037" y="1899067"/>
            <a:ext cx="3426771" cy="4441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3000" fill="hold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fill="hold" autoRev="1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clickEffect" presetSubtype="0" presetID="26" grpId="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1" dur="2750" fill="hold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375" fill="hold" autoRev="1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674702" y="301841"/>
            <a:ext cx="10343819" cy="798991"/>
          </a:xfrm>
          <a:prstGeom prst="rect">
            <a:avLst/>
          </a:prstGeom>
        </p:spPr>
        <p:txBody>
          <a:bodyPr/>
          <a:lstStyle/>
          <a:p>
            <a:pPr defTabSz="749808">
              <a:defRPr sz="2050">
                <a:latin typeface="Comic Sans MS"/>
                <a:ea typeface="Comic Sans MS"/>
                <a:cs typeface="Comic Sans MS"/>
                <a:sym typeface="Comic Sans MS"/>
              </a:defRPr>
            </a:pPr>
            <a:br/>
            <a:r>
              <a:rPr sz="2214"/>
              <a:t>A look inside the classroom…</a:t>
            </a:r>
          </a:p>
        </p:txBody>
      </p:sp>
      <p:sp>
        <p:nvSpPr>
          <p:cNvPr id="132" name="Content Placeholder 2"/>
          <p:cNvSpPr txBox="1"/>
          <p:nvPr>
            <p:ph type="body" sz="quarter" idx="1"/>
          </p:nvPr>
        </p:nvSpPr>
        <p:spPr>
          <a:xfrm>
            <a:off x="834502" y="1447060"/>
            <a:ext cx="10869770" cy="798991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1300"/>
              </a:spcBef>
              <a:buSzTx/>
              <a:buNone/>
              <a:defRPr sz="2112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Take a look inside the Primary 5/4 classroom where our wonderful learning will take place! We can’t wait to see your beautiful work on the walls.</a:t>
            </a:r>
          </a:p>
        </p:txBody>
      </p:sp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818851" y="2546054"/>
            <a:ext cx="3484861" cy="374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3000" fill="hold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fill="hold" autoRev="1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clickEffect" presetSubtype="0" presetID="26" grpId="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1" dur="2750" fill="hold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375" fill="hold" autoRev="1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  <p:bldP build="whole" bldLvl="1" animBg="1" rev="0" advAuto="0" spid="1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xfrm>
            <a:off x="2049779" y="761384"/>
            <a:ext cx="8770572" cy="940861"/>
          </a:xfrm>
          <a:prstGeom prst="rect">
            <a:avLst/>
          </a:prstGeom>
        </p:spPr>
        <p:txBody>
          <a:bodyPr/>
          <a:lstStyle/>
          <a:p>
            <a:pPr defTabSz="594359">
              <a:defRPr sz="2534">
                <a:latin typeface="Comic Sans MS"/>
                <a:ea typeface="Comic Sans MS"/>
                <a:cs typeface="Comic Sans MS"/>
                <a:sym typeface="Comic Sans MS"/>
              </a:defRPr>
            </a:pPr>
            <a:br/>
            <a:r>
              <a:t>Can’t wait to see you in very soon!!</a:t>
            </a:r>
          </a:p>
        </p:txBody>
      </p:sp>
      <p:pic>
        <p:nvPicPr>
          <p:cNvPr id="136" name="Content Placeholder 3" descr="Content Placeholder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0720" y="2240211"/>
            <a:ext cx="2847058" cy="3083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287" y="676275"/>
            <a:ext cx="10777728" cy="550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A6B727"/>
      </a:lt1>
      <a:dk2>
        <a:srgbClr val="A7A7A7"/>
      </a:dk2>
      <a:lt2>
        <a:srgbClr val="535353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0000FF"/>
      </a:hlink>
      <a:folHlink>
        <a:srgbClr val="FF00FF"/>
      </a:folHlink>
    </a:clrScheme>
    <a:fontScheme name="Basis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Ba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0000FF"/>
      </a:hlink>
      <a:folHlink>
        <a:srgbClr val="FF00FF"/>
      </a:folHlink>
    </a:clrScheme>
    <a:fontScheme name="Basis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Ba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