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7" r:id="rId2"/>
    <p:sldId id="269" r:id="rId3"/>
    <p:sldId id="277" r:id="rId4"/>
    <p:sldId id="271" r:id="rId5"/>
    <p:sldId id="274" r:id="rId6"/>
    <p:sldId id="290" r:id="rId7"/>
    <p:sldId id="289" r:id="rId8"/>
    <p:sldId id="281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208CA2-C4B5-A219-AFDE-360FA9A3382D}" v="171" dt="2023-04-26T12:37:17.468"/>
    <p1510:client id="{D262811F-BADF-C0FE-AADE-2120BC10B295}" v="597" dt="2022-06-08T10:31:02.4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31" autoAdjust="0"/>
    <p:restoredTop sz="94660"/>
  </p:normalViewPr>
  <p:slideViewPr>
    <p:cSldViewPr snapToGrid="0">
      <p:cViewPr varScale="1">
        <p:scale>
          <a:sx n="86" d="100"/>
          <a:sy n="86" d="100"/>
        </p:scale>
        <p:origin x="1502" y="53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050A5F0-74F2-4B33-AD25-2B01A91B1C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5F9D0D-A0D1-4149-BF84-EA02C73D0F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8D6872E-8B69-4CB8-8B91-0BE97D25F831}" type="datetimeFigureOut">
              <a:rPr lang="en-GB"/>
              <a:pPr>
                <a:defRPr/>
              </a:pPr>
              <a:t>24/06/2023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EA30C7-B957-4BB2-AD39-718D21B68D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6E36BF-6CC3-452A-A8CD-65DFD0BA6B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03025B1-0F17-4B90-A91E-2F61EF3113F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9C65EA-8F2E-454F-98CD-69A0BA836F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AABB64-836C-4A8B-801F-E7C5881EC72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BE16E6-F08F-4264-BBA2-3C71401ECBBC}" type="datetimeFigureOut">
              <a:rPr lang="en-GB"/>
              <a:pPr>
                <a:defRPr/>
              </a:pPr>
              <a:t>24/06/2023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B70B960-2861-456C-85B0-E2EF58F68C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37110D4-E50E-473C-8EC3-3718A12150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082575-E48E-45FE-95D2-A270D0379D0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25E638-45AA-4016-9893-B9C7311DD8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FB5C507-DF10-45B3-985C-568848D6AD7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FBD68493-99F4-49D3-825D-426EB7A336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798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489CC81F-7A6E-4B2B-A5A1-CDE32202CAA7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42460C8F-7734-40E1-A367-6EA7F5753C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054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E57F2D83-C4BC-4F52-9160-7D6B2EBB160C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3024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CC2F4E4B-516E-40F4-A746-80239A0C3762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3D88E03F-56F0-4BDE-A955-AF898FC7628F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C340749-068C-4C10-A1C1-33A9792383BE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4D1D3DB-20BA-4F9A-A8C0-6A8DD14CDE9C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DB242FF9-D742-431A-B18E-7517E9139650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192675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D1F7E7E3-2845-44CE-A841-B8F11065F7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823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4542FD5-5157-4FE4-9A59-D0D3367BD04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E24EE2E-E9DD-4370-9523-AC284F91E4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6240DA8-909F-457F-9805-3F62C672B4F6}"/>
              </a:ext>
            </a:extLst>
          </p:cNvPr>
          <p:cNvSpPr/>
          <p:nvPr/>
        </p:nvSpPr>
        <p:spPr>
          <a:xfrm>
            <a:off x="336550" y="3130550"/>
            <a:ext cx="8548688" cy="3079750"/>
          </a:xfrm>
          <a:prstGeom prst="roundRect">
            <a:avLst>
              <a:gd name="adj" fmla="val 6995"/>
            </a:avLst>
          </a:prstGeom>
          <a:solidFill>
            <a:srgbClr val="EF8218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" dirty="0">
                <a:solidFill>
                  <a:schemeClr val="tx1"/>
                </a:solidFill>
              </a:rPr>
              <a:t>Welcome to...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00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0" dirty="0">
                <a:solidFill>
                  <a:schemeClr val="tx1"/>
                </a:solidFill>
              </a:rPr>
              <a:t>Primary 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</a:rPr>
              <a:t>with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0" dirty="0">
                <a:solidFill>
                  <a:schemeClr val="tx1"/>
                </a:solidFill>
              </a:rPr>
              <a:t>Mrs Isaksen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86CD7A69-16C7-48E4-9B14-403CB4DFF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chemeClr val="accent2"/>
                </a:solidFill>
                <a:latin typeface="Twinkl SemiBold"/>
              </a:rPr>
              <a:t>Hello, I'm Mrs Isaksen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B37274D-9CBC-41ED-BEEB-9EE0F1C85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452" y="1178232"/>
            <a:ext cx="760770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AU" altLang="en-US" dirty="0">
                <a:solidFill>
                  <a:schemeClr val="accent2"/>
                </a:solidFill>
                <a:latin typeface="Twinkl"/>
              </a:rPr>
              <a:t>Most of you know me as I've worked in the school for quite a while now and I may have taught your older brothers and sisters. I also live locally so you may have seen me around the village. 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endParaRPr lang="en-AU" altLang="en-US" dirty="0">
              <a:solidFill>
                <a:schemeClr val="accent2"/>
              </a:solidFill>
            </a:endParaRPr>
          </a:p>
        </p:txBody>
      </p:sp>
      <p:pic>
        <p:nvPicPr>
          <p:cNvPr id="10244" name="Picture 2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C559235-0D8E-478A-86D8-EB25C4EE7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889" y="2554048"/>
            <a:ext cx="3882849" cy="35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lue">
            <a:extLst>
              <a:ext uri="{FF2B5EF4-FFF2-40B4-BE49-F238E27FC236}">
                <a16:creationId xmlns:a16="http://schemas.microsoft.com/office/drawing/2014/main" id="{C519B325-6323-4BAC-9C07-2DEACCDA7D22}"/>
              </a:ext>
            </a:extLst>
          </p:cNvPr>
          <p:cNvSpPr/>
          <p:nvPr/>
        </p:nvSpPr>
        <p:spPr>
          <a:xfrm>
            <a:off x="4689475" y="4484688"/>
            <a:ext cx="3713163" cy="1052512"/>
          </a:xfrm>
          <a:prstGeom prst="roundRect">
            <a:avLst/>
          </a:prstGeom>
          <a:solidFill>
            <a:srgbClr val="4EB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Orange">
            <a:extLst>
              <a:ext uri="{FF2B5EF4-FFF2-40B4-BE49-F238E27FC236}">
                <a16:creationId xmlns:a16="http://schemas.microsoft.com/office/drawing/2014/main" id="{9B15FDA7-8078-41EB-83FF-1139530E1741}"/>
              </a:ext>
            </a:extLst>
          </p:cNvPr>
          <p:cNvSpPr/>
          <p:nvPr/>
        </p:nvSpPr>
        <p:spPr>
          <a:xfrm>
            <a:off x="4689475" y="3290888"/>
            <a:ext cx="3713163" cy="1052512"/>
          </a:xfrm>
          <a:prstGeom prst="roundRect">
            <a:avLst/>
          </a:prstGeom>
          <a:solidFill>
            <a:srgbClr val="EF82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" name="Purple">
            <a:extLst>
              <a:ext uri="{FF2B5EF4-FFF2-40B4-BE49-F238E27FC236}">
                <a16:creationId xmlns:a16="http://schemas.microsoft.com/office/drawing/2014/main" id="{9BD9B4D2-FB0B-457F-9D6A-FE2A2DBDED7F}"/>
              </a:ext>
            </a:extLst>
          </p:cNvPr>
          <p:cNvSpPr/>
          <p:nvPr/>
        </p:nvSpPr>
        <p:spPr>
          <a:xfrm>
            <a:off x="4689475" y="2119313"/>
            <a:ext cx="3713163" cy="1052512"/>
          </a:xfrm>
          <a:prstGeom prst="roundRect">
            <a:avLst/>
          </a:prstGeom>
          <a:solidFill>
            <a:srgbClr val="A77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Yellow">
            <a:extLst>
              <a:ext uri="{FF2B5EF4-FFF2-40B4-BE49-F238E27FC236}">
                <a16:creationId xmlns:a16="http://schemas.microsoft.com/office/drawing/2014/main" id="{8F3BF118-015B-4D2A-9D67-0005E7D63F97}"/>
              </a:ext>
            </a:extLst>
          </p:cNvPr>
          <p:cNvSpPr/>
          <p:nvPr/>
        </p:nvSpPr>
        <p:spPr>
          <a:xfrm>
            <a:off x="765175" y="4484688"/>
            <a:ext cx="3713163" cy="1052512"/>
          </a:xfrm>
          <a:prstGeom prst="roundRect">
            <a:avLst/>
          </a:prstGeom>
          <a:solidFill>
            <a:srgbClr val="FFE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Green">
            <a:extLst>
              <a:ext uri="{FF2B5EF4-FFF2-40B4-BE49-F238E27FC236}">
                <a16:creationId xmlns:a16="http://schemas.microsoft.com/office/drawing/2014/main" id="{6630D06A-1039-4DD6-9ADF-9E8ECDB30AAE}"/>
              </a:ext>
            </a:extLst>
          </p:cNvPr>
          <p:cNvSpPr/>
          <p:nvPr/>
        </p:nvSpPr>
        <p:spPr>
          <a:xfrm>
            <a:off x="762000" y="3290888"/>
            <a:ext cx="3713163" cy="1052512"/>
          </a:xfrm>
          <a:prstGeom prst="roundRect">
            <a:avLst/>
          </a:prstGeom>
          <a:solidFill>
            <a:srgbClr val="87B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Pink">
            <a:extLst>
              <a:ext uri="{FF2B5EF4-FFF2-40B4-BE49-F238E27FC236}">
                <a16:creationId xmlns:a16="http://schemas.microsoft.com/office/drawing/2014/main" id="{A19EAC4A-45AD-4C6D-8020-0298511C51A0}"/>
              </a:ext>
            </a:extLst>
          </p:cNvPr>
          <p:cNvSpPr/>
          <p:nvPr/>
        </p:nvSpPr>
        <p:spPr>
          <a:xfrm>
            <a:off x="779463" y="2119313"/>
            <a:ext cx="3711575" cy="1052512"/>
          </a:xfrm>
          <a:prstGeom prst="roundRect">
            <a:avLst/>
          </a:prstGeom>
          <a:solidFill>
            <a:srgbClr val="EC73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72" name="Title 1">
            <a:extLst>
              <a:ext uri="{FF2B5EF4-FFF2-40B4-BE49-F238E27FC236}">
                <a16:creationId xmlns:a16="http://schemas.microsoft.com/office/drawing/2014/main" id="{3F3C83B2-A222-45C8-B425-42172F4AD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Hello, I am Mrs Isaksen!</a:t>
            </a:r>
          </a:p>
        </p:txBody>
      </p:sp>
      <p:sp>
        <p:nvSpPr>
          <p:cNvPr id="11273" name="TextBox 2">
            <a:extLst>
              <a:ext uri="{FF2B5EF4-FFF2-40B4-BE49-F238E27FC236}">
                <a16:creationId xmlns:a16="http://schemas.microsoft.com/office/drawing/2014/main" id="{FBC81B56-0B67-40BC-A582-211836868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473200"/>
            <a:ext cx="7632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>
                <a:solidFill>
                  <a:schemeClr val="accent2"/>
                </a:solidFill>
              </a:rPr>
              <a:t>Click on the boxes below to reveal some fun facts about me</a:t>
            </a:r>
            <a:endParaRPr lang="en-US" altLang="en-US">
              <a:solidFill>
                <a:schemeClr val="accent2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5B4312-3C64-47CC-85DD-52A8443C2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749" y="2122846"/>
            <a:ext cx="352496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  <a:latin typeface="Twinkl"/>
              </a:rPr>
              <a:t>I love exercising! I go to the gym most days and you may have seen me out running.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CE2158-1260-405F-B077-C49A718DF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965" y="3366012"/>
            <a:ext cx="3070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  <a:latin typeface="Twinkl"/>
              </a:rPr>
              <a:t>I enjoy art and love to paint. My favourite colour is purple. 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EDCBF8-BE6D-4AD9-AD66-EC48A4FD7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883" y="4626436"/>
            <a:ext cx="32439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  <a:latin typeface="Twinkl"/>
              </a:rPr>
              <a:t>I don't have any pets because I am allergic to cats and dogs. 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11C030-A60C-41D5-BDDF-CA03EDCF0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0244" y="2213539"/>
            <a:ext cx="35994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  <a:latin typeface="Twinkl"/>
              </a:rPr>
              <a:t>I have lived in Kilmacolm since 2017. I have two children in the school.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597761-0791-4EB3-8F9F-71C644CF9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8088" y="3513138"/>
            <a:ext cx="3079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  <a:latin typeface="Twinkl"/>
              </a:rPr>
              <a:t>I wear glasses when I am reading and writing. 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D63B07-F3A0-4D20-A869-5A427E0A7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525" y="4826000"/>
            <a:ext cx="2895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  <a:latin typeface="Twinkl"/>
              </a:rPr>
              <a:t>I enjoy baking (and eating) cakes.</a:t>
            </a:r>
            <a:endParaRPr lang="en-GB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DB225086-68E7-4875-A536-734B2953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225" y="623888"/>
            <a:ext cx="6604000" cy="993775"/>
          </a:xfrm>
        </p:spPr>
        <p:txBody>
          <a:bodyPr/>
          <a:lstStyle/>
          <a:p>
            <a:pPr algn="ctr" eaLnBrk="1" hangingPunct="1"/>
            <a:r>
              <a:rPr lang="en-GB" altLang="en-US" sz="3200" dirty="0">
                <a:solidFill>
                  <a:schemeClr val="accent2"/>
                </a:solidFill>
                <a:latin typeface="Twinkl SemiBold"/>
              </a:rPr>
              <a:t>Here are some subjects you will be learning…</a:t>
            </a:r>
          </a:p>
        </p:txBody>
      </p:sp>
      <p:sp>
        <p:nvSpPr>
          <p:cNvPr id="4" name="Pink">
            <a:extLst>
              <a:ext uri="{FF2B5EF4-FFF2-40B4-BE49-F238E27FC236}">
                <a16:creationId xmlns:a16="http://schemas.microsoft.com/office/drawing/2014/main" id="{F1847EF5-2BAC-4BB9-B1A5-5B2F834CA6DC}"/>
              </a:ext>
            </a:extLst>
          </p:cNvPr>
          <p:cNvSpPr/>
          <p:nvPr/>
        </p:nvSpPr>
        <p:spPr>
          <a:xfrm>
            <a:off x="2644906" y="1835925"/>
            <a:ext cx="3711575" cy="2704024"/>
          </a:xfrm>
          <a:prstGeom prst="roundRect">
            <a:avLst/>
          </a:prstGeom>
          <a:solidFill>
            <a:srgbClr val="EC73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58D95B-ABC0-46CA-BD50-1728A837A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796" y="1996170"/>
            <a:ext cx="30702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/>
              </a:rPr>
              <a:t>Numeracy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/>
              </a:rPr>
              <a:t>Literacy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/>
              </a:rPr>
              <a:t>Expressive Arts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/>
              </a:rPr>
              <a:t>RME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/>
              </a:rPr>
              <a:t>Social Studies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/>
              </a:rPr>
              <a:t>Science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/>
              </a:rPr>
              <a:t>Technologies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/>
              </a:rPr>
              <a:t>Health and Wellbeing</a:t>
            </a:r>
          </a:p>
        </p:txBody>
      </p:sp>
      <p:pic>
        <p:nvPicPr>
          <p:cNvPr id="23567" name="Picture 6">
            <a:extLst>
              <a:ext uri="{FF2B5EF4-FFF2-40B4-BE49-F238E27FC236}">
                <a16:creationId xmlns:a16="http://schemas.microsoft.com/office/drawing/2014/main" id="{8DA06686-D392-49E1-AE68-F852BFB944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5270500"/>
            <a:ext cx="1316037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C349389D-DBCC-4198-A330-BF2FF40BA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chemeClr val="accent2"/>
                </a:solidFill>
                <a:latin typeface="Twinkl SemiBold"/>
              </a:rPr>
              <a:t>Expectations in P4</a:t>
            </a:r>
            <a:endParaRPr lang="en-GB" altLang="en-US" dirty="0">
              <a:solidFill>
                <a:schemeClr val="accent2"/>
              </a:solidFill>
            </a:endParaRPr>
          </a:p>
        </p:txBody>
      </p:sp>
      <p:sp>
        <p:nvSpPr>
          <p:cNvPr id="12" name="Orange">
            <a:extLst>
              <a:ext uri="{FF2B5EF4-FFF2-40B4-BE49-F238E27FC236}">
                <a16:creationId xmlns:a16="http://schemas.microsoft.com/office/drawing/2014/main" id="{E3083879-1B08-41BE-ACC7-9E26A4C56D89}"/>
              </a:ext>
            </a:extLst>
          </p:cNvPr>
          <p:cNvSpPr/>
          <p:nvPr/>
        </p:nvSpPr>
        <p:spPr>
          <a:xfrm>
            <a:off x="755650" y="1787525"/>
            <a:ext cx="7632700" cy="3833813"/>
          </a:xfrm>
          <a:prstGeom prst="roundRect">
            <a:avLst/>
          </a:prstGeom>
          <a:solidFill>
            <a:srgbClr val="F58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22B12C-75E5-4326-8B5D-D3087BD18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038" y="2384425"/>
            <a:ext cx="66198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tx1"/>
                </a:solidFill>
                <a:latin typeface="Twinkl"/>
              </a:rPr>
              <a:t>I have </a:t>
            </a:r>
            <a:r>
              <a:rPr lang="en-GB" altLang="en-US" sz="2000" b="1" dirty="0">
                <a:solidFill>
                  <a:schemeClr val="tx1"/>
                </a:solidFill>
                <a:latin typeface="Twinkl"/>
              </a:rPr>
              <a:t>ONE</a:t>
            </a:r>
            <a:r>
              <a:rPr lang="en-GB" altLang="en-US" sz="2000" dirty="0">
                <a:solidFill>
                  <a:schemeClr val="tx1"/>
                </a:solidFill>
                <a:latin typeface="Twinkl"/>
              </a:rPr>
              <a:t> very important rule that I want everyone to remember...</a:t>
            </a:r>
            <a:endParaRPr lang="en-US" dirty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en-US" sz="2000" b="1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en-US" sz="2000" b="1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chemeClr val="tx1"/>
                </a:solidFill>
                <a:latin typeface="Twinkl"/>
              </a:rPr>
              <a:t>BE KIND TO EVERYONE!</a:t>
            </a:r>
          </a:p>
        </p:txBody>
      </p:sp>
      <p:pic>
        <p:nvPicPr>
          <p:cNvPr id="25605" name="Picture 4">
            <a:extLst>
              <a:ext uri="{FF2B5EF4-FFF2-40B4-BE49-F238E27FC236}">
                <a16:creationId xmlns:a16="http://schemas.microsoft.com/office/drawing/2014/main" id="{D8F7D276-20AA-4383-A7F0-19CDFAE666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32338"/>
            <a:ext cx="1481138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3">
            <a:extLst>
              <a:ext uri="{FF2B5EF4-FFF2-40B4-BE49-F238E27FC236}">
                <a16:creationId xmlns:a16="http://schemas.microsoft.com/office/drawing/2014/main" id="{1446040F-EA73-43E9-9993-13614A5DA7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4732338"/>
            <a:ext cx="1870075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4">
            <a:extLst>
              <a:ext uri="{FF2B5EF4-FFF2-40B4-BE49-F238E27FC236}">
                <a16:creationId xmlns:a16="http://schemas.microsoft.com/office/drawing/2014/main" id="{E71F4C5E-A948-447B-946A-3DC1F7F2F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4765675"/>
            <a:ext cx="1481137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3">
            <a:extLst>
              <a:ext uri="{FF2B5EF4-FFF2-40B4-BE49-F238E27FC236}">
                <a16:creationId xmlns:a16="http://schemas.microsoft.com/office/drawing/2014/main" id="{88ED2F22-77C9-4D25-A05D-86856C5D0B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0" y="4732338"/>
            <a:ext cx="1870075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C349389D-DBCC-4198-A330-BF2FF40BA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chemeClr val="accent2"/>
                </a:solidFill>
                <a:latin typeface="Twinkl SemiBold"/>
              </a:rPr>
              <a:t>P4 Entrance and classroom</a:t>
            </a:r>
            <a:endParaRPr lang="en-GB" altLang="en-US" dirty="0">
              <a:solidFill>
                <a:schemeClr val="accent2"/>
              </a:solidFill>
            </a:endParaRPr>
          </a:p>
        </p:txBody>
      </p:sp>
      <p:sp>
        <p:nvSpPr>
          <p:cNvPr id="12" name="Orange">
            <a:extLst>
              <a:ext uri="{FF2B5EF4-FFF2-40B4-BE49-F238E27FC236}">
                <a16:creationId xmlns:a16="http://schemas.microsoft.com/office/drawing/2014/main" id="{E3083879-1B08-41BE-ACC7-9E26A4C56D89}"/>
              </a:ext>
            </a:extLst>
          </p:cNvPr>
          <p:cNvSpPr/>
          <p:nvPr/>
        </p:nvSpPr>
        <p:spPr>
          <a:xfrm>
            <a:off x="752475" y="1787525"/>
            <a:ext cx="7639050" cy="3833813"/>
          </a:xfrm>
          <a:prstGeom prst="roundRect">
            <a:avLst/>
          </a:prstGeom>
          <a:solidFill>
            <a:srgbClr val="F58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5605" name="Picture 4">
            <a:extLst>
              <a:ext uri="{FF2B5EF4-FFF2-40B4-BE49-F238E27FC236}">
                <a16:creationId xmlns:a16="http://schemas.microsoft.com/office/drawing/2014/main" id="{D8F7D276-20AA-4383-A7F0-19CDFAE666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32338"/>
            <a:ext cx="1481138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3">
            <a:extLst>
              <a:ext uri="{FF2B5EF4-FFF2-40B4-BE49-F238E27FC236}">
                <a16:creationId xmlns:a16="http://schemas.microsoft.com/office/drawing/2014/main" id="{1446040F-EA73-43E9-9993-13614A5DA7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4732338"/>
            <a:ext cx="1870075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4">
            <a:extLst>
              <a:ext uri="{FF2B5EF4-FFF2-40B4-BE49-F238E27FC236}">
                <a16:creationId xmlns:a16="http://schemas.microsoft.com/office/drawing/2014/main" id="{E71F4C5E-A948-447B-946A-3DC1F7F2F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4765675"/>
            <a:ext cx="1481137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3">
            <a:extLst>
              <a:ext uri="{FF2B5EF4-FFF2-40B4-BE49-F238E27FC236}">
                <a16:creationId xmlns:a16="http://schemas.microsoft.com/office/drawing/2014/main" id="{88ED2F22-77C9-4D25-A05D-86856C5D0B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0" y="4732338"/>
            <a:ext cx="1870075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A picture containing indoor, wall, floor, ceiling&#10;&#10;Description automatically generated">
            <a:extLst>
              <a:ext uri="{FF2B5EF4-FFF2-40B4-BE49-F238E27FC236}">
                <a16:creationId xmlns:a16="http://schemas.microsoft.com/office/drawing/2014/main" id="{41CF79FA-4D99-7597-F549-E8681210A8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4332" y="1992281"/>
            <a:ext cx="1929161" cy="2561204"/>
          </a:xfrm>
          <a:prstGeom prst="rect">
            <a:avLst/>
          </a:prstGeom>
        </p:spPr>
      </p:pic>
      <p:pic>
        <p:nvPicPr>
          <p:cNvPr id="3" name="Picture 3" descr="A picture containing building, stone&#10;&#10;Description automatically generated">
            <a:extLst>
              <a:ext uri="{FF2B5EF4-FFF2-40B4-BE49-F238E27FC236}">
                <a16:creationId xmlns:a16="http://schemas.microsoft.com/office/drawing/2014/main" id="{1568CDAA-6F7F-E835-3D06-844C837724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2273" y="1989772"/>
            <a:ext cx="1940312" cy="2577372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7F694693-DB0D-A2A3-8687-C4806500B7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662" y="2017128"/>
            <a:ext cx="1661056" cy="250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73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range">
            <a:extLst>
              <a:ext uri="{FF2B5EF4-FFF2-40B4-BE49-F238E27FC236}">
                <a16:creationId xmlns:a16="http://schemas.microsoft.com/office/drawing/2014/main" id="{3EC92AFB-E23A-46DC-9D0D-FFE1D343A282}"/>
              </a:ext>
            </a:extLst>
          </p:cNvPr>
          <p:cNvSpPr/>
          <p:nvPr/>
        </p:nvSpPr>
        <p:spPr>
          <a:xfrm>
            <a:off x="739775" y="1804988"/>
            <a:ext cx="7632700" cy="4043362"/>
          </a:xfrm>
          <a:prstGeom prst="roundRect">
            <a:avLst/>
          </a:prstGeom>
          <a:solidFill>
            <a:srgbClr val="F58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6627" name="Title 1">
            <a:extLst>
              <a:ext uri="{FF2B5EF4-FFF2-40B4-BE49-F238E27FC236}">
                <a16:creationId xmlns:a16="http://schemas.microsoft.com/office/drawing/2014/main" id="{E1241965-0D8F-4D41-94F4-64ABCF487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0" y="587375"/>
            <a:ext cx="6604000" cy="993775"/>
          </a:xfrm>
        </p:spPr>
        <p:txBody>
          <a:bodyPr/>
          <a:lstStyle/>
          <a:p>
            <a:pPr algn="ctr" eaLnBrk="1" hangingPunct="1"/>
            <a:r>
              <a:rPr lang="en-GB" altLang="en-US" sz="3200" dirty="0">
                <a:solidFill>
                  <a:schemeClr val="accent2"/>
                </a:solidFill>
                <a:latin typeface="Twinkl SemiBold"/>
              </a:rPr>
              <a:t>Follow P4 on Twitter!</a:t>
            </a:r>
          </a:p>
        </p:txBody>
      </p:sp>
      <p:pic>
        <p:nvPicPr>
          <p:cNvPr id="26628" name="Picture 6">
            <a:extLst>
              <a:ext uri="{FF2B5EF4-FFF2-40B4-BE49-F238E27FC236}">
                <a16:creationId xmlns:a16="http://schemas.microsoft.com/office/drawing/2014/main" id="{B0381D03-57C3-4C9D-8238-1BB792FDCB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5270500"/>
            <a:ext cx="1316037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1">
            <a:extLst>
              <a:ext uri="{FF2B5EF4-FFF2-40B4-BE49-F238E27FC236}">
                <a16:creationId xmlns:a16="http://schemas.microsoft.com/office/drawing/2014/main" id="{4A847D39-5953-475D-907A-4D6195A51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5225" y="2351088"/>
            <a:ext cx="678338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3200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400" dirty="0">
                <a:solidFill>
                  <a:schemeClr val="tx1"/>
                </a:solidFill>
                <a:latin typeface="Twinkl"/>
              </a:rPr>
              <a:t>@MrsIsaksen_KPS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3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range">
            <a:extLst>
              <a:ext uri="{FF2B5EF4-FFF2-40B4-BE49-F238E27FC236}">
                <a16:creationId xmlns:a16="http://schemas.microsoft.com/office/drawing/2014/main" id="{3FB358DC-A36E-4F89-8091-91822B93768A}"/>
              </a:ext>
            </a:extLst>
          </p:cNvPr>
          <p:cNvSpPr/>
          <p:nvPr/>
        </p:nvSpPr>
        <p:spPr>
          <a:xfrm>
            <a:off x="860425" y="1682750"/>
            <a:ext cx="7632700" cy="4043363"/>
          </a:xfrm>
          <a:prstGeom prst="roundRect">
            <a:avLst/>
          </a:prstGeom>
          <a:solidFill>
            <a:srgbClr val="F58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7651" name="Title 1">
            <a:extLst>
              <a:ext uri="{FF2B5EF4-FFF2-40B4-BE49-F238E27FC236}">
                <a16:creationId xmlns:a16="http://schemas.microsoft.com/office/drawing/2014/main" id="{1E9E0A46-0E47-4820-B622-2E3AC9F60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chemeClr val="accent2"/>
                </a:solidFill>
                <a:latin typeface="Twinkl SemiBold"/>
              </a:rPr>
              <a:t>I can’t wait to see you all again!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965CBDDA-4E60-45C4-9845-0E3C4B02F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551113"/>
            <a:ext cx="623887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  <a:latin typeface="Twinkl"/>
              </a:rPr>
              <a:t>I hope you all have a lovely summer. I'm already looking forward to getting to know you all in August.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  <a:latin typeface="Twinkl"/>
              </a:rPr>
              <a:t>Take care,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  <a:latin typeface="Twinkl"/>
              </a:rPr>
              <a:t>Mrs Isaksen 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1852</TotalTime>
  <Words>498</Words>
  <Application>Microsoft Office PowerPoint</Application>
  <PresentationFormat>On-screen Show (4:3)</PresentationFormat>
  <Paragraphs>89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Hello, I'm Mrs Isaksen</vt:lpstr>
      <vt:lpstr>Hello, I am Mrs Isaksen!</vt:lpstr>
      <vt:lpstr>Here are some subjects you will be learning…</vt:lpstr>
      <vt:lpstr>Expectations in P4</vt:lpstr>
      <vt:lpstr>P4 Entrance and classroom</vt:lpstr>
      <vt:lpstr>Follow P4 on Twitter!</vt:lpstr>
      <vt:lpstr>I can’t wait to see you all again!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Mrs Isaksen</cp:lastModifiedBy>
  <cp:revision>332</cp:revision>
  <dcterms:created xsi:type="dcterms:W3CDTF">2014-10-01T16:09:27Z</dcterms:created>
  <dcterms:modified xsi:type="dcterms:W3CDTF">2023-06-24T10:34:14Z</dcterms:modified>
</cp:coreProperties>
</file>