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3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51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374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419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340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083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654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697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595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46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886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403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329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347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08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539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9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96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C7C9C-51B7-4A9C-AB6B-4BE060CB8782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6713B1-EEA6-0BE9-4187-E0809B644F8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52241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Classification : Official</a:t>
            </a:r>
          </a:p>
        </p:txBody>
      </p:sp>
    </p:spTree>
    <p:extLst>
      <p:ext uri="{BB962C8B-B14F-4D97-AF65-F5344CB8AC3E}">
        <p14:creationId xmlns:p14="http://schemas.microsoft.com/office/powerpoint/2010/main" val="2067428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  <p:sldLayoutId id="2147484025" r:id="rId12"/>
    <p:sldLayoutId id="2147484026" r:id="rId13"/>
    <p:sldLayoutId id="2147484027" r:id="rId14"/>
    <p:sldLayoutId id="2147484028" r:id="rId15"/>
    <p:sldLayoutId id="2147484029" r:id="rId16"/>
    <p:sldLayoutId id="214748403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cid:882d1e64-ef22-4b0e-ae93-25411948e155@GBRP123.PROD.OUTLOOK.COM" TargetMode="External"/><Relationship Id="rId7" Type="http://schemas.openxmlformats.org/officeDocument/2006/relationships/image" Target="cid:e7a66f3f-c6bd-470a-a537-e11d0077f48c@GBRP123.PROD.OUTLOOK.COM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cid:8385abea-62ac-404e-a7e2-1839c2939b5d@GBRP123.PROD.OUTLOOK.COM" TargetMode="Externa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09FC2-A84B-0EE2-4FBC-C252094106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Primary School Menu</a:t>
            </a:r>
            <a:br>
              <a:rPr lang="en-GB" dirty="0"/>
            </a:br>
            <a:r>
              <a:rPr lang="en-GB" dirty="0"/>
              <a:t>Week 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2B52EC-4831-2936-376B-35A2DCB60349}"/>
              </a:ext>
            </a:extLst>
          </p:cNvPr>
          <p:cNvGrpSpPr/>
          <p:nvPr/>
        </p:nvGrpSpPr>
        <p:grpSpPr>
          <a:xfrm>
            <a:off x="7370490" y="378572"/>
            <a:ext cx="3852437" cy="1752458"/>
            <a:chOff x="6307958" y="1036997"/>
            <a:chExt cx="3852439" cy="1655978"/>
          </a:xfrm>
          <a:effectLst>
            <a:outerShdw blurRad="101600" dist="38100" dir="5400000" sx="81000" sy="81000" algn="ctr" rotWithShape="0">
              <a:srgbClr val="000000"/>
            </a:outerShdw>
          </a:effectLst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0747849-3632-C23A-E35F-F3A4563C5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3440" y="1036997"/>
              <a:ext cx="3296957" cy="13874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E7794B-0AAE-9832-B214-5424584CDB59}"/>
                </a:ext>
              </a:extLst>
            </p:cNvPr>
            <p:cNvSpPr>
              <a:spLocks/>
            </p:cNvSpPr>
            <p:nvPr/>
          </p:nvSpPr>
          <p:spPr>
            <a:xfrm>
              <a:off x="6307958" y="1936811"/>
              <a:ext cx="3296956" cy="756164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99000"/>
                </a:srgbClr>
              </a:outerShdw>
            </a:effectLst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GB" sz="4600" b="1" cap="none" spc="0" dirty="0">
                  <a:ln/>
                  <a:effectLst/>
                  <a:latin typeface="Alasassy Caps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Catering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4655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3EBCE-D400-49B3-7440-9DF6FE103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57EDD-0AD2-CE20-C998-84B5825AB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2 - Wednesday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6B9FFC-2104-1C1A-D55F-E9E2122F0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25D48D-8835-9ADA-2D2B-D2F93AEA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796711-276C-100E-98BC-953B6F3FA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8"/>
            <a:ext cx="3526972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D29D78-A025-682B-153F-2652687415DF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Steak &amp; Sausage Pie with Mash Potato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BE5CFB-9590-D411-35ED-1B2118EF9ECB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&amp; Tomato Pizza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D93B7-60EA-8806-5807-77B5EF8C8D24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Beans &amp; Cheese </a:t>
            </a:r>
          </a:p>
          <a:p>
            <a:pPr algn="ctr"/>
            <a:r>
              <a:rPr lang="en-GB" sz="1700" b="1" dirty="0"/>
              <a:t>( or Tuna Mayo 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16CD12-381E-E16B-9AAA-52536A794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0937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6E434-9E37-87A8-A6FE-5E1A65DBC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96F51-630D-CFFE-0F1C-87DDF6C56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2 - Thursday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C50972-8C2D-5686-6F8D-3C1ACFDE8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E61407-062C-9E4C-0232-168D71E53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811428-7131-8B49-DAB3-9F8CFF7B6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332060-B656-2DBB-754A-5ECA1D9CEFCC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Curry with Boiled Rice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6AC468-3965-F084-C236-38B238D25D3C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Quorn Dippers with Mash Potato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33CAF5-2CC2-36ED-709B-A5871E8B095E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Sandwich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8CBAF0-4CEA-333C-7E4E-9698B762D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4084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60AA5-D858-4BE1-693F-60900A6F0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A0712-90ED-E739-E9B0-63909B8A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2 - Friday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D4A287-1076-7AE4-8DBC-4238582B4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349DCD-664F-C38D-4701-F88C5A53A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1E870F-F456-DD97-BE81-79C7764A1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E63EA9-907F-4D83-1A92-39529615C161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Fish &amp; Chips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D94C6F-2A5D-A9D5-8EEE-5BC45E878321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Omelette &amp; Chips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7DADA8-434D-1674-0DFF-6B2BA1ACB20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Wrap with Chips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EA0E2F-3532-1A34-678D-F1E9D7C38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0058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09FC2-A84B-0EE2-4FBC-C252094106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Primary School Menu</a:t>
            </a:r>
            <a:br>
              <a:rPr lang="en-GB" dirty="0"/>
            </a:br>
            <a:r>
              <a:rPr lang="en-GB" dirty="0"/>
              <a:t>Week 3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2B52EC-4831-2936-376B-35A2DCB60349}"/>
              </a:ext>
            </a:extLst>
          </p:cNvPr>
          <p:cNvGrpSpPr/>
          <p:nvPr/>
        </p:nvGrpSpPr>
        <p:grpSpPr>
          <a:xfrm>
            <a:off x="7348718" y="378572"/>
            <a:ext cx="3874209" cy="1759586"/>
            <a:chOff x="6286186" y="1036997"/>
            <a:chExt cx="3874211" cy="1662713"/>
          </a:xfrm>
          <a:effectLst>
            <a:outerShdw blurRad="101600" dist="38100" dir="5400000" sx="81000" sy="81000" algn="ctr" rotWithShape="0">
              <a:srgbClr val="000000"/>
            </a:outerShdw>
          </a:effectLst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0747849-3632-C23A-E35F-F3A4563C5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3440" y="1036997"/>
              <a:ext cx="3296957" cy="13874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E7794B-0AAE-9832-B214-5424584CDB59}"/>
                </a:ext>
              </a:extLst>
            </p:cNvPr>
            <p:cNvSpPr>
              <a:spLocks/>
            </p:cNvSpPr>
            <p:nvPr/>
          </p:nvSpPr>
          <p:spPr>
            <a:xfrm>
              <a:off x="6286186" y="1885380"/>
              <a:ext cx="3296957" cy="814330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99000"/>
                </a:srgbClr>
              </a:outerShdw>
            </a:effectLst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GB" sz="5000" b="1" cap="none" spc="0" dirty="0">
                  <a:ln/>
                  <a:effectLst/>
                  <a:latin typeface="Alasassy Caps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Catering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5052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20899-777B-B114-8234-44C62D026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77115-085A-13FF-510F-7BBC08BB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3 - Monday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D3DC32-8B5B-C2AC-4FB1-4FAAB2759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77143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E43E0A-D10B-F9EC-0F99-32A9E01B6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77143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932DBF-433D-223D-0D91-9DAD5DFF7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77143"/>
            <a:ext cx="3526972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2E56DE-637E-E463-11E4-4AD54C34E99D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Roast Quorn Fillet with Gravy, Sliced Potato &amp; Yorkshire Pudding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F167A2-E64F-CA14-4406-AF65B2120F9A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&amp; Tomato Pizza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46F9B7-40FD-4BC9-9D21-A1FD24FEC3B2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Cheese </a:t>
            </a:r>
          </a:p>
          <a:p>
            <a:pPr algn="ctr"/>
            <a:r>
              <a:rPr lang="en-GB" sz="1700" b="1" dirty="0"/>
              <a:t>( or Tuna Mayo)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5A60F7-EA0C-4688-8725-469D523B16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5120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544C5-D5F1-7B8B-7309-EAE003604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6EEB1-7F5C-A879-2BD3-A743337B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3 - Tuesday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89CBD8-5992-334F-14BE-F770781FB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0486B0-B793-E6B3-231F-4CA9A21AE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A5F7DF-243E-CFDB-ABF0-9D83B0D8C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BF2374-7C26-4BB2-4AD9-D3F8126FC5B6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or Beef Burger in a Bun with Potato Wedges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77D6D9-AA39-801C-BFCA-92AF2CC58B98}"/>
              </a:ext>
            </a:extLst>
          </p:cNvPr>
          <p:cNvSpPr txBox="1"/>
          <p:nvPr/>
        </p:nvSpPr>
        <p:spPr>
          <a:xfrm>
            <a:off x="4245429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Tomato &amp; Basil Pasta with Potato Wedges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E40B0A-E6CD-C44B-0035-89F090EF4DB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Sandwich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D07432-7B38-BC5E-6B43-FBBC1C242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5224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3EBCE-D400-49B3-7440-9DF6FE103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57EDD-0AD2-CE20-C998-84B5825AB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3 - Wednesday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6B9FFC-2104-1C1A-D55F-E9E2122F0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25D48D-8835-9ADA-2D2B-D2F93AEA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3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796711-276C-100E-98BC-953B6F3FA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8"/>
            <a:ext cx="3526972" cy="3097804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D29D78-A025-682B-153F-2652687415DF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Mince Pie with Diced Potatoes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BE5CFB-9590-D411-35ED-1B2118EF9ECB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Macaroni Cheese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D93B7-60EA-8806-5807-77B5EF8C8D24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Cheese </a:t>
            </a:r>
          </a:p>
          <a:p>
            <a:pPr algn="ctr"/>
            <a:r>
              <a:rPr lang="en-GB" sz="1700" b="1" dirty="0"/>
              <a:t>( or Tuna Mayo )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16CD12-381E-E16B-9AAA-52536A794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337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6E434-9E37-87A8-A6FE-5E1A65DBC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96F51-630D-CFFE-0F1C-87DDF6C56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3 - Thursday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C50972-8C2D-5686-6F8D-3C1ACFDE8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E61407-062C-9E4C-0232-168D71E53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811428-7131-8B49-DAB3-9F8CFF7B6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8"/>
            <a:ext cx="3526972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332060-B656-2DBB-754A-5ECA1D9CEFCC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Meatballs in Tomato Sauce with Pasta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6AC468-3965-F084-C236-38B238D25D3C}"/>
              </a:ext>
            </a:extLst>
          </p:cNvPr>
          <p:cNvSpPr txBox="1"/>
          <p:nvPr/>
        </p:nvSpPr>
        <p:spPr>
          <a:xfrm>
            <a:off x="4332514" y="5404914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Bubble Salmon with Mash Potato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33CAF5-2CC2-36ED-709B-A5871E8B095E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Sandwich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8CBAF0-4CEA-333C-7E4E-9698B762D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8017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60AA5-D858-4BE1-693F-60900A6F0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A0712-90ED-E739-E9B0-63909B8A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3 - Friday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D4A287-1076-7AE4-8DBC-4238582B4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349DCD-664F-C38D-4701-F88C5A53A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1E870F-F456-DD97-BE81-79C7764A1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E63EA9-907F-4D83-1A92-39529615C161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Fish &amp; Chips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D94C6F-2A5D-A9D5-8EEE-5BC45E878321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Vegan Sausage Roll with Chips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7DADA8-434D-1674-0DFF-6B2BA1ACB20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Wrap with Chips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EA0E2F-3532-1A34-678D-F1E9D7C38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8101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20899-777B-B114-8234-44C62D026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77115-085A-13FF-510F-7BBC08BB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1 - Monday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 descr="Photograph of a red divided tray containing a meal with sections for different food items. Tray holds a glass of water, corn on the cob, mixed fruit and nuts, cooked peas, rice topped with a curry dish, and a side of pickled vegetables, with a spoon and fork placed in the centre compartment.&#10;&#10;AI-generated content may be incorrect.">
            <a:extLst>
              <a:ext uri="{FF2B5EF4-FFF2-40B4-BE49-F238E27FC236}">
                <a16:creationId xmlns:a16="http://schemas.microsoft.com/office/drawing/2014/main" id="{D0D3DC32-8B5B-C2AC-4FB1-4FAAB2759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57" y="2177143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E43E0A-D10B-F9EC-0F99-32A9E01B653E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514" y="2177142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932DBF-433D-223D-0D91-9DAD5DFF7BE1}"/>
              </a:ext>
            </a:extLst>
          </p:cNvPr>
          <p:cNvPicPr>
            <a:picLocks noChangeAspect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571" y="2177142"/>
            <a:ext cx="3526972" cy="3108693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2E56DE-637E-E463-11E4-4AD54C34E99D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Quorn Katsu Curry with Boiled Rice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F167A2-E64F-CA14-4406-AF65B2120F9A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&amp; Tomato Pizza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46F9B7-40FD-4BC9-9D21-A1FD24FEC3B2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Tuna Mayo </a:t>
            </a:r>
          </a:p>
          <a:p>
            <a:pPr algn="ctr"/>
            <a:r>
              <a:rPr lang="en-GB" sz="1700" b="1" dirty="0"/>
              <a:t>( or Cheese )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5A60F7-EA0C-4688-8725-469D523B16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594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544C5-D5F1-7B8B-7309-EAE003604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6EEB1-7F5C-A879-2BD3-A743337B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1 - Tuesday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89CBD8-5992-334F-14BE-F770781FB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0486B0-B793-E6B3-231F-4CA9A21AE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7"/>
            <a:ext cx="3445330" cy="3097807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A5F7DF-243E-CFDB-ABF0-9D83B0D8C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7"/>
            <a:ext cx="3526972" cy="3097807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BF2374-7C26-4BB2-4AD9-D3F8126FC5B6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Goujons with Potato Wedges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77D6D9-AA39-801C-BFCA-92AF2CC58B98}"/>
              </a:ext>
            </a:extLst>
          </p:cNvPr>
          <p:cNvSpPr txBox="1"/>
          <p:nvPr/>
        </p:nvSpPr>
        <p:spPr>
          <a:xfrm>
            <a:off x="4245429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Tomato &amp; Basil Pasta with Garlic Bread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E40B0A-E6CD-C44B-0035-89F090EF4DB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Sandwich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D07432-7B38-BC5E-6B43-FBBC1C242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4350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3EBCE-D400-49B3-7440-9DF6FE103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57EDD-0AD2-CE20-C998-84B5825AB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1 - Wednesday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6B9FFC-2104-1C1A-D55F-E9E2122F0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25D48D-8835-9ADA-2D2B-D2F93AEA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8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796711-276C-100E-98BC-953B6F3FA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8"/>
            <a:ext cx="3526972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D29D78-A025-682B-153F-2652687415DF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Beef Bolognaise with Pasta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BE5CFB-9590-D411-35ED-1B2118EF9ECB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Quorn Burrito Wrap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D93B7-60EA-8806-5807-77B5EF8C8D24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Tuna Mayo </a:t>
            </a:r>
          </a:p>
          <a:p>
            <a:pPr algn="ctr"/>
            <a:r>
              <a:rPr lang="en-GB" sz="1700" b="1" dirty="0"/>
              <a:t>( or Cheese )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16CD12-381E-E16B-9AAA-52536A794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3404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6E434-9E37-87A8-A6FE-5E1A65DBC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96F51-630D-CFFE-0F1C-87DDF6C56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1 - Thursday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C50972-8C2D-5686-6F8D-3C1ACFDE8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E61407-062C-9E4C-0232-168D71E53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811428-7131-8B49-DAB3-9F8CFF7B6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332060-B656-2DBB-754A-5ECA1D9CEFCC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Sausages with Onion Gravy, Mashed Potatoes &amp; Yorkshire Pudding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6AC468-3965-F084-C236-38B238D25D3C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Quorn Dippers with  Mashed Potato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33CAF5-2CC2-36ED-709B-A5871E8B095E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Sandwich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8CBAF0-4CEA-333C-7E4E-9698B762D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3156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60AA5-D858-4BE1-693F-60900A6F0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A0712-90ED-E739-E9B0-63909B8A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1 - Friday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D4A287-1076-7AE4-8DBC-4238582B4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349DCD-664F-C38D-4701-F88C5A53A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1E870F-F456-DD97-BE81-79C7764A1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E63EA9-907F-4D83-1A92-39529615C161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Fish &amp; Chips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D94C6F-2A5D-A9D5-8EEE-5BC45E878321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Vegan Sausage Roll &amp; Chips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7DADA8-434D-1674-0DFF-6B2BA1ACB20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Wrap with Chips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EA0E2F-3532-1A34-678D-F1E9D7C38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5488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09FC2-A84B-0EE2-4FBC-C252094106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Primary School Menu</a:t>
            </a:r>
            <a:br>
              <a:rPr lang="en-GB" dirty="0"/>
            </a:br>
            <a:r>
              <a:rPr lang="en-GB" dirty="0"/>
              <a:t>Week 2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2B52EC-4831-2936-376B-35A2DCB60349}"/>
              </a:ext>
            </a:extLst>
          </p:cNvPr>
          <p:cNvGrpSpPr/>
          <p:nvPr/>
        </p:nvGrpSpPr>
        <p:grpSpPr>
          <a:xfrm>
            <a:off x="7370490" y="378572"/>
            <a:ext cx="3852437" cy="1752458"/>
            <a:chOff x="6307958" y="1036997"/>
            <a:chExt cx="3852439" cy="1655978"/>
          </a:xfrm>
          <a:effectLst>
            <a:outerShdw blurRad="101600" dist="38100" dir="5400000" sx="81000" sy="81000" algn="ctr" rotWithShape="0">
              <a:srgbClr val="000000"/>
            </a:outerShdw>
          </a:effectLst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0747849-3632-C23A-E35F-F3A4563C5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3440" y="1036997"/>
              <a:ext cx="3296957" cy="13874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E7794B-0AAE-9832-B214-5424584CDB59}"/>
                </a:ext>
              </a:extLst>
            </p:cNvPr>
            <p:cNvSpPr>
              <a:spLocks/>
            </p:cNvSpPr>
            <p:nvPr/>
          </p:nvSpPr>
          <p:spPr>
            <a:xfrm>
              <a:off x="6307958" y="1936811"/>
              <a:ext cx="3296956" cy="756164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99000"/>
                </a:srgbClr>
              </a:outerShdw>
            </a:effectLst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GB" sz="4600" b="1" cap="none" spc="0" dirty="0">
                  <a:ln/>
                  <a:effectLst/>
                  <a:latin typeface="Alasassy Caps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Catering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4267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20899-777B-B114-8234-44C62D026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77115-085A-13FF-510F-7BBC08BB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2 - Monday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0D3DC32-8B5B-C2AC-4FB1-4FAAB2759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77143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E43E0A-D10B-F9EC-0F99-32A9E01B6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77143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932DBF-433D-223D-0D91-9DAD5DFF7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77143"/>
            <a:ext cx="3526972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2E56DE-637E-E463-11E4-4AD54C34E99D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Macaroni Cheese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F167A2-E64F-CA14-4406-AF65B2120F9A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Meat Free Mince &amp; Diced Potatoes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46F9B7-40FD-4BC9-9D21-A1FD24FEC3B2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Beans &amp; Cheese </a:t>
            </a:r>
          </a:p>
          <a:p>
            <a:pPr algn="ctr"/>
            <a:r>
              <a:rPr lang="en-GB" sz="1700" b="1" dirty="0"/>
              <a:t>( or Tuna Mayo 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5A60F7-EA0C-4688-8725-469D523B16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425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544C5-D5F1-7B8B-7309-EAE003604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6EEB1-7F5C-A879-2BD3-A743337B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2 - Tuesday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89CBD8-5992-334F-14BE-F770781FB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0486B0-B793-E6B3-231F-4CA9A21AE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A5F7DF-243E-CFDB-ABF0-9D83B0D8C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BF2374-7C26-4BB2-4AD9-D3F8126FC5B6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Burger in a Bun with Potato Wedges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77D6D9-AA39-801C-BFCA-92AF2CC58B98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Quorn Burrito Wrap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E40B0A-E6CD-C44B-0035-89F090EF4DB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Sandwich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D07432-7B38-BC5E-6B43-FBBC1C242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282643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0</TotalTime>
  <Words>426</Words>
  <Application>Microsoft Office PowerPoint</Application>
  <PresentationFormat>Widescreen</PresentationFormat>
  <Paragraphs>72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Alasassy Caps</vt:lpstr>
      <vt:lpstr>Aptos</vt:lpstr>
      <vt:lpstr>Arial</vt:lpstr>
      <vt:lpstr>Constantia</vt:lpstr>
      <vt:lpstr>Franklin Gothic Book</vt:lpstr>
      <vt:lpstr>Berlin</vt:lpstr>
      <vt:lpstr>Primary School Menu Week 1</vt:lpstr>
      <vt:lpstr> Primary School Menu Week 1 - Monday </vt:lpstr>
      <vt:lpstr> Primary School Menu Week 1 - Tuesday </vt:lpstr>
      <vt:lpstr> Primary School Menu Week 1 - Wednesday </vt:lpstr>
      <vt:lpstr> Primary School Menu Week 1 - Thursday </vt:lpstr>
      <vt:lpstr> Primary School Menu Week 1 - Friday </vt:lpstr>
      <vt:lpstr>Primary School Menu Week 2</vt:lpstr>
      <vt:lpstr> Primary School Menu Week 2 - Monday </vt:lpstr>
      <vt:lpstr> Primary School Menu Week 2 - Tuesday </vt:lpstr>
      <vt:lpstr> Primary School Menu Week 2 - Wednesday </vt:lpstr>
      <vt:lpstr> Primary School Menu Week 2 - Thursday </vt:lpstr>
      <vt:lpstr> Primary School Menu Week 2 - Friday </vt:lpstr>
      <vt:lpstr>Primary School Menu Week 3</vt:lpstr>
      <vt:lpstr> Primary School Menu Week 3 - Monday </vt:lpstr>
      <vt:lpstr> Primary School Menu Week 3 - Tuesday </vt:lpstr>
      <vt:lpstr> Primary School Menu Week 3 - Wednesday </vt:lpstr>
      <vt:lpstr> Primary School Menu Week 3 - Thursday </vt:lpstr>
      <vt:lpstr> Primary School Menu Week 3 - Friday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Rossi</dc:creator>
  <cp:lastModifiedBy>Alex and Una Nicolson</cp:lastModifiedBy>
  <cp:revision>6</cp:revision>
  <dcterms:created xsi:type="dcterms:W3CDTF">2026-07-22T09:26:02Z</dcterms:created>
  <dcterms:modified xsi:type="dcterms:W3CDTF">2026-08-13T09:15:47Z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d63e432-7a5b-4534-ada9-2e736aca8ba4_Enabled">
    <vt:lpwstr>true</vt:lpwstr>
  </property>
  <property fmtid="{D5CDD505-2E9C-101B-9397-08002B2CF9AE}" pid="3" name="MSIP_Label_ed63e432-7a5b-4534-ada9-2e736aca8ba4_SetDate">
    <vt:lpwstr>2026-07-22T14:35:15Z</vt:lpwstr>
  </property>
  <property fmtid="{D5CDD505-2E9C-101B-9397-08002B2CF9AE}" pid="4" name="MSIP_Label_ed63e432-7a5b-4534-ada9-2e736aca8ba4_Method">
    <vt:lpwstr>Privileged</vt:lpwstr>
  </property>
  <property fmtid="{D5CDD505-2E9C-101B-9397-08002B2CF9AE}" pid="5" name="MSIP_Label_ed63e432-7a5b-4534-ada9-2e736aca8ba4_Name">
    <vt:lpwstr>Official</vt:lpwstr>
  </property>
  <property fmtid="{D5CDD505-2E9C-101B-9397-08002B2CF9AE}" pid="6" name="MSIP_Label_ed63e432-7a5b-4534-ada9-2e736aca8ba4_SiteId">
    <vt:lpwstr>5eee4d58-f197-4ad7-9e39-ebd0d2463660</vt:lpwstr>
  </property>
  <property fmtid="{D5CDD505-2E9C-101B-9397-08002B2CF9AE}" pid="7" name="MSIP_Label_ed63e432-7a5b-4534-ada9-2e736aca8ba4_ActionId">
    <vt:lpwstr>0b0cc05d-a2ec-4eb9-8ebe-350cd70b9b85</vt:lpwstr>
  </property>
  <property fmtid="{D5CDD505-2E9C-101B-9397-08002B2CF9AE}" pid="8" name="MSIP_Label_ed63e432-7a5b-4534-ada9-2e736aca8ba4_ContentBits">
    <vt:lpwstr>1</vt:lpwstr>
  </property>
  <property fmtid="{D5CDD505-2E9C-101B-9397-08002B2CF9AE}" pid="9" name="MSIP_Label_ed63e432-7a5b-4534-ada9-2e736aca8ba4_Tag">
    <vt:lpwstr>10, 0, 1, 1</vt:lpwstr>
  </property>
  <property fmtid="{D5CDD505-2E9C-101B-9397-08002B2CF9AE}" pid="10" name="ClassificationContentMarkingHeaderLocations">
    <vt:lpwstr>Berlin:9</vt:lpwstr>
  </property>
  <property fmtid="{D5CDD505-2E9C-101B-9397-08002B2CF9AE}" pid="11" name="ClassificationContentMarkingHeaderText">
    <vt:lpwstr>Classification : Official</vt:lpwstr>
  </property>
</Properties>
</file>