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95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7" r:id="rId16"/>
    <p:sldId id="288" r:id="rId17"/>
    <p:sldId id="289" r:id="rId18"/>
    <p:sldId id="290" r:id="rId19"/>
    <p:sldId id="275" r:id="rId20"/>
    <p:sldId id="276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96" r:id="rId29"/>
    <p:sldId id="298" r:id="rId30"/>
    <p:sldId id="299" r:id="rId31"/>
    <p:sldId id="300" r:id="rId32"/>
    <p:sldId id="30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2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1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344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43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72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25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410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800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52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2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5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88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406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9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5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6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8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60AVSKVqUA" TargetMode="External"/><Relationship Id="rId13" Type="http://schemas.openxmlformats.org/officeDocument/2006/relationships/image" Target="../media/image41.png"/><Relationship Id="rId18" Type="http://schemas.openxmlformats.org/officeDocument/2006/relationships/slide" Target="slide4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hyperlink" Target="https://www.youtube.com/watch?v=50kH47ZztHs" TargetMode="External"/><Relationship Id="rId17" Type="http://schemas.openxmlformats.org/officeDocument/2006/relationships/image" Target="../media/image43.png"/><Relationship Id="rId2" Type="http://schemas.openxmlformats.org/officeDocument/2006/relationships/hyperlink" Target="https://www.youtube.com/watch?v=sjmsApWcyCU" TargetMode="External"/><Relationship Id="rId16" Type="http://schemas.openxmlformats.org/officeDocument/2006/relationships/hyperlink" Target="https://www.youtube.com/watch?v=tb7dWAOy7zo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ml6cT4AZdqI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hyperlink" Target="https://www.youtube.com/watch?v=zXK6oXwRr1U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-YJXpabrX4k" TargetMode="External"/><Relationship Id="rId9" Type="http://schemas.openxmlformats.org/officeDocument/2006/relationships/image" Target="../media/image39.png"/><Relationship Id="rId14" Type="http://schemas.openxmlformats.org/officeDocument/2006/relationships/hyperlink" Target="https://www.youtube.com/watch?v=hQU08BlmYG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8o8wMgAT-Y" TargetMode="External"/><Relationship Id="rId13" Type="http://schemas.openxmlformats.org/officeDocument/2006/relationships/image" Target="../media/image14.png"/><Relationship Id="rId18" Type="http://schemas.openxmlformats.org/officeDocument/2006/relationships/slide" Target="slide15.xm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slide" Target="slide4.xml"/><Relationship Id="rId17" Type="http://schemas.openxmlformats.org/officeDocument/2006/relationships/image" Target="../media/image50.png"/><Relationship Id="rId2" Type="http://schemas.openxmlformats.org/officeDocument/2006/relationships/hyperlink" Target="https://www.youtube.com/watch?v=Rz0go1pTda8" TargetMode="External"/><Relationship Id="rId16" Type="http://schemas.openxmlformats.org/officeDocument/2006/relationships/hyperlink" Target="https://www.youtube.com/watch?v=Uy1yab7jAcU" TargetMode="Externa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6v-a_dpwhro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49.png"/><Relationship Id="rId10" Type="http://schemas.openxmlformats.org/officeDocument/2006/relationships/hyperlink" Target="https://www.youtube.com/watch?v=qGKGNzNbWjU" TargetMode="External"/><Relationship Id="rId19" Type="http://schemas.openxmlformats.org/officeDocument/2006/relationships/hyperlink" Target="https://www.youtube.com/watch?v=lEWcBIvqjDk" TargetMode="External"/><Relationship Id="rId4" Type="http://schemas.openxmlformats.org/officeDocument/2006/relationships/hyperlink" Target="https://www.youtube.com/watch?v=4wzoy_J3I_c" TargetMode="External"/><Relationship Id="rId9" Type="http://schemas.openxmlformats.org/officeDocument/2006/relationships/image" Target="../media/image47.png"/><Relationship Id="rId14" Type="http://schemas.openxmlformats.org/officeDocument/2006/relationships/hyperlink" Target="https://www.youtube.com/watch?v=sX05HHni9Wk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XbILyWFJyw" TargetMode="External"/><Relationship Id="rId13" Type="http://schemas.openxmlformats.org/officeDocument/2006/relationships/image" Target="../media/image57.png"/><Relationship Id="rId18" Type="http://schemas.openxmlformats.org/officeDocument/2006/relationships/slide" Target="slide4.xml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hyperlink" Target="https://www.youtube.com/watch?v=okxbGxbj03s" TargetMode="External"/><Relationship Id="rId17" Type="http://schemas.openxmlformats.org/officeDocument/2006/relationships/image" Target="../media/image59.png"/><Relationship Id="rId2" Type="http://schemas.openxmlformats.org/officeDocument/2006/relationships/hyperlink" Target="https://www.youtube.com/watch?v=sjKfIvxdUp0" TargetMode="External"/><Relationship Id="rId16" Type="http://schemas.openxmlformats.org/officeDocument/2006/relationships/hyperlink" Target="https://www.youtube.com/watch?v=sEaihJU9se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tdwH6eSV8jM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openxmlformats.org/officeDocument/2006/relationships/hyperlink" Target="https://www.youtube.com/watch?v=RH7OTL4zK-w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YkwMW1tfeoc" TargetMode="External"/><Relationship Id="rId9" Type="http://schemas.openxmlformats.org/officeDocument/2006/relationships/image" Target="../media/image55.png"/><Relationship Id="rId14" Type="http://schemas.openxmlformats.org/officeDocument/2006/relationships/hyperlink" Target="https://www.youtube.com/watch?v=NzToFn29mx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0VbSpQMjkA" TargetMode="External"/><Relationship Id="rId13" Type="http://schemas.openxmlformats.org/officeDocument/2006/relationships/image" Target="../media/image65.png"/><Relationship Id="rId18" Type="http://schemas.openxmlformats.org/officeDocument/2006/relationships/slide" Target="slide4.xml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hyperlink" Target="https://www.youtube.com/watch?v=PGyKCMGo_r0" TargetMode="External"/><Relationship Id="rId17" Type="http://schemas.openxmlformats.org/officeDocument/2006/relationships/image" Target="../media/image67.png"/><Relationship Id="rId2" Type="http://schemas.openxmlformats.org/officeDocument/2006/relationships/hyperlink" Target="https://www.youtube.com/watch?v=rptV4dEJUx4" TargetMode="External"/><Relationship Id="rId16" Type="http://schemas.openxmlformats.org/officeDocument/2006/relationships/hyperlink" Target="https://www.youtube.com/watch?v=CI7oITd5pCo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NFihdhNFhdo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hyperlink" Target="https://www.youtube.com/watch?v=neBQT0z3xk0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L3uqB6FCu5U" TargetMode="External"/><Relationship Id="rId9" Type="http://schemas.openxmlformats.org/officeDocument/2006/relationships/image" Target="../media/image63.png"/><Relationship Id="rId14" Type="http://schemas.openxmlformats.org/officeDocument/2006/relationships/hyperlink" Target="https://www.youtube.com/watch?v=NdmhKBt82o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HfTCd2q-rg" TargetMode="External"/><Relationship Id="rId13" Type="http://schemas.openxmlformats.org/officeDocument/2006/relationships/image" Target="../media/image73.png"/><Relationship Id="rId18" Type="http://schemas.openxmlformats.org/officeDocument/2006/relationships/slide" Target="slide4.xml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hyperlink" Target="https://www.youtube.com/watch?v=rFkGpsZ5HR8" TargetMode="External"/><Relationship Id="rId17" Type="http://schemas.openxmlformats.org/officeDocument/2006/relationships/image" Target="../media/image75.png"/><Relationship Id="rId2" Type="http://schemas.openxmlformats.org/officeDocument/2006/relationships/hyperlink" Target="https://www.youtube.com/watch?v=Kyv9iJf0gT8" TargetMode="External"/><Relationship Id="rId16" Type="http://schemas.openxmlformats.org/officeDocument/2006/relationships/hyperlink" Target="https://www.youtube.com/watch?v=Hc7V7MJCTc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JkVHrA5o23o" TargetMode="Externa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openxmlformats.org/officeDocument/2006/relationships/hyperlink" Target="https://www.youtube.com/watch?v=yv2XE_Ut3KU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Hr-p7TikhPI" TargetMode="External"/><Relationship Id="rId9" Type="http://schemas.openxmlformats.org/officeDocument/2006/relationships/image" Target="../media/image71.png"/><Relationship Id="rId14" Type="http://schemas.openxmlformats.org/officeDocument/2006/relationships/hyperlink" Target="https://www.youtube.com/watch?v=wPpObC5Pnw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npok4MKVLM" TargetMode="External"/><Relationship Id="rId13" Type="http://schemas.openxmlformats.org/officeDocument/2006/relationships/image" Target="../media/image81.png"/><Relationship Id="rId18" Type="http://schemas.openxmlformats.org/officeDocument/2006/relationships/slide" Target="slide4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hyperlink" Target="https://www.youtube.com/watch?v=Xl_B45DpMLU" TargetMode="External"/><Relationship Id="rId17" Type="http://schemas.openxmlformats.org/officeDocument/2006/relationships/image" Target="../media/image83.png"/><Relationship Id="rId2" Type="http://schemas.openxmlformats.org/officeDocument/2006/relationships/hyperlink" Target="https://www.youtube.com/watch?v=d4S4twjeWTs" TargetMode="External"/><Relationship Id="rId16" Type="http://schemas.openxmlformats.org/officeDocument/2006/relationships/hyperlink" Target="https://www.youtube.com/watch?v=YF_P1ZzYgj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k0PSUDvLi8E" TargetMode="External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10" Type="http://schemas.openxmlformats.org/officeDocument/2006/relationships/hyperlink" Target="https://www.youtube.com/watch?v=ZToicYcHIOU&amp;t=31s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4pLUleLdwY4" TargetMode="External"/><Relationship Id="rId9" Type="http://schemas.openxmlformats.org/officeDocument/2006/relationships/image" Target="../media/image79.png"/><Relationship Id="rId14" Type="http://schemas.openxmlformats.org/officeDocument/2006/relationships/hyperlink" Target="https://www.youtube.com/watch?v=syx3a1_LeFo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3PFoL6JvQg" TargetMode="External"/><Relationship Id="rId13" Type="http://schemas.openxmlformats.org/officeDocument/2006/relationships/image" Target="../media/image89.png"/><Relationship Id="rId18" Type="http://schemas.openxmlformats.org/officeDocument/2006/relationships/slide" Target="slide4.xml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hyperlink" Target="https://www.youtube.com/watch?v=vIE1FPNDQTs" TargetMode="External"/><Relationship Id="rId17" Type="http://schemas.openxmlformats.org/officeDocument/2006/relationships/image" Target="../media/image91.png"/><Relationship Id="rId2" Type="http://schemas.openxmlformats.org/officeDocument/2006/relationships/hyperlink" Target="https://www.youtube.com/watch?v=K-PpDkbcNGo" TargetMode="External"/><Relationship Id="rId16" Type="http://schemas.openxmlformats.org/officeDocument/2006/relationships/hyperlink" Target="https://www.youtube.com/watch?v=qyeB2Wdh3c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K5I1QbVF1EI" TargetMode="External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hyperlink" Target="https://www.youtube.com/watch?v=Vmf1hx5TPNg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oQYBFhPbslw" TargetMode="External"/><Relationship Id="rId9" Type="http://schemas.openxmlformats.org/officeDocument/2006/relationships/image" Target="../media/image87.png"/><Relationship Id="rId14" Type="http://schemas.openxmlformats.org/officeDocument/2006/relationships/hyperlink" Target="https://www.youtube.com/watch?v=R13LDVZDlOc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RZcZgSgSHI" TargetMode="External"/><Relationship Id="rId13" Type="http://schemas.openxmlformats.org/officeDocument/2006/relationships/image" Target="../media/image97.png"/><Relationship Id="rId18" Type="http://schemas.openxmlformats.org/officeDocument/2006/relationships/slide" Target="slide4.xml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hyperlink" Target="https://www.youtube.com/watch?v=0OLiAtvhmpo" TargetMode="External"/><Relationship Id="rId17" Type="http://schemas.openxmlformats.org/officeDocument/2006/relationships/image" Target="../media/image99.png"/><Relationship Id="rId2" Type="http://schemas.openxmlformats.org/officeDocument/2006/relationships/hyperlink" Target="https://www.youtube.com/watch?v=ymigWt5TOV8" TargetMode="External"/><Relationship Id="rId16" Type="http://schemas.openxmlformats.org/officeDocument/2006/relationships/hyperlink" Target="https://www.youtube.com/watch?v=cLJfmPaKb1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DBwDmcgwSRM" TargetMode="External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5" Type="http://schemas.openxmlformats.org/officeDocument/2006/relationships/image" Target="../media/image98.png"/><Relationship Id="rId10" Type="http://schemas.openxmlformats.org/officeDocument/2006/relationships/hyperlink" Target="https://www.youtube.com/watch?v=RoYxG0avSfY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GV2qtIOrMgs&amp;t=608s" TargetMode="External"/><Relationship Id="rId9" Type="http://schemas.openxmlformats.org/officeDocument/2006/relationships/image" Target="../media/image95.png"/><Relationship Id="rId14" Type="http://schemas.openxmlformats.org/officeDocument/2006/relationships/hyperlink" Target="https://www.youtube.com/watch?v=iWz8JfaOVjM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aN6MYu9A6I" TargetMode="External"/><Relationship Id="rId13" Type="http://schemas.openxmlformats.org/officeDocument/2006/relationships/image" Target="../media/image105.png"/><Relationship Id="rId18" Type="http://schemas.openxmlformats.org/officeDocument/2006/relationships/slide" Target="slide4.xml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12" Type="http://schemas.openxmlformats.org/officeDocument/2006/relationships/hyperlink" Target="https://www.youtube.com/watch?v=SCOoZqNcXLM" TargetMode="External"/><Relationship Id="rId17" Type="http://schemas.openxmlformats.org/officeDocument/2006/relationships/image" Target="../media/image107.png"/><Relationship Id="rId2" Type="http://schemas.openxmlformats.org/officeDocument/2006/relationships/hyperlink" Target="https://www.youtube.com/watch?v=dRngqiyLQ3Y" TargetMode="External"/><Relationship Id="rId16" Type="http://schemas.openxmlformats.org/officeDocument/2006/relationships/hyperlink" Target="https://www.youtube.com/watch?v=YxGWaeigAX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kTvHJe6_h1c" TargetMode="External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10" Type="http://schemas.openxmlformats.org/officeDocument/2006/relationships/hyperlink" Target="https://www.youtube.com/watch?v=H9qYZjBVHkU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XIeCMhNWFQQ" TargetMode="External"/><Relationship Id="rId9" Type="http://schemas.openxmlformats.org/officeDocument/2006/relationships/image" Target="../media/image103.png"/><Relationship Id="rId14" Type="http://schemas.openxmlformats.org/officeDocument/2006/relationships/hyperlink" Target="https://www.youtube.com/watch?v=smBLx-J8qpk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rVWQSQ0FKQ" TargetMode="External"/><Relationship Id="rId13" Type="http://schemas.openxmlformats.org/officeDocument/2006/relationships/image" Target="../media/image113.png"/><Relationship Id="rId18" Type="http://schemas.openxmlformats.org/officeDocument/2006/relationships/slide" Target="slide4.xml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12" Type="http://schemas.openxmlformats.org/officeDocument/2006/relationships/hyperlink" Target="https://www.youtube.com/watch?v=leOxMhqnnOg" TargetMode="External"/><Relationship Id="rId17" Type="http://schemas.openxmlformats.org/officeDocument/2006/relationships/image" Target="../media/image115.png"/><Relationship Id="rId2" Type="http://schemas.openxmlformats.org/officeDocument/2006/relationships/hyperlink" Target="https://www.youtube.com/watch?v=8RCHBbG2OPo" TargetMode="External"/><Relationship Id="rId16" Type="http://schemas.openxmlformats.org/officeDocument/2006/relationships/hyperlink" Target="https://www.youtube.com/watch?v=rzoqO3ENKNk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JT5Dgq0Zn9c" TargetMode="External"/><Relationship Id="rId11" Type="http://schemas.openxmlformats.org/officeDocument/2006/relationships/image" Target="../media/image112.png"/><Relationship Id="rId5" Type="http://schemas.openxmlformats.org/officeDocument/2006/relationships/image" Target="../media/image109.png"/><Relationship Id="rId15" Type="http://schemas.openxmlformats.org/officeDocument/2006/relationships/image" Target="../media/image114.png"/><Relationship Id="rId10" Type="http://schemas.openxmlformats.org/officeDocument/2006/relationships/hyperlink" Target="https://www.youtube.com/watch?v=H_iRrXqfp5Q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C-ju8fCYnhI" TargetMode="External"/><Relationship Id="rId9" Type="http://schemas.openxmlformats.org/officeDocument/2006/relationships/image" Target="../media/image111.png"/><Relationship Id="rId14" Type="http://schemas.openxmlformats.org/officeDocument/2006/relationships/hyperlink" Target="https://www.youtube.com/watch?v=txuolW8pWW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SzEKRmr0fM" TargetMode="External"/><Relationship Id="rId13" Type="http://schemas.openxmlformats.org/officeDocument/2006/relationships/image" Target="../media/image121.png"/><Relationship Id="rId18" Type="http://schemas.openxmlformats.org/officeDocument/2006/relationships/slide" Target="slide4.xml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12" Type="http://schemas.openxmlformats.org/officeDocument/2006/relationships/hyperlink" Target="https://www.youtube.com/watch?v=9LU17JS9r9c" TargetMode="External"/><Relationship Id="rId17" Type="http://schemas.openxmlformats.org/officeDocument/2006/relationships/image" Target="../media/image123.png"/><Relationship Id="rId2" Type="http://schemas.openxmlformats.org/officeDocument/2006/relationships/hyperlink" Target="https://www.youtube.com/watch?v=gCzgc_RelBA" TargetMode="External"/><Relationship Id="rId16" Type="http://schemas.openxmlformats.org/officeDocument/2006/relationships/hyperlink" Target="https://www.youtube.com/watch?v=VFEztpjxEf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8-9Sm6_yE98" TargetMode="External"/><Relationship Id="rId11" Type="http://schemas.openxmlformats.org/officeDocument/2006/relationships/image" Target="../media/image120.png"/><Relationship Id="rId5" Type="http://schemas.openxmlformats.org/officeDocument/2006/relationships/image" Target="../media/image117.png"/><Relationship Id="rId15" Type="http://schemas.openxmlformats.org/officeDocument/2006/relationships/image" Target="../media/image122.png"/><Relationship Id="rId10" Type="http://schemas.openxmlformats.org/officeDocument/2006/relationships/hyperlink" Target="https://www.youtube.com/watch?v=eYMni0l8g6Y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qGKr-3OWs48" TargetMode="External"/><Relationship Id="rId9" Type="http://schemas.openxmlformats.org/officeDocument/2006/relationships/image" Target="../media/image119.png"/><Relationship Id="rId14" Type="http://schemas.openxmlformats.org/officeDocument/2006/relationships/hyperlink" Target="https://www.youtube.com/watch?v=zyIXQsDY9N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1TfQzDfov4" TargetMode="External"/><Relationship Id="rId13" Type="http://schemas.openxmlformats.org/officeDocument/2006/relationships/image" Target="../media/image129.png"/><Relationship Id="rId18" Type="http://schemas.openxmlformats.org/officeDocument/2006/relationships/slide" Target="slide4.xml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12" Type="http://schemas.openxmlformats.org/officeDocument/2006/relationships/hyperlink" Target="https://www.youtube.com/watch?v=uepe2BmqlYo" TargetMode="External"/><Relationship Id="rId17" Type="http://schemas.openxmlformats.org/officeDocument/2006/relationships/image" Target="../media/image131.png"/><Relationship Id="rId2" Type="http://schemas.openxmlformats.org/officeDocument/2006/relationships/hyperlink" Target="https://www.youtube.com/watch?v=PnyanarNAAM" TargetMode="External"/><Relationship Id="rId16" Type="http://schemas.openxmlformats.org/officeDocument/2006/relationships/hyperlink" Target="https://www.youtube.com/watch?v=fq1qq9veBr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k20aYCK1Ru4" TargetMode="External"/><Relationship Id="rId11" Type="http://schemas.openxmlformats.org/officeDocument/2006/relationships/image" Target="../media/image128.png"/><Relationship Id="rId5" Type="http://schemas.openxmlformats.org/officeDocument/2006/relationships/image" Target="../media/image125.png"/><Relationship Id="rId15" Type="http://schemas.openxmlformats.org/officeDocument/2006/relationships/image" Target="../media/image130.png"/><Relationship Id="rId10" Type="http://schemas.openxmlformats.org/officeDocument/2006/relationships/hyperlink" Target="https://www.youtube.com/watch?v=tiC0zylTB0w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DhQGN1ew4LU" TargetMode="External"/><Relationship Id="rId9" Type="http://schemas.openxmlformats.org/officeDocument/2006/relationships/image" Target="../media/image127.png"/><Relationship Id="rId14" Type="http://schemas.openxmlformats.org/officeDocument/2006/relationships/hyperlink" Target="https://www.youtube.com/watch?v=FSCYyVfSoGI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XmdXilQaqA&amp;t=109s" TargetMode="External"/><Relationship Id="rId13" Type="http://schemas.openxmlformats.org/officeDocument/2006/relationships/image" Target="../media/image137.png"/><Relationship Id="rId18" Type="http://schemas.openxmlformats.org/officeDocument/2006/relationships/slide" Target="slide4.xml"/><Relationship Id="rId3" Type="http://schemas.openxmlformats.org/officeDocument/2006/relationships/image" Target="../media/image132.png"/><Relationship Id="rId21" Type="http://schemas.openxmlformats.org/officeDocument/2006/relationships/slide" Target="slide31.xml"/><Relationship Id="rId7" Type="http://schemas.openxmlformats.org/officeDocument/2006/relationships/image" Target="../media/image134.png"/><Relationship Id="rId12" Type="http://schemas.openxmlformats.org/officeDocument/2006/relationships/hyperlink" Target="https://www.youtube.com/watch?v=C4a0D36_e2E" TargetMode="External"/><Relationship Id="rId17" Type="http://schemas.openxmlformats.org/officeDocument/2006/relationships/image" Target="../media/image139.png"/><Relationship Id="rId2" Type="http://schemas.openxmlformats.org/officeDocument/2006/relationships/hyperlink" Target="https://www.youtube.com/watch?v=rHlb8yfdDzo" TargetMode="External"/><Relationship Id="rId16" Type="http://schemas.openxmlformats.org/officeDocument/2006/relationships/hyperlink" Target="https://www.youtube.com/watch?v=W4A3xq88G-U" TargetMode="External"/><Relationship Id="rId20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zwAkH0XFrgw" TargetMode="External"/><Relationship Id="rId11" Type="http://schemas.openxmlformats.org/officeDocument/2006/relationships/image" Target="../media/image136.png"/><Relationship Id="rId5" Type="http://schemas.openxmlformats.org/officeDocument/2006/relationships/image" Target="../media/image133.png"/><Relationship Id="rId15" Type="http://schemas.openxmlformats.org/officeDocument/2006/relationships/image" Target="../media/image138.png"/><Relationship Id="rId10" Type="http://schemas.openxmlformats.org/officeDocument/2006/relationships/hyperlink" Target="https://www.youtube.com/watch?v=IXTp_Ww_4zY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LZlHNVNcxF8" TargetMode="External"/><Relationship Id="rId9" Type="http://schemas.openxmlformats.org/officeDocument/2006/relationships/image" Target="../media/image135.png"/><Relationship Id="rId14" Type="http://schemas.openxmlformats.org/officeDocument/2006/relationships/hyperlink" Target="https://www.youtube.com/watch?v=AesCuT1E_hw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tE2aj192kc" TargetMode="External"/><Relationship Id="rId13" Type="http://schemas.openxmlformats.org/officeDocument/2006/relationships/image" Target="../media/image145.png"/><Relationship Id="rId18" Type="http://schemas.openxmlformats.org/officeDocument/2006/relationships/slide" Target="slide4.xml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12" Type="http://schemas.openxmlformats.org/officeDocument/2006/relationships/hyperlink" Target="https://www.youtube.com/watch?v=RTF4ADblouI" TargetMode="External"/><Relationship Id="rId17" Type="http://schemas.openxmlformats.org/officeDocument/2006/relationships/image" Target="../media/image147.png"/><Relationship Id="rId2" Type="http://schemas.openxmlformats.org/officeDocument/2006/relationships/hyperlink" Target="https://www.youtube.com/watch?v=RE5yzqSXDCI" TargetMode="External"/><Relationship Id="rId16" Type="http://schemas.openxmlformats.org/officeDocument/2006/relationships/hyperlink" Target="https://www.youtube.com/watch?v=YBKPYBvF9Z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1JCGybW-zaw" TargetMode="External"/><Relationship Id="rId11" Type="http://schemas.openxmlformats.org/officeDocument/2006/relationships/image" Target="../media/image144.png"/><Relationship Id="rId5" Type="http://schemas.openxmlformats.org/officeDocument/2006/relationships/image" Target="../media/image141.png"/><Relationship Id="rId15" Type="http://schemas.openxmlformats.org/officeDocument/2006/relationships/image" Target="../media/image146.png"/><Relationship Id="rId10" Type="http://schemas.openxmlformats.org/officeDocument/2006/relationships/hyperlink" Target="https://www.youtube.com/watch?v=x_0NZZ6KJSE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UyTR2EjTAXU" TargetMode="External"/><Relationship Id="rId9" Type="http://schemas.openxmlformats.org/officeDocument/2006/relationships/image" Target="../media/image143.png"/><Relationship Id="rId14" Type="http://schemas.openxmlformats.org/officeDocument/2006/relationships/hyperlink" Target="https://www.youtube.com/watch?v=iZzm_4mbJ_c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lF_iVyukNI" TargetMode="External"/><Relationship Id="rId13" Type="http://schemas.openxmlformats.org/officeDocument/2006/relationships/image" Target="../media/image153.png"/><Relationship Id="rId18" Type="http://schemas.openxmlformats.org/officeDocument/2006/relationships/slide" Target="slide4.xml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12" Type="http://schemas.openxmlformats.org/officeDocument/2006/relationships/hyperlink" Target="https://www.youtube.com/watch?v=3ru8I7LU3Dc" TargetMode="External"/><Relationship Id="rId17" Type="http://schemas.openxmlformats.org/officeDocument/2006/relationships/image" Target="../media/image155.png"/><Relationship Id="rId2" Type="http://schemas.openxmlformats.org/officeDocument/2006/relationships/hyperlink" Target="https://www.youtube.com/watch?v=G_26U5DIaRg" TargetMode="External"/><Relationship Id="rId16" Type="http://schemas.openxmlformats.org/officeDocument/2006/relationships/hyperlink" Target="https://www.youtube.com/watch?v=BA68LQI2vjY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N5PN7G06pKg" TargetMode="External"/><Relationship Id="rId11" Type="http://schemas.openxmlformats.org/officeDocument/2006/relationships/image" Target="../media/image152.png"/><Relationship Id="rId5" Type="http://schemas.openxmlformats.org/officeDocument/2006/relationships/image" Target="../media/image149.png"/><Relationship Id="rId15" Type="http://schemas.openxmlformats.org/officeDocument/2006/relationships/image" Target="../media/image154.png"/><Relationship Id="rId10" Type="http://schemas.openxmlformats.org/officeDocument/2006/relationships/hyperlink" Target="https://www.youtube.com/watch?v=nsKnkoe0dNE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Jbvb_MMGc8s" TargetMode="External"/><Relationship Id="rId9" Type="http://schemas.openxmlformats.org/officeDocument/2006/relationships/image" Target="../media/image151.png"/><Relationship Id="rId14" Type="http://schemas.openxmlformats.org/officeDocument/2006/relationships/hyperlink" Target="https://www.youtube.com/watch?v=1JjuaKI1W-U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fpIva72q_k" TargetMode="External"/><Relationship Id="rId13" Type="http://schemas.openxmlformats.org/officeDocument/2006/relationships/image" Target="../media/image161.png"/><Relationship Id="rId18" Type="http://schemas.openxmlformats.org/officeDocument/2006/relationships/slide" Target="slide4.xml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12" Type="http://schemas.openxmlformats.org/officeDocument/2006/relationships/hyperlink" Target="https://www.youtube.com/watch?v=WYdJHpQL8-k" TargetMode="External"/><Relationship Id="rId17" Type="http://schemas.openxmlformats.org/officeDocument/2006/relationships/image" Target="../media/image163.png"/><Relationship Id="rId2" Type="http://schemas.openxmlformats.org/officeDocument/2006/relationships/hyperlink" Target="https://www.youtube.com/watch?v=A2wp8Ipxn9s" TargetMode="External"/><Relationship Id="rId16" Type="http://schemas.openxmlformats.org/officeDocument/2006/relationships/hyperlink" Target="https://www.youtube.com/watch?v=K727ao6Kjr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NDLad2vOHkU" TargetMode="External"/><Relationship Id="rId11" Type="http://schemas.openxmlformats.org/officeDocument/2006/relationships/image" Target="../media/image160.png"/><Relationship Id="rId5" Type="http://schemas.openxmlformats.org/officeDocument/2006/relationships/image" Target="../media/image157.png"/><Relationship Id="rId15" Type="http://schemas.openxmlformats.org/officeDocument/2006/relationships/image" Target="../media/image162.png"/><Relationship Id="rId10" Type="http://schemas.openxmlformats.org/officeDocument/2006/relationships/hyperlink" Target="https://www.youtube.com/watch?v=8CE4ijWlQ18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ybVMu31DLQU" TargetMode="External"/><Relationship Id="rId9" Type="http://schemas.openxmlformats.org/officeDocument/2006/relationships/image" Target="../media/image159.png"/><Relationship Id="rId14" Type="http://schemas.openxmlformats.org/officeDocument/2006/relationships/hyperlink" Target="https://www.youtube.com/watch?v=mK1q3b2jQqI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mFUDkj1Aq0" TargetMode="External"/><Relationship Id="rId13" Type="http://schemas.openxmlformats.org/officeDocument/2006/relationships/image" Target="../media/image169.png"/><Relationship Id="rId18" Type="http://schemas.openxmlformats.org/officeDocument/2006/relationships/slide" Target="slide4.xml"/><Relationship Id="rId3" Type="http://schemas.openxmlformats.org/officeDocument/2006/relationships/image" Target="../media/image164.png"/><Relationship Id="rId7" Type="http://schemas.openxmlformats.org/officeDocument/2006/relationships/image" Target="../media/image166.png"/><Relationship Id="rId12" Type="http://schemas.openxmlformats.org/officeDocument/2006/relationships/hyperlink" Target="https://www.youtube.com/watch?v=b5Hw-6HzLPM" TargetMode="External"/><Relationship Id="rId17" Type="http://schemas.openxmlformats.org/officeDocument/2006/relationships/image" Target="../media/image171.png"/><Relationship Id="rId2" Type="http://schemas.openxmlformats.org/officeDocument/2006/relationships/hyperlink" Target="https://www.youtube.com/watch?v=Cp7pnHCY94U" TargetMode="External"/><Relationship Id="rId16" Type="http://schemas.openxmlformats.org/officeDocument/2006/relationships/hyperlink" Target="https://www.youtube.com/watch?v=I-SFdhVwrV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hKtKQ_AGxYg" TargetMode="External"/><Relationship Id="rId11" Type="http://schemas.openxmlformats.org/officeDocument/2006/relationships/image" Target="../media/image168.png"/><Relationship Id="rId5" Type="http://schemas.openxmlformats.org/officeDocument/2006/relationships/image" Target="../media/image165.png"/><Relationship Id="rId15" Type="http://schemas.openxmlformats.org/officeDocument/2006/relationships/image" Target="../media/image170.png"/><Relationship Id="rId10" Type="http://schemas.openxmlformats.org/officeDocument/2006/relationships/hyperlink" Target="https://www.youtube.com/watch?v=Bk_qU7l-fcU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SEfs5TJZ6Nk" TargetMode="External"/><Relationship Id="rId9" Type="http://schemas.openxmlformats.org/officeDocument/2006/relationships/image" Target="../media/image167.png"/><Relationship Id="rId14" Type="http://schemas.openxmlformats.org/officeDocument/2006/relationships/hyperlink" Target="https://www.youtube.com/watch?v=9AkeP_uCSbk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ql6sIU2A7k" TargetMode="External"/><Relationship Id="rId13" Type="http://schemas.openxmlformats.org/officeDocument/2006/relationships/image" Target="../media/image177.png"/><Relationship Id="rId18" Type="http://schemas.openxmlformats.org/officeDocument/2006/relationships/slide" Target="slide4.xml"/><Relationship Id="rId3" Type="http://schemas.openxmlformats.org/officeDocument/2006/relationships/image" Target="../media/image172.png"/><Relationship Id="rId7" Type="http://schemas.openxmlformats.org/officeDocument/2006/relationships/image" Target="../media/image174.png"/><Relationship Id="rId12" Type="http://schemas.openxmlformats.org/officeDocument/2006/relationships/hyperlink" Target="https://www.youtube.com/watch?v=Q9cnrvL4Apc" TargetMode="External"/><Relationship Id="rId17" Type="http://schemas.openxmlformats.org/officeDocument/2006/relationships/image" Target="../media/image179.png"/><Relationship Id="rId2" Type="http://schemas.openxmlformats.org/officeDocument/2006/relationships/hyperlink" Target="https://www.youtube.com/watch?v=LurCQ9XGkt0" TargetMode="External"/><Relationship Id="rId16" Type="http://schemas.openxmlformats.org/officeDocument/2006/relationships/hyperlink" Target="https://www.youtube.com/watch?v=wZA2B768gO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41N6bKO-NVI" TargetMode="External"/><Relationship Id="rId11" Type="http://schemas.openxmlformats.org/officeDocument/2006/relationships/image" Target="../media/image176.png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10" Type="http://schemas.openxmlformats.org/officeDocument/2006/relationships/hyperlink" Target="https://www.youtube.com/watch?v=rULLHE41UtM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x_YFkVSp34s" TargetMode="External"/><Relationship Id="rId9" Type="http://schemas.openxmlformats.org/officeDocument/2006/relationships/image" Target="../media/image175.png"/><Relationship Id="rId14" Type="http://schemas.openxmlformats.org/officeDocument/2006/relationships/hyperlink" Target="https://www.youtube.com/watch?v=CwgcXC-28EU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hhiGHj_DmM" TargetMode="External"/><Relationship Id="rId13" Type="http://schemas.openxmlformats.org/officeDocument/2006/relationships/image" Target="../media/image184.png"/><Relationship Id="rId3" Type="http://schemas.openxmlformats.org/officeDocument/2006/relationships/image" Target="../media/image14.png"/><Relationship Id="rId7" Type="http://schemas.openxmlformats.org/officeDocument/2006/relationships/image" Target="../media/image181.png"/><Relationship Id="rId12" Type="http://schemas.openxmlformats.org/officeDocument/2006/relationships/hyperlink" Target="https://www.youtube.com/watch?v=HReVjURVMPs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CbXe-Z0Zqx8" TargetMode="External"/><Relationship Id="rId11" Type="http://schemas.openxmlformats.org/officeDocument/2006/relationships/image" Target="../media/image183.png"/><Relationship Id="rId5" Type="http://schemas.openxmlformats.org/officeDocument/2006/relationships/image" Target="../media/image180.png"/><Relationship Id="rId10" Type="http://schemas.openxmlformats.org/officeDocument/2006/relationships/hyperlink" Target="https://www.youtube.com/watch?v=cZnsLVArIt8" TargetMode="External"/><Relationship Id="rId4" Type="http://schemas.openxmlformats.org/officeDocument/2006/relationships/hyperlink" Target="https://www.youtube.com/watch?v=2pMvjVgHL4Q" TargetMode="External"/><Relationship Id="rId9" Type="http://schemas.openxmlformats.org/officeDocument/2006/relationships/image" Target="../media/image1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hyperlink" Target="https://www.youtube.com/watch?v=KyBk7prElm0" TargetMode="External"/><Relationship Id="rId18" Type="http://schemas.openxmlformats.org/officeDocument/2006/relationships/image" Target="../media/image192.png"/><Relationship Id="rId3" Type="http://schemas.openxmlformats.org/officeDocument/2006/relationships/image" Target="../media/image14.png"/><Relationship Id="rId7" Type="http://schemas.openxmlformats.org/officeDocument/2006/relationships/hyperlink" Target="https://www.youtube.com/watch?v=ZJvVihqO1NM" TargetMode="External"/><Relationship Id="rId12" Type="http://schemas.openxmlformats.org/officeDocument/2006/relationships/image" Target="../media/image189.png"/><Relationship Id="rId17" Type="http://schemas.openxmlformats.org/officeDocument/2006/relationships/hyperlink" Target="https://www.youtube.com/watch?v=Y8i6QDPQ0v0" TargetMode="External"/><Relationship Id="rId2" Type="http://schemas.openxmlformats.org/officeDocument/2006/relationships/slide" Target="slide4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11" Type="http://schemas.openxmlformats.org/officeDocument/2006/relationships/hyperlink" Target="https://www.youtube.com/watch?v=SsfAdZj-TsQ" TargetMode="External"/><Relationship Id="rId5" Type="http://schemas.openxmlformats.org/officeDocument/2006/relationships/hyperlink" Target="https://www.youtube.com/watch?v=oC9NIqqX5Tw" TargetMode="External"/><Relationship Id="rId15" Type="http://schemas.openxmlformats.org/officeDocument/2006/relationships/hyperlink" Target="https://www.youtube.com/watch?v=tcoRi1OxFmo" TargetMode="External"/><Relationship Id="rId10" Type="http://schemas.openxmlformats.org/officeDocument/2006/relationships/image" Target="../media/image188.png"/><Relationship Id="rId4" Type="http://schemas.openxmlformats.org/officeDocument/2006/relationships/image" Target="../media/image185.png"/><Relationship Id="rId9" Type="http://schemas.openxmlformats.org/officeDocument/2006/relationships/hyperlink" Target="https://www.youtube.com/watch?v=SoijY4BUCtw" TargetMode="External"/><Relationship Id="rId1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JvJLFJTvt4" TargetMode="External"/><Relationship Id="rId13" Type="http://schemas.openxmlformats.org/officeDocument/2006/relationships/image" Target="../media/image197.png"/><Relationship Id="rId18" Type="http://schemas.openxmlformats.org/officeDocument/2006/relationships/hyperlink" Target="https://www.youtube.com/watch?v=IWN9zlsFROw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94.png"/><Relationship Id="rId12" Type="http://schemas.openxmlformats.org/officeDocument/2006/relationships/hyperlink" Target="https://www.youtube.com/watch?v=D-a6iisjPPg" TargetMode="External"/><Relationship Id="rId17" Type="http://schemas.openxmlformats.org/officeDocument/2006/relationships/image" Target="../media/image199.png"/><Relationship Id="rId2" Type="http://schemas.openxmlformats.org/officeDocument/2006/relationships/slide" Target="slide4.xml"/><Relationship Id="rId16" Type="http://schemas.openxmlformats.org/officeDocument/2006/relationships/hyperlink" Target="https://www.youtube.com/watch?v=zd4uD2mfAeI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uH5No70ux68" TargetMode="External"/><Relationship Id="rId11" Type="http://schemas.openxmlformats.org/officeDocument/2006/relationships/image" Target="../media/image196.png"/><Relationship Id="rId5" Type="http://schemas.openxmlformats.org/officeDocument/2006/relationships/image" Target="../media/image193.png"/><Relationship Id="rId15" Type="http://schemas.openxmlformats.org/officeDocument/2006/relationships/image" Target="../media/image198.png"/><Relationship Id="rId10" Type="http://schemas.openxmlformats.org/officeDocument/2006/relationships/hyperlink" Target="https://www.youtube.com/watch?v=4mpYBtEhBX4" TargetMode="External"/><Relationship Id="rId19" Type="http://schemas.openxmlformats.org/officeDocument/2006/relationships/image" Target="../media/image200.png"/><Relationship Id="rId4" Type="http://schemas.openxmlformats.org/officeDocument/2006/relationships/hyperlink" Target="https://www.youtube.com/watch?v=v_mmKwZrD30" TargetMode="External"/><Relationship Id="rId9" Type="http://schemas.openxmlformats.org/officeDocument/2006/relationships/image" Target="../media/image195.png"/><Relationship Id="rId14" Type="http://schemas.openxmlformats.org/officeDocument/2006/relationships/hyperlink" Target="https://www.youtube.com/watch?v=sQf6CkbUj10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WAIRGmYiE4" TargetMode="External"/><Relationship Id="rId13" Type="http://schemas.openxmlformats.org/officeDocument/2006/relationships/image" Target="../media/image205.png"/><Relationship Id="rId18" Type="http://schemas.openxmlformats.org/officeDocument/2006/relationships/image" Target="../media/image208.png"/><Relationship Id="rId3" Type="http://schemas.openxmlformats.org/officeDocument/2006/relationships/image" Target="../media/image14.png"/><Relationship Id="rId7" Type="http://schemas.openxmlformats.org/officeDocument/2006/relationships/image" Target="../media/image202.png"/><Relationship Id="rId12" Type="http://schemas.openxmlformats.org/officeDocument/2006/relationships/hyperlink" Target="https://www.youtube.com/watch?v=WYI2Ifc6XTo" TargetMode="External"/><Relationship Id="rId17" Type="http://schemas.openxmlformats.org/officeDocument/2006/relationships/hyperlink" Target="https://www.youtube.com/watch?v=RH8YrTUD5Kk" TargetMode="External"/><Relationship Id="rId2" Type="http://schemas.openxmlformats.org/officeDocument/2006/relationships/slide" Target="slide4.xml"/><Relationship Id="rId16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k8HbIscUSR0" TargetMode="External"/><Relationship Id="rId11" Type="http://schemas.openxmlformats.org/officeDocument/2006/relationships/image" Target="../media/image204.png"/><Relationship Id="rId5" Type="http://schemas.openxmlformats.org/officeDocument/2006/relationships/image" Target="../media/image201.png"/><Relationship Id="rId15" Type="http://schemas.openxmlformats.org/officeDocument/2006/relationships/hyperlink" Target="https://www.youtube.com/watch?v=OxdVkiKLKIE" TargetMode="External"/><Relationship Id="rId10" Type="http://schemas.openxmlformats.org/officeDocument/2006/relationships/hyperlink" Target="https://www.youtube.com/watch?v=rtJ8VGPqftQ" TargetMode="External"/><Relationship Id="rId4" Type="http://schemas.openxmlformats.org/officeDocument/2006/relationships/hyperlink" Target="https://www.youtube.com/watch?v=-1zw-mJnpf0" TargetMode="External"/><Relationship Id="rId9" Type="http://schemas.openxmlformats.org/officeDocument/2006/relationships/image" Target="../media/image203.png"/><Relationship Id="rId14" Type="http://schemas.openxmlformats.org/officeDocument/2006/relationships/image" Target="../media/image2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UDCwhqzd2U" TargetMode="External"/><Relationship Id="rId13" Type="http://schemas.openxmlformats.org/officeDocument/2006/relationships/image" Target="../media/image213.png"/><Relationship Id="rId18" Type="http://schemas.openxmlformats.org/officeDocument/2006/relationships/hyperlink" Target="https://www.youtube.com/watch?v=HKT3txg18kM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10.png"/><Relationship Id="rId12" Type="http://schemas.openxmlformats.org/officeDocument/2006/relationships/hyperlink" Target="https://www.youtube.com/watch?v=ql2Czqn_-9w" TargetMode="External"/><Relationship Id="rId17" Type="http://schemas.openxmlformats.org/officeDocument/2006/relationships/image" Target="../media/image215.png"/><Relationship Id="rId2" Type="http://schemas.openxmlformats.org/officeDocument/2006/relationships/slide" Target="slide4.xml"/><Relationship Id="rId16" Type="http://schemas.openxmlformats.org/officeDocument/2006/relationships/hyperlink" Target="https://www.youtube.com/watch?v=JKjlSHblrBQ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vBZ0G2a8Tq8" TargetMode="External"/><Relationship Id="rId11" Type="http://schemas.openxmlformats.org/officeDocument/2006/relationships/image" Target="../media/image212.png"/><Relationship Id="rId5" Type="http://schemas.openxmlformats.org/officeDocument/2006/relationships/image" Target="../media/image209.png"/><Relationship Id="rId15" Type="http://schemas.openxmlformats.org/officeDocument/2006/relationships/image" Target="../media/image214.png"/><Relationship Id="rId10" Type="http://schemas.openxmlformats.org/officeDocument/2006/relationships/hyperlink" Target="https://www.youtube.com/watch?v=sJs3GutUseQ" TargetMode="External"/><Relationship Id="rId19" Type="http://schemas.openxmlformats.org/officeDocument/2006/relationships/image" Target="../media/image216.png"/><Relationship Id="rId4" Type="http://schemas.openxmlformats.org/officeDocument/2006/relationships/hyperlink" Target="https://www.youtube.com/watch?v=0HW_PUkcWhQ" TargetMode="External"/><Relationship Id="rId9" Type="http://schemas.openxmlformats.org/officeDocument/2006/relationships/image" Target="../media/image211.png"/><Relationship Id="rId14" Type="http://schemas.openxmlformats.org/officeDocument/2006/relationships/hyperlink" Target="https://www.youtube.com/watch?v=XUDz-4chdG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2.xml"/><Relationship Id="rId18" Type="http://schemas.openxmlformats.org/officeDocument/2006/relationships/slide" Target="slide24.xml"/><Relationship Id="rId3" Type="http://schemas.openxmlformats.org/officeDocument/2006/relationships/slide" Target="slide7.xml"/><Relationship Id="rId21" Type="http://schemas.openxmlformats.org/officeDocument/2006/relationships/slide" Target="slide23.xml"/><Relationship Id="rId7" Type="http://schemas.openxmlformats.org/officeDocument/2006/relationships/slide" Target="slide17.xml"/><Relationship Id="rId12" Type="http://schemas.openxmlformats.org/officeDocument/2006/relationships/slide" Target="slide14.xml"/><Relationship Id="rId17" Type="http://schemas.openxmlformats.org/officeDocument/2006/relationships/slide" Target="slide13.xml"/><Relationship Id="rId25" Type="http://schemas.openxmlformats.org/officeDocument/2006/relationships/slide" Target="slide5.xml"/><Relationship Id="rId2" Type="http://schemas.openxmlformats.org/officeDocument/2006/relationships/slide" Target="slide6.xml"/><Relationship Id="rId16" Type="http://schemas.openxmlformats.org/officeDocument/2006/relationships/slide" Target="slide11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16.xml"/><Relationship Id="rId24" Type="http://schemas.openxmlformats.org/officeDocument/2006/relationships/image" Target="../media/image10.png"/><Relationship Id="rId5" Type="http://schemas.openxmlformats.org/officeDocument/2006/relationships/slide" Target="slide8.xml"/><Relationship Id="rId15" Type="http://schemas.openxmlformats.org/officeDocument/2006/relationships/slide" Target="slide19.xml"/><Relationship Id="rId23" Type="http://schemas.openxmlformats.org/officeDocument/2006/relationships/slide" Target="slide27.xml"/><Relationship Id="rId10" Type="http://schemas.openxmlformats.org/officeDocument/2006/relationships/slide" Target="slide10.xml"/><Relationship Id="rId19" Type="http://schemas.openxmlformats.org/officeDocument/2006/relationships/slide" Target="slide26.xml"/><Relationship Id="rId4" Type="http://schemas.openxmlformats.org/officeDocument/2006/relationships/slide" Target="slide9.xml"/><Relationship Id="rId9" Type="http://schemas.openxmlformats.org/officeDocument/2006/relationships/slide" Target="slide18.xml"/><Relationship Id="rId14" Type="http://schemas.openxmlformats.org/officeDocument/2006/relationships/slide" Target="slide15.xml"/><Relationship Id="rId22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0.png"/><Relationship Id="rId7" Type="http://schemas.openxmlformats.org/officeDocument/2006/relationships/slide" Target="slide31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Y7rKm0aw8M" TargetMode="External"/><Relationship Id="rId13" Type="http://schemas.openxmlformats.org/officeDocument/2006/relationships/hyperlink" Target="https://www.youtube.com/watch?v=uRJ7OLQ--Tg" TargetMode="External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2" Type="http://schemas.openxmlformats.org/officeDocument/2006/relationships/hyperlink" Target="https://www.youtube.com/watch?v=Ks-lKvKQ8f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FtmlayhEcNo" TargetMode="External"/><Relationship Id="rId11" Type="http://schemas.openxmlformats.org/officeDocument/2006/relationships/hyperlink" Target="https://www.youtube.com/watch?v=ftLAgXeOJ8k" TargetMode="External"/><Relationship Id="rId5" Type="http://schemas.openxmlformats.org/officeDocument/2006/relationships/hyperlink" Target="https://www.youtube.com/watch?v=iB0dJwAWdtQ" TargetMode="External"/><Relationship Id="rId15" Type="http://schemas.openxmlformats.org/officeDocument/2006/relationships/image" Target="../media/image14.png"/><Relationship Id="rId10" Type="http://schemas.openxmlformats.org/officeDocument/2006/relationships/hyperlink" Target="https://www.youtube.com/watch?v=jaGlgUI8Yok" TargetMode="External"/><Relationship Id="rId4" Type="http://schemas.openxmlformats.org/officeDocument/2006/relationships/hyperlink" Target="https://www.youtube.com/watch?v=awBQVJ39sKM" TargetMode="External"/><Relationship Id="rId9" Type="http://schemas.openxmlformats.org/officeDocument/2006/relationships/image" Target="../media/image12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WOq-PL396I" TargetMode="External"/><Relationship Id="rId13" Type="http://schemas.openxmlformats.org/officeDocument/2006/relationships/hyperlink" Target="https://www.youtube.com/watch?v=WK1t1-d2t1Y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hyperlink" Target="https://www.youtube.com/watch?v=u5Hr3rNUZ24" TargetMode="Externa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E6OqBn98r54" TargetMode="External"/><Relationship Id="rId11" Type="http://schemas.openxmlformats.org/officeDocument/2006/relationships/hyperlink" Target="https://www.youtube.com/watch?v=Ufmhww_7XNo" TargetMode="External"/><Relationship Id="rId5" Type="http://schemas.openxmlformats.org/officeDocument/2006/relationships/hyperlink" Target="https://www.youtube.com/watch?v=RDsdplsAqK8" TargetMode="External"/><Relationship Id="rId1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hyperlink" Target="https://www.youtube.com/watch?v=--Cy6tulXcU" TargetMode="External"/><Relationship Id="rId9" Type="http://schemas.openxmlformats.org/officeDocument/2006/relationships/hyperlink" Target="https://www.youtube.com/watch?v=QfAY5JsB7qY" TargetMode="Externa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pKly2JojMw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14.png"/><Relationship Id="rId2" Type="http://schemas.openxmlformats.org/officeDocument/2006/relationships/hyperlink" Target="https://www.youtube.com/watch?v=Ji9vKgfWK88" TargetMode="External"/><Relationship Id="rId16" Type="http://schemas.openxmlformats.org/officeDocument/2006/relationships/slide" Target="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bjyOvFBrFI" TargetMode="External"/><Relationship Id="rId11" Type="http://schemas.openxmlformats.org/officeDocument/2006/relationships/hyperlink" Target="https://www.youtube.com/watch?v=BhQimqvU1tM" TargetMode="External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hyperlink" Target="https://www.youtube.com/watch?v=tI_4NXQeEM4" TargetMode="External"/><Relationship Id="rId9" Type="http://schemas.openxmlformats.org/officeDocument/2006/relationships/image" Target="../media/image23.png"/><Relationship Id="rId14" Type="http://schemas.openxmlformats.org/officeDocument/2006/relationships/hyperlink" Target="https://www.youtube.com/watch?v=7FCNFuyyWT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ZpkRAcgws4" TargetMode="External"/><Relationship Id="rId13" Type="http://schemas.openxmlformats.org/officeDocument/2006/relationships/image" Target="../media/image33.png"/><Relationship Id="rId18" Type="http://schemas.openxmlformats.org/officeDocument/2006/relationships/slide" Target="slide4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hyperlink" Target="https://www.youtube.com/watch?v=P8uHMMmWMHQ" TargetMode="External"/><Relationship Id="rId17" Type="http://schemas.openxmlformats.org/officeDocument/2006/relationships/image" Target="../media/image35.png"/><Relationship Id="rId2" Type="http://schemas.openxmlformats.org/officeDocument/2006/relationships/hyperlink" Target="https://www.youtube.com/watch?v=VaoV1PrYft4" TargetMode="External"/><Relationship Id="rId16" Type="http://schemas.openxmlformats.org/officeDocument/2006/relationships/hyperlink" Target="https://www.youtube.com/watch?v=M-8FvC3GD8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sTANio_2E0Q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hyperlink" Target="https://www.youtube.com/watch?v=6hZIzMpHl-c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www.youtube.com/watch?v=b1H3xO3x_Js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s://www.youtube.com/watch?v=Nw2oBIrQGL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IA </a:t>
            </a:r>
            <a:r>
              <a:rPr lang="en-GB" dirty="0"/>
              <a:t>Fitness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Inverclyde Academy PE </a:t>
            </a:r>
            <a:r>
              <a:rPr lang="en-GB" dirty="0"/>
              <a:t>Department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9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Cardio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34672" y="882495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cardio workout at home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30 minute standing cardio workout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Killer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r>
              <a:rPr lang="en-GB" sz="1800" dirty="0">
                <a:solidFill>
                  <a:schemeClr val="accent1"/>
                </a:solidFill>
              </a:rPr>
              <a:t> cardio workout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1008" y="4104480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30 minute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r>
              <a:rPr lang="en-GB" sz="1800" dirty="0">
                <a:solidFill>
                  <a:schemeClr val="accent1"/>
                </a:solidFill>
              </a:rPr>
              <a:t> cardio workout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25 minute interval cardio workout from home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0" y="2806214"/>
            <a:ext cx="2502907" cy="108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Low impact 30 minute cardio workout - beginners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At home cardio – No running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Low impact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r>
              <a:rPr lang="en-GB" sz="1800" dirty="0">
                <a:solidFill>
                  <a:schemeClr val="accent1"/>
                </a:solidFill>
              </a:rPr>
              <a:t> cardio + legs workout 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98" y="1401003"/>
            <a:ext cx="2060485" cy="1196411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398" y="2775832"/>
            <a:ext cx="2060485" cy="1130754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398" y="4120999"/>
            <a:ext cx="2060485" cy="1138252"/>
          </a:xfrm>
          <a:prstGeom prst="rect">
            <a:avLst/>
          </a:prstGeom>
        </p:spPr>
      </p:pic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144" y="5430593"/>
            <a:ext cx="2057740" cy="1142256"/>
          </a:xfrm>
          <a:prstGeom prst="rect">
            <a:avLst/>
          </a:prstGeom>
        </p:spPr>
      </p:pic>
      <p:pic>
        <p:nvPicPr>
          <p:cNvPr id="16" name="Picture 15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515" y="1401003"/>
            <a:ext cx="2253601" cy="1267085"/>
          </a:xfrm>
          <a:prstGeom prst="rect">
            <a:avLst/>
          </a:prstGeom>
        </p:spPr>
      </p:pic>
      <p:pic>
        <p:nvPicPr>
          <p:cNvPr id="17" name="Picture 16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3515" y="2789653"/>
            <a:ext cx="2253601" cy="1239933"/>
          </a:xfrm>
          <a:prstGeom prst="rect">
            <a:avLst/>
          </a:prstGeom>
        </p:spPr>
      </p:pic>
      <p:pic>
        <p:nvPicPr>
          <p:cNvPr id="18" name="Picture 17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3515" y="4146738"/>
            <a:ext cx="2267158" cy="1112514"/>
          </a:xfrm>
          <a:prstGeom prst="rect">
            <a:avLst/>
          </a:prstGeom>
        </p:spPr>
      </p:pic>
      <p:pic>
        <p:nvPicPr>
          <p:cNvPr id="19" name="Picture 18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53515" y="5376404"/>
            <a:ext cx="2253601" cy="123854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C195B41E-2853-44FE-B70E-805B4BCEB5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6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2"/>
            <a:ext cx="12192000" cy="102902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PE </a:t>
            </a:r>
            <a:r>
              <a:rPr lang="en-GB" sz="8000" b="1" dirty="0"/>
              <a:t>With Joe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40320" y="969802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Monday – 23</a:t>
            </a:r>
            <a:r>
              <a:rPr lang="en-GB" sz="1800" baseline="30000" dirty="0">
                <a:solidFill>
                  <a:schemeClr val="accent1"/>
                </a:solidFill>
              </a:rPr>
              <a:t>rd</a:t>
            </a:r>
            <a:r>
              <a:rPr lang="en-GB" sz="1800" dirty="0">
                <a:solidFill>
                  <a:schemeClr val="accent1"/>
                </a:solidFill>
              </a:rPr>
              <a:t> March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Tuesday – 24</a:t>
            </a:r>
            <a:r>
              <a:rPr lang="en-GB" sz="1800" baseline="30000" dirty="0">
                <a:solidFill>
                  <a:schemeClr val="accent1"/>
                </a:solidFill>
              </a:rPr>
              <a:t>th</a:t>
            </a:r>
            <a:r>
              <a:rPr lang="en-GB" sz="1800" dirty="0">
                <a:solidFill>
                  <a:schemeClr val="accent1"/>
                </a:solidFill>
              </a:rPr>
              <a:t> March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Thursday – 26</a:t>
            </a:r>
            <a:r>
              <a:rPr lang="en-GB" sz="1800" baseline="30000" dirty="0">
                <a:solidFill>
                  <a:schemeClr val="accent1"/>
                </a:solidFill>
              </a:rPr>
              <a:t>th</a:t>
            </a:r>
            <a:r>
              <a:rPr lang="en-GB" sz="1800" dirty="0">
                <a:solidFill>
                  <a:schemeClr val="accent1"/>
                </a:solidFill>
              </a:rPr>
              <a:t> march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Wednesday – 25</a:t>
            </a:r>
            <a:r>
              <a:rPr lang="en-GB" sz="1800" baseline="30000" dirty="0">
                <a:solidFill>
                  <a:schemeClr val="accent1"/>
                </a:solidFill>
              </a:rPr>
              <a:t>th</a:t>
            </a:r>
            <a:r>
              <a:rPr lang="en-GB" sz="1800" dirty="0">
                <a:solidFill>
                  <a:schemeClr val="accent1"/>
                </a:solidFill>
              </a:rPr>
              <a:t> March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Friday – 27</a:t>
            </a:r>
            <a:r>
              <a:rPr lang="en-GB" sz="1800" baseline="30000" dirty="0">
                <a:solidFill>
                  <a:schemeClr val="accent1"/>
                </a:solidFill>
              </a:rPr>
              <a:t>th</a:t>
            </a:r>
            <a:r>
              <a:rPr lang="en-GB" sz="1800" dirty="0">
                <a:solidFill>
                  <a:schemeClr val="accent1"/>
                </a:solidFill>
              </a:rPr>
              <a:t> March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Monday – 30</a:t>
            </a:r>
            <a:r>
              <a:rPr lang="en-GB" sz="1800" baseline="30000" dirty="0">
                <a:solidFill>
                  <a:schemeClr val="accent1"/>
                </a:solidFill>
              </a:rPr>
              <a:t>th</a:t>
            </a:r>
            <a:r>
              <a:rPr lang="en-GB" sz="1800" dirty="0">
                <a:solidFill>
                  <a:schemeClr val="accent1"/>
                </a:solidFill>
              </a:rPr>
              <a:t> March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Tuesday – 31</a:t>
            </a:r>
            <a:r>
              <a:rPr lang="en-GB" sz="1800" baseline="30000" dirty="0">
                <a:solidFill>
                  <a:schemeClr val="accent1"/>
                </a:solidFill>
              </a:rPr>
              <a:t>st</a:t>
            </a:r>
            <a:r>
              <a:rPr lang="en-GB" sz="1800" dirty="0">
                <a:solidFill>
                  <a:schemeClr val="accent1"/>
                </a:solidFill>
              </a:rPr>
              <a:t> March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1" y="5532194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Wednesday – 1</a:t>
            </a:r>
            <a:r>
              <a:rPr lang="en-GB" sz="1800" baseline="30000" dirty="0">
                <a:solidFill>
                  <a:schemeClr val="accent1"/>
                </a:solidFill>
              </a:rPr>
              <a:t>st</a:t>
            </a:r>
            <a:r>
              <a:rPr lang="en-GB" sz="1800" dirty="0">
                <a:solidFill>
                  <a:schemeClr val="accent1"/>
                </a:solidFill>
              </a:rPr>
              <a:t> April 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28" y="1337500"/>
            <a:ext cx="2208655" cy="1233985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842" y="4052667"/>
            <a:ext cx="2202041" cy="1189102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228" y="2738217"/>
            <a:ext cx="2208655" cy="1233985"/>
          </a:xfrm>
          <a:prstGeom prst="rect">
            <a:avLst/>
          </a:prstGeom>
        </p:spPr>
      </p:pic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5958" y="5365142"/>
            <a:ext cx="2157925" cy="1212718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8A04CAE4-36CB-4704-AB28-24E623A1D3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5898" y="1416053"/>
            <a:ext cx="2208656" cy="1265634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51CABC2A-20CD-47A5-AD59-390448D84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17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5898" y="2738217"/>
            <a:ext cx="2208656" cy="1244560"/>
          </a:xfrm>
          <a:prstGeom prst="rect">
            <a:avLst/>
          </a:prstGeom>
        </p:spPr>
      </p:pic>
      <p:pic>
        <p:nvPicPr>
          <p:cNvPr id="19" name="Picture 18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953" y="4104481"/>
            <a:ext cx="2228601" cy="1219589"/>
          </a:xfrm>
          <a:prstGeom prst="rect">
            <a:avLst/>
          </a:prstGeom>
        </p:spPr>
      </p:pic>
      <p:sp>
        <p:nvSpPr>
          <p:cNvPr id="20" name="Right Arrow 19">
            <a:hlinkClick r:id="rId18" action="ppaction://hlinksldjump"/>
          </p:cNvPr>
          <p:cNvSpPr/>
          <p:nvPr/>
        </p:nvSpPr>
        <p:spPr>
          <a:xfrm>
            <a:off x="9318440" y="11463"/>
            <a:ext cx="1716506" cy="8879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Next</a:t>
            </a:r>
          </a:p>
        </p:txBody>
      </p:sp>
      <p:pic>
        <p:nvPicPr>
          <p:cNvPr id="21" name="Picture 20">
            <a:hlinkClick r:id="rId19"/>
            <a:extLst>
              <a:ext uri="{FF2B5EF4-FFF2-40B4-BE49-F238E27FC236}">
                <a16:creationId xmlns:a16="http://schemas.microsoft.com/office/drawing/2014/main" id="{564A9206-68C2-4B36-B86B-3A284BE57B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5953" y="5472458"/>
            <a:ext cx="2228601" cy="12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Lower Body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</a:t>
            </a:r>
            <a:r>
              <a:rPr lang="en-GB" sz="1800" dirty="0" smtClean="0">
                <a:solidFill>
                  <a:schemeClr val="accent1"/>
                </a:solidFill>
              </a:rPr>
              <a:t>legs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 smtClean="0">
                <a:solidFill>
                  <a:schemeClr val="accent1"/>
                </a:solidFill>
              </a:rPr>
              <a:t>&amp; </a:t>
            </a:r>
            <a:r>
              <a:rPr lang="en-GB" sz="1800" dirty="0">
                <a:solidFill>
                  <a:schemeClr val="accent1"/>
                </a:solidFill>
              </a:rPr>
              <a:t>tums workout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93092" y="293106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25 minute legs </a:t>
            </a:r>
            <a:r>
              <a:rPr lang="en-GB" sz="1800" dirty="0" smtClean="0">
                <a:solidFill>
                  <a:schemeClr val="accent1"/>
                </a:solidFill>
              </a:rPr>
              <a:t>workout 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23814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Dance fitness workout – </a:t>
            </a:r>
            <a:r>
              <a:rPr lang="en-GB" sz="1800" dirty="0" err="1" smtClean="0">
                <a:solidFill>
                  <a:schemeClr val="accent1"/>
                </a:solidFill>
              </a:rPr>
              <a:t>leGS</a:t>
            </a:r>
            <a:r>
              <a:rPr lang="en-GB" sz="1800" dirty="0" smtClean="0">
                <a:solidFill>
                  <a:schemeClr val="accent1"/>
                </a:solidFill>
              </a:rPr>
              <a:t>  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45063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chemeClr val="accent1"/>
                </a:solidFill>
              </a:rPr>
              <a:t>Legs &amp; </a:t>
            </a:r>
            <a:r>
              <a:rPr lang="en-GB" sz="1800" dirty="0">
                <a:solidFill>
                  <a:schemeClr val="accent1"/>
                </a:solidFill>
              </a:rPr>
              <a:t>tums workout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Legs, bums &amp; tums full class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</a:t>
            </a:r>
            <a:r>
              <a:rPr lang="en-GB" sz="1800" dirty="0" smtClean="0">
                <a:solidFill>
                  <a:schemeClr val="accent1"/>
                </a:solidFill>
              </a:rPr>
              <a:t>legs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 smtClean="0">
                <a:solidFill>
                  <a:schemeClr val="accent1"/>
                </a:solidFill>
              </a:rPr>
              <a:t>&amp; </a:t>
            </a:r>
            <a:r>
              <a:rPr lang="en-GB" sz="1800" dirty="0">
                <a:solidFill>
                  <a:schemeClr val="accent1"/>
                </a:solidFill>
              </a:rPr>
              <a:t>tums HIIT workout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0" y="422556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Life leisure home workout – 30 </a:t>
            </a:r>
            <a:r>
              <a:rPr lang="en-GB" sz="1800" dirty="0" err="1">
                <a:solidFill>
                  <a:schemeClr val="accent1"/>
                </a:solidFill>
              </a:rPr>
              <a:t>mins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  <a:r>
              <a:rPr lang="en-GB" sz="1800" dirty="0" smtClean="0">
                <a:solidFill>
                  <a:schemeClr val="accent1"/>
                </a:solidFill>
              </a:rPr>
              <a:t>legs </a:t>
            </a:r>
            <a:r>
              <a:rPr lang="en-GB" sz="1800" dirty="0">
                <a:solidFill>
                  <a:schemeClr val="accent1"/>
                </a:solidFill>
              </a:rPr>
              <a:t>&amp; tums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52381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8 minute </a:t>
            </a:r>
            <a:r>
              <a:rPr lang="en-GB" sz="1800" dirty="0" smtClean="0">
                <a:solidFill>
                  <a:schemeClr val="accent1"/>
                </a:solidFill>
              </a:rPr>
              <a:t>legs </a:t>
            </a:r>
            <a:r>
              <a:rPr lang="en-GB" sz="1800" dirty="0">
                <a:solidFill>
                  <a:schemeClr val="accent1"/>
                </a:solidFill>
              </a:rPr>
              <a:t>&amp; tums workout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72699F94-B23F-4A90-A5B1-F17AE5C7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45" y="1330960"/>
            <a:ext cx="2200512" cy="1238345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68A23506-6CB5-4721-8E6F-7FC3DEA83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45" y="2695568"/>
            <a:ext cx="2211330" cy="1238345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769A8936-8BFF-4660-B170-0C0027986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245" y="4060176"/>
            <a:ext cx="2259754" cy="1238345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307C02FC-BFB2-4AE1-A0D8-ACEA5D40D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245" y="5439594"/>
            <a:ext cx="2200512" cy="1251098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CC6CDA01-EC63-4CF9-AEBD-5C945A32D6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9973" y="1332459"/>
            <a:ext cx="2200512" cy="1252324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1991BFDE-5556-48EF-B4F4-079B4AAFC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9973" y="2708379"/>
            <a:ext cx="2216343" cy="1252324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C58CBA75-889A-45B9-A383-2EFE5148B4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3469" y="4125144"/>
            <a:ext cx="2234405" cy="1238345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7F77B873-1643-45EC-B5CA-3157AB3B56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29973" y="5516195"/>
            <a:ext cx="2234405" cy="119287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F60D9B11-0DF9-4C1E-B8A6-D84ABD167B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2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Abs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lower abs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abs blaster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66116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6 minute abs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 minute abs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minute abs workout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8 minute abs workout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 minute abs blaster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1" y="558215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abs workout 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02" y="1370730"/>
            <a:ext cx="2208655" cy="1256958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102" y="2718632"/>
            <a:ext cx="2208655" cy="1263351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17" y="4072927"/>
            <a:ext cx="2167640" cy="1188706"/>
          </a:xfrm>
          <a:prstGeom prst="rect">
            <a:avLst/>
          </a:prstGeom>
        </p:spPr>
      </p:pic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118" y="5393048"/>
            <a:ext cx="2167640" cy="1193518"/>
          </a:xfrm>
          <a:prstGeom prst="rect">
            <a:avLst/>
          </a:prstGeom>
        </p:spPr>
      </p:pic>
      <p:pic>
        <p:nvPicPr>
          <p:cNvPr id="16" name="Picture 15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0958" y="1370730"/>
            <a:ext cx="2173864" cy="1196945"/>
          </a:xfrm>
          <a:prstGeom prst="rect">
            <a:avLst/>
          </a:prstGeom>
        </p:spPr>
      </p:pic>
      <p:pic>
        <p:nvPicPr>
          <p:cNvPr id="17" name="Picture 16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4863" y="2742264"/>
            <a:ext cx="2226067" cy="1239720"/>
          </a:xfrm>
          <a:prstGeom prst="rect">
            <a:avLst/>
          </a:prstGeom>
        </p:spPr>
      </p:pic>
      <p:pic>
        <p:nvPicPr>
          <p:cNvPr id="18" name="Picture 17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0958" y="4104481"/>
            <a:ext cx="2249972" cy="1233856"/>
          </a:xfrm>
          <a:prstGeom prst="rect">
            <a:avLst/>
          </a:prstGeom>
        </p:spPr>
      </p:pic>
      <p:pic>
        <p:nvPicPr>
          <p:cNvPr id="19" name="Picture 18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0958" y="5518791"/>
            <a:ext cx="2249972" cy="1242928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4BDA8FA9-22ED-48CD-9A86-BD2385CE49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0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err="1"/>
              <a:t>HIiT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 full body beginner HIIT workout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93092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35 minute Full body home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72399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full body home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215440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Low impact Full body hit workout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hit cardio workout from home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home hit workout with ben </a:t>
            </a:r>
            <a:r>
              <a:rPr lang="en-GB" sz="1800" dirty="0" err="1">
                <a:solidFill>
                  <a:schemeClr val="accent1"/>
                </a:solidFill>
              </a:rPr>
              <a:t>davie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39" y="429781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Beginner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r>
              <a:rPr lang="en-GB" sz="1800" dirty="0">
                <a:solidFill>
                  <a:schemeClr val="accent1"/>
                </a:solidFill>
              </a:rPr>
              <a:t> – 10 minutes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72399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Full body fat burn hit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3B80F743-7DC9-4A4F-84B2-0452080CF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28" y="1378842"/>
            <a:ext cx="2208655" cy="1201508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9A887C94-8734-4D92-A657-67A5B6A2A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228" y="2726744"/>
            <a:ext cx="2208655" cy="1262089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A23B752F-0FDF-48B2-ABCF-7D325CD28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228" y="4135227"/>
            <a:ext cx="2205549" cy="1232250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C81A49CA-110C-40D5-8F71-A91308AF7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5228" y="5546057"/>
            <a:ext cx="2205549" cy="1236175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4577D53C-ACAC-4DEC-98BB-984C8FF1AD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7871" y="1360246"/>
            <a:ext cx="2208655" cy="1220104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E38B9388-1BCC-4B68-BF2E-BBB3793BE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7871" y="2727834"/>
            <a:ext cx="2233867" cy="1220104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F89D193C-5A98-4047-AFFB-D4399AFADE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7871" y="4155337"/>
            <a:ext cx="2205549" cy="1256440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206E111D-1C1F-4309-BF4D-C74C656008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7871" y="5529104"/>
            <a:ext cx="2233866" cy="1217398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09115E31-4919-4617-8D78-C2491290C7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0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Meditation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61008" y="862903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Meditation for inner peace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Meditation for anxiety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5779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5 minute meditation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7 min meditation to start your day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Daily calm – Be present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Daily calm – self soothing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39" y="421371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Daily calm – letting go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55579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Daily calm – forgetting time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C56A2DA9-64B7-4814-A190-C4691605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293" y="1337918"/>
            <a:ext cx="2225591" cy="1244514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AA4AC051-CD21-45F1-8D8C-BB3554DEA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293" y="2658474"/>
            <a:ext cx="2225591" cy="1229460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D8926ADB-9E73-46A6-AEA1-C618F2402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293" y="4004218"/>
            <a:ext cx="2250997" cy="1229460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833D2B2B-39F2-4EBD-90CD-8F4176937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293" y="5425315"/>
            <a:ext cx="2250997" cy="1238500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4AA3DCF0-13B5-4C4E-B797-944F87D6B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030" y="1365993"/>
            <a:ext cx="2225591" cy="1275643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B5988067-6841-4335-8508-9CBF9BDD24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4031" y="2699293"/>
            <a:ext cx="2225590" cy="1234437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E7B30518-F8B6-4FD7-AB34-017F0A5D23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4030" y="4058228"/>
            <a:ext cx="2225590" cy="1193562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DD84DD50-6602-4A9E-A6BA-5F96A72F76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0071" y="5377815"/>
            <a:ext cx="2209549" cy="124732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C2AD2AA8-8A11-48A9-A4BF-F8762230F7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1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Pilates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Total body Pilates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Morning Pilates routine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5779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10 minute total body Pilates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Pilates full body workout 45 mins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Level 1 Pilates mat class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Restful nights sleep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pilates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routine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8 </a:t>
            </a:r>
            <a:r>
              <a:rPr kumimoji="0" lang="en-GB" sz="1800" b="0" i="0" u="none" strike="noStrike" kern="1200" cap="all" spc="200" normalizeH="0" baseline="0" noProof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min </a:t>
            </a:r>
            <a:r>
              <a:rPr kumimoji="0" lang="en-GB" sz="1800" b="0" i="0" u="none" strike="noStrike" kern="1200" cap="all" spc="200" normalizeH="0" baseline="0" noProof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gentle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pilates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flow with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isa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-Welly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55779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10 min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pilates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workout with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lottie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murphy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048F949E-0F7F-49E2-BA93-B88068DC1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920" y="1256874"/>
            <a:ext cx="2240963" cy="1253872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45272BC7-5EF7-4E2A-A878-2E00C6BAA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920" y="2658963"/>
            <a:ext cx="2240963" cy="1201156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5CFC7CD5-F0A5-4795-BF3B-D4F5ED440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920" y="3949886"/>
            <a:ext cx="2240963" cy="1283132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2198C810-5119-49C5-A6FB-8589F254C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920" y="5322785"/>
            <a:ext cx="2272977" cy="1283132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02CD0B05-6786-44F8-9A84-6F064FD3F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7156" y="1322053"/>
            <a:ext cx="2240963" cy="1271403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AA32A466-15FA-47BA-A4E2-79D66AED4D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7156" y="2694446"/>
            <a:ext cx="2240963" cy="1232980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D7B56057-EBA4-487F-9071-D4F1C86D5C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7156" y="4028416"/>
            <a:ext cx="2275627" cy="1271403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27BBDC50-1FC8-4BD3-ADC5-57F94103DB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7155" y="5400809"/>
            <a:ext cx="2272977" cy="123008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7F02BCB8-ECF8-4FBA-8AF3-B655F5EBE1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77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Zumba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Zumba kids (easy dance)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Zumba fitness cardio workout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77355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30 minute strong by Zumba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045147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Zumba dance workout for beginners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Zumba kids – old town road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Home workout – 20 min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zumba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class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20 minutes strong by Zumba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577355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Strong by Zumba 30 min class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27019822-BB49-4EA9-8702-EF8BF7BF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34" y="1281896"/>
            <a:ext cx="2067949" cy="1117360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BD8DCC5A-16EB-4608-8BB3-71687C774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934" y="2611279"/>
            <a:ext cx="2082691" cy="1210670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CE428813-A677-46AD-9938-E9E3ABB30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934" y="3990986"/>
            <a:ext cx="2048536" cy="1149179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41C5F579-A209-4C59-92A4-C4BC618DE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934" y="5355717"/>
            <a:ext cx="2055101" cy="1149179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9F35C541-2310-46EA-9133-151A2CAE52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3733" y="1283099"/>
            <a:ext cx="2083124" cy="1155417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60734825-81F7-407F-A788-5C44EB5EDC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3734" y="2560762"/>
            <a:ext cx="2082692" cy="1198610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A75D784E-109B-438D-96A7-1DBC88AAF3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4382" y="3961032"/>
            <a:ext cx="2082044" cy="1184903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532717C3-4386-42BD-9687-BF7509A67F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3733" y="5355717"/>
            <a:ext cx="2162709" cy="119861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47DFD3D1-DA0D-4285-BEFC-A00D01AC7C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21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err="1"/>
              <a:t>Tabata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15 minutes fat burning Tabata workout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30 minute Tabata session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0208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Beginner Tabata workout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12 minute full body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tabata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Tabata for beginners – low impact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10 minute Tabata workout to sweat away stress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31600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Bodyweight Tabata workout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1" y="550127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Home Tabata workout – MMA workout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C618597C-71EE-4C0F-B38E-9174C1765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04" y="1365140"/>
            <a:ext cx="2173042" cy="1216904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E93E02DE-F51F-4B5E-A15D-BD0A29345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04" y="2671427"/>
            <a:ext cx="2176217" cy="1216905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863EFB84-F045-49C4-9D2C-2DBE1BE3A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251" y="3977715"/>
            <a:ext cx="2211747" cy="1216905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F3B57B51-069D-4B6E-91D8-38F8395C4B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251" y="5325618"/>
            <a:ext cx="2256397" cy="1264674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9B159037-EE97-4F1B-8AE5-82F325EBD6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3593" y="1351509"/>
            <a:ext cx="2228008" cy="1216904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E7869FB7-B6D1-4684-BF48-F89C480584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3594" y="2671428"/>
            <a:ext cx="2228008" cy="1253818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19DE28A1-155F-4295-8900-1CF35E2889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2342" y="4120998"/>
            <a:ext cx="2209259" cy="1246719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5208E6D5-B11A-4099-89AD-37EC96148B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93593" y="5396192"/>
            <a:ext cx="2209259" cy="130009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AD68CEC1-C6DF-4A3D-89CD-CC84ACCED2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97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err="1"/>
              <a:t>BootCamp</a:t>
            </a:r>
            <a:r>
              <a:rPr lang="en-GB" sz="8000" b="1" dirty="0"/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7" y="1581255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30 minute no –equipment bodyweight bootcamp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93092" y="290437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beginner bootcamp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1007" y="552337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bootcamp workout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bootcamp style workout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8 minute bootcamp workout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Military bootcamp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45 minute </a:t>
            </a:r>
            <a:r>
              <a:rPr lang="en-GB" sz="1800" dirty="0" err="1">
                <a:solidFill>
                  <a:schemeClr val="accent1"/>
                </a:solidFill>
              </a:rPr>
              <a:t>nike</a:t>
            </a:r>
            <a:r>
              <a:rPr lang="en-GB" sz="1800" dirty="0">
                <a:solidFill>
                  <a:schemeClr val="accent1"/>
                </a:solidFill>
              </a:rPr>
              <a:t> bootcamp workout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593705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total body bootcamp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34956689-138D-492D-BC04-74D09576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17" y="1429044"/>
            <a:ext cx="2124506" cy="1195572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8C286A26-E07C-4A22-A7BC-B0F2D275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892" y="2696002"/>
            <a:ext cx="2196312" cy="1195573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CC4D9ED2-6BF6-4B84-B4E5-1633F7B2E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795" y="3962961"/>
            <a:ext cx="2124506" cy="1204173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19347CA0-E2E8-4914-8489-94A1B9B900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795" y="5276745"/>
            <a:ext cx="2194858" cy="1195573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FDA52683-ABF6-45B2-90EA-50B8B28926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1680" y="1429044"/>
            <a:ext cx="2124506" cy="1190751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8E8C70C4-046B-4DD0-B574-94128CEAE8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7207" y="2696002"/>
            <a:ext cx="2155520" cy="1190751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178E7377-6500-4C82-B255-A45BB84E6B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7207" y="4081711"/>
            <a:ext cx="2203778" cy="1190751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A5F4B7D4-4F44-416E-8F41-B00FF8F6B3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27208" y="5393048"/>
            <a:ext cx="2203778" cy="131327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DF100CE4-DF75-4AE3-81F4-ACDECD27C3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253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65663" y="1211695"/>
            <a:ext cx="7886700" cy="4646613"/>
          </a:xfrm>
        </p:spPr>
        <p:txBody>
          <a:bodyPr>
            <a:normAutofit/>
          </a:bodyPr>
          <a:lstStyle/>
          <a:p>
            <a:r>
              <a:rPr lang="en-GB" sz="3200" dirty="0"/>
              <a:t>We bring you a selection of workouts to complete at home. </a:t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Select a fitness type, then select your workout.</a:t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#</a:t>
            </a:r>
            <a:r>
              <a:rPr lang="en-GB" sz="3200" dirty="0" err="1"/>
              <a:t>staystrong</a:t>
            </a:r>
            <a:r>
              <a:rPr lang="en-GB" sz="3200" dirty="0"/>
              <a:t> #</a:t>
            </a:r>
            <a:r>
              <a:rPr lang="en-GB" sz="3200" dirty="0" err="1"/>
              <a:t>stayhealthy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9" y="1297134"/>
            <a:ext cx="1901091" cy="1901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54" y="3358341"/>
            <a:ext cx="1901091" cy="1901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Just Dance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waka </a:t>
            </a:r>
            <a:r>
              <a:rPr lang="en-GB" sz="1800" dirty="0" err="1">
                <a:solidFill>
                  <a:schemeClr val="accent1"/>
                </a:solidFill>
              </a:rPr>
              <a:t>waka</a:t>
            </a:r>
            <a:r>
              <a:rPr lang="en-GB" sz="1800" dirty="0">
                <a:solidFill>
                  <a:schemeClr val="accent1"/>
                </a:solidFill>
              </a:rPr>
              <a:t> this time for Africa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</a:t>
            </a:r>
            <a:r>
              <a:rPr lang="en-GB" sz="1800" dirty="0" err="1">
                <a:solidFill>
                  <a:schemeClr val="accent1"/>
                </a:solidFill>
              </a:rPr>
              <a:t>starships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1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</a:t>
            </a:r>
            <a:r>
              <a:rPr lang="en-GB" sz="1800" dirty="0" err="1">
                <a:solidFill>
                  <a:schemeClr val="accent1"/>
                </a:solidFill>
              </a:rPr>
              <a:t>despacito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03676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eye of the tiger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uptown funk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crazy in love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macarena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Just dance – </a:t>
            </a:r>
            <a:r>
              <a:rPr lang="en-GB" sz="1800" dirty="0" err="1">
                <a:solidFill>
                  <a:schemeClr val="accent1"/>
                </a:solidFill>
              </a:rPr>
              <a:t>wanna</a:t>
            </a:r>
            <a:r>
              <a:rPr lang="en-GB" sz="1800" dirty="0">
                <a:solidFill>
                  <a:schemeClr val="accent1"/>
                </a:solidFill>
              </a:rPr>
              <a:t> be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9897073E-69F2-49D5-887A-FBD4DF12A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55" y="1286965"/>
            <a:ext cx="2152928" cy="1211567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8A802C28-754A-413F-B8D0-99B99DA88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956" y="2596804"/>
            <a:ext cx="2184360" cy="1211568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880475F6-1DD3-4448-BA04-DA8CC18D3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891" y="3895752"/>
            <a:ext cx="2214425" cy="1241149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9A426A11-842B-4D38-92EA-A4B446F25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891" y="5278910"/>
            <a:ext cx="2239515" cy="1255212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4265A0AC-FB0B-40B1-9AE2-C30E001EB2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8115" y="1328358"/>
            <a:ext cx="2152928" cy="1208661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7AF140C8-5877-4434-B60B-64F2D79BA8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6251" y="2596804"/>
            <a:ext cx="2134791" cy="1166688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2B7343B8-ACEA-4E8D-B54D-644C07D90E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6251" y="3895752"/>
            <a:ext cx="2177713" cy="1184370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598A3F4A-1D5C-465A-A623-AC710FD768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6251" y="5185734"/>
            <a:ext cx="2216046" cy="1253121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CE123BD8-52CC-4C9A-BA1C-6E8664D493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66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GB" sz="6000" b="1" dirty="0"/>
              <a:t>Kettlebell workouts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Beginners kettlebell workout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kettlebell workout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6380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 Full body kettlebell workout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25 minute kettlebell workout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kettlebell workout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kettlebell workout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39" y="420315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full body kettlebell fat burner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51488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Kettlebell arm workout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F0432536-E195-4FB5-9EC2-FF6A1204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00" y="1316743"/>
            <a:ext cx="2148157" cy="1204007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53C00D9-FCB5-401C-B3ED-07346AD0A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00" y="2546236"/>
            <a:ext cx="2179516" cy="1204007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BC07E7C2-CCE4-4EB9-8181-3E57EFD35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600" y="3983575"/>
            <a:ext cx="2179516" cy="1204936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4394BB69-E28E-4C0B-AE57-5CEE90886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601" y="5426993"/>
            <a:ext cx="2185052" cy="1204008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269B47A9-917C-4839-830B-86F7468FCA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9796" y="1392588"/>
            <a:ext cx="2154998" cy="1204007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87FD2439-5B11-4810-B45C-084411EFCF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9797" y="2676395"/>
            <a:ext cx="2179516" cy="1217705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70F4660F-AC0F-474A-AD60-14CBAEE118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19796" y="4020260"/>
            <a:ext cx="2186536" cy="1217705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9E39B7B6-6696-44BA-8CB9-A150CBC021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9796" y="5293499"/>
            <a:ext cx="2252511" cy="131170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D3C53C6F-712B-4482-AB8D-F28199F05E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727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384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GB" sz="5400" b="1" dirty="0"/>
              <a:t>The Body Coach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– day 1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-  day 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– day 4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– day 3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– day 5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– day 6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0" y="412522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days of sweat – day 7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minute hit workout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1048D70C-87B6-4FDE-A359-BB79329A1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74" y="5327682"/>
            <a:ext cx="2114483" cy="1213638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EBD23EED-2A24-4906-910A-B615C02E3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73" y="2673655"/>
            <a:ext cx="2114482" cy="1218937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B81FF6AE-C06F-4CE8-A2BF-F720F65F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591" y="1315033"/>
            <a:ext cx="2104104" cy="1195231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A3AC97FA-E5CE-413D-8766-589199983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477" y="1248133"/>
            <a:ext cx="2136687" cy="1213638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48AAD162-EE86-4E75-8F90-68E6A15B88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274" y="3996187"/>
            <a:ext cx="2114482" cy="1164249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569B8352-C064-487A-BD0B-4E837016CF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2591" y="4104481"/>
            <a:ext cx="2104104" cy="1187801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64D34557-C62D-40EC-B6B2-CF0AA52207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2592" y="2632989"/>
            <a:ext cx="2188674" cy="1259604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4FF4A7AC-1CC4-428B-B300-8E4EF0C43C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2591" y="5393048"/>
            <a:ext cx="2104104" cy="11827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4B19F0B8-7B71-4845-945F-3D4209B19D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Right Arrow 19">
            <a:hlinkClick r:id="rId20" action="ppaction://hlinksldjump"/>
            <a:extLst>
              <a:ext uri="{FF2B5EF4-FFF2-40B4-BE49-F238E27FC236}">
                <a16:creationId xmlns:a16="http://schemas.microsoft.com/office/drawing/2014/main" id="{AE3C334E-AC75-4A6D-8481-EE826C0D98D2}"/>
              </a:ext>
            </a:extLst>
          </p:cNvPr>
          <p:cNvSpPr/>
          <p:nvPr/>
        </p:nvSpPr>
        <p:spPr>
          <a:xfrm>
            <a:off x="9552141" y="-23384"/>
            <a:ext cx="1716506" cy="8879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hlinkClick r:id="rId21" action="ppaction://hlinksldjump"/>
              </a:rPr>
              <a:t>Next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3775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Arms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toned arms workout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Tone your arms workout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12 minute beginner arm workout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 minute arm workout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Arm toning &amp; strength workout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 minute arm workout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Barre arm workout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Barre fitness – arm workout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38956876-2BB5-4318-965B-8D002A36B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606" y="1328449"/>
            <a:ext cx="2086151" cy="1186078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873D5052-F7DB-4D7A-8A22-50EECCE57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07" y="2625900"/>
            <a:ext cx="2122908" cy="1186078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2E1D4052-86F2-4538-B659-0A3F28BD8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58" y="3935783"/>
            <a:ext cx="2099764" cy="1212059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00AFEE60-C30D-4B44-BDD8-B9594F6B8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858" y="5271647"/>
            <a:ext cx="2178193" cy="1212059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E8980E6C-399A-4151-992D-08E8416011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5720" y="1261453"/>
            <a:ext cx="2334553" cy="1328607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504EA92C-7443-48F3-8980-0CA70FDD1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2759" y="2581357"/>
            <a:ext cx="2307514" cy="1311933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A01CDBFE-22FD-40FC-8295-F5F9D2BC3A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6866" y="3893290"/>
            <a:ext cx="2307514" cy="1294459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8B66235A-EF95-43CD-BE60-DD155D73DC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6866" y="5271646"/>
            <a:ext cx="2293407" cy="126070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0F1E1161-4D20-460F-9D25-D1DF017147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5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Legs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 at home leg workout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Home leg workout – follow along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Leg workout without weights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leg workout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At home leg day workout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17 min home leg workout routine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bodyweight leg routine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Leg &amp; glute workout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0578808C-0ABD-4526-9F11-9FD26550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333" y="1356143"/>
            <a:ext cx="2058424" cy="1158384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A9BDCA5B-965E-4E07-8A39-7F160B705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334" y="2633171"/>
            <a:ext cx="2058424" cy="1158384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95C7A5C7-9431-42D6-BF69-E3F79196B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284" y="3941342"/>
            <a:ext cx="2145846" cy="1206500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FDA7CD5C-10DE-4EBC-881D-0A36731236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758" y="5280892"/>
            <a:ext cx="2154464" cy="1206500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8765131E-9B90-48D5-991B-CC53FD44D7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8083" y="1366705"/>
            <a:ext cx="2058424" cy="1170314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DFA91AD8-532B-4C86-8995-CAE26EAAFF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9513" y="2646698"/>
            <a:ext cx="2056994" cy="1154952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9CD5566E-2552-405D-85E8-3929719162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8083" y="3941342"/>
            <a:ext cx="2083935" cy="1154952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2E3D2811-D85D-4E79-BB82-FD2742C3A3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8083" y="5175129"/>
            <a:ext cx="2141975" cy="120650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B95AC1A-92DD-4360-A3C5-D6BB3FD7FA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789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Seniors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home workout for seniors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chair workout for seniors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628984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senior workout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231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7 minute yoga for older adults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 exercise for seniors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30 minute senior </a:t>
            </a:r>
            <a:r>
              <a:rPr lang="en-GB" sz="1800" dirty="0" err="1">
                <a:solidFill>
                  <a:schemeClr val="accent1"/>
                </a:solidFill>
              </a:rPr>
              <a:t>zumba</a:t>
            </a:r>
            <a:r>
              <a:rPr lang="en-GB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0" y="421961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Daily stretches for seniors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628182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accent1"/>
                </a:solidFill>
              </a:rPr>
              <a:t>15 minute senior workout </a:t>
            </a:r>
            <a:endParaRPr lang="en-GB" sz="1800" dirty="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4891B0EE-D367-4075-8C8D-00138978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06" y="1216803"/>
            <a:ext cx="2151277" cy="1221713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D5C6BF3B-2B2E-4A54-B9C6-BF07CFC96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606" y="2777142"/>
            <a:ext cx="2151277" cy="1254912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92CEC7C3-8231-43BB-928E-1988AF019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606" y="4190485"/>
            <a:ext cx="2161128" cy="1202563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B51EDAA2-FBC2-4B99-B9EE-F4F5B1A62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606" y="5492142"/>
            <a:ext cx="2151277" cy="1241794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4BE2B906-CDD8-4EF9-9A87-D5FE56A43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0856" y="1243895"/>
            <a:ext cx="2186689" cy="1221713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A161BF3B-627F-44D3-BD7E-6132793B3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0856" y="2625900"/>
            <a:ext cx="2237017" cy="1254912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4FD3DAFB-2538-4DDE-8269-72D500D51C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0856" y="4032054"/>
            <a:ext cx="2237017" cy="1256651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B1C14D16-4F11-4B95-91C9-34E65A26BB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0856" y="5439947"/>
            <a:ext cx="2237017" cy="1231718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3A10A7A6-AFB8-4240-91D4-B5EE71D254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593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Mindfulness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Mindful breathing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 min mindful breathing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Mindful breathing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9674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Quick stress &amp; anxiety reduction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Mindfulness meditation for kids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 minute mindfulness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Simple mindfulness exercise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 minute mindfulness breathing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D3C6E6CC-2437-4E9D-8F9F-3DC1CE281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34" y="1372151"/>
            <a:ext cx="2067949" cy="1142375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C6F73A2F-8947-4AB7-BDD2-31F6027A8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934" y="2653711"/>
            <a:ext cx="2019851" cy="1142375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03338EEE-9234-474E-857E-2169B3C06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934" y="3935271"/>
            <a:ext cx="2019851" cy="1136677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DA6943F7-6BD1-4F64-B04C-1A75BAC85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935" y="5286874"/>
            <a:ext cx="2023446" cy="1136677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C779A4D3-1FBC-4F7F-923C-4500D3DE5D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4820" y="1388560"/>
            <a:ext cx="2067949" cy="1149780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481DACBA-C0F6-4CD2-9BD6-2FCB1F9A48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4820" y="2643006"/>
            <a:ext cx="2096145" cy="1107238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46E01700-8514-4CAD-8FC2-EBC2259776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4820" y="3904896"/>
            <a:ext cx="2096145" cy="1192928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E5F4023E-7634-4FCE-8B56-3B49ADA14C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3040" y="5286874"/>
            <a:ext cx="2137925" cy="1181031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E09574AD-D43B-4B5C-AA3D-6A3E66A0D2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930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challenges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Baby shark abs challenge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Cha </a:t>
            </a:r>
            <a:r>
              <a:rPr lang="en-GB" sz="1800" dirty="0" err="1">
                <a:solidFill>
                  <a:schemeClr val="accent1"/>
                </a:solidFill>
              </a:rPr>
              <a:t>cha</a:t>
            </a:r>
            <a:r>
              <a:rPr lang="en-GB" sz="1800" dirty="0">
                <a:solidFill>
                  <a:schemeClr val="accent1"/>
                </a:solidFill>
              </a:rPr>
              <a:t> slide plank challenge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493676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Bring sally up -  squat challenge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Bring sally up – push up challenge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Bring sally up – lunge challenge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Bring sally up – leg raises challenge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Bring sally up – abs challenge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08125" y="5493676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Bring sally up – glute bridge challenge 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BCA439BF-721D-468A-A6C0-5D3F980D9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734" y="1276868"/>
            <a:ext cx="2097023" cy="1184903"/>
          </a:xfrm>
          <a:prstGeom prst="rect">
            <a:avLst/>
          </a:prstGeom>
        </p:spPr>
      </p:pic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42441BA8-EA96-450A-9058-0E12BE1A5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734" y="2588676"/>
            <a:ext cx="2097023" cy="1206858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C2AFC811-8FB0-4EFC-A585-80A534329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734" y="3960354"/>
            <a:ext cx="2097023" cy="1109709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E9519B31-B35D-4D4F-B41D-A0691E2EB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734" y="5234883"/>
            <a:ext cx="2114143" cy="1206859"/>
          </a:xfrm>
          <a:prstGeom prst="rect">
            <a:avLst/>
          </a:prstGeom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9EA3B51C-5C42-4973-BCB6-C226C1C0A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090" y="1373331"/>
            <a:ext cx="2166485" cy="1215345"/>
          </a:xfrm>
          <a:prstGeom prst="rect">
            <a:avLst/>
          </a:prstGeom>
        </p:spPr>
      </p:pic>
      <p:pic>
        <p:nvPicPr>
          <p:cNvPr id="17" name="Picture 16">
            <a:hlinkClick r:id="rId12"/>
            <a:extLst>
              <a:ext uri="{FF2B5EF4-FFF2-40B4-BE49-F238E27FC236}">
                <a16:creationId xmlns:a16="http://schemas.microsoft.com/office/drawing/2014/main" id="{29B98D3C-C937-4754-B8B3-7DC2C38FA3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2090" y="2664954"/>
            <a:ext cx="2198345" cy="1215345"/>
          </a:xfrm>
          <a:prstGeom prst="rect">
            <a:avLst/>
          </a:prstGeom>
        </p:spPr>
      </p:pic>
      <p:pic>
        <p:nvPicPr>
          <p:cNvPr id="18" name="Picture 17">
            <a:hlinkClick r:id="rId14"/>
            <a:extLst>
              <a:ext uri="{FF2B5EF4-FFF2-40B4-BE49-F238E27FC236}">
                <a16:creationId xmlns:a16="http://schemas.microsoft.com/office/drawing/2014/main" id="{FEA2BBA6-0CB2-4D63-BA24-C4B6602CDC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090" y="4020445"/>
            <a:ext cx="2198345" cy="1258730"/>
          </a:xfrm>
          <a:prstGeom prst="rect">
            <a:avLst/>
          </a:prstGeom>
        </p:spPr>
      </p:pic>
      <p:pic>
        <p:nvPicPr>
          <p:cNvPr id="19" name="Picture 18">
            <a:hlinkClick r:id="rId16"/>
            <a:extLst>
              <a:ext uri="{FF2B5EF4-FFF2-40B4-BE49-F238E27FC236}">
                <a16:creationId xmlns:a16="http://schemas.microsoft.com/office/drawing/2014/main" id="{C5BE61BA-F296-487B-BABA-744DAAB4F5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0143" y="5396834"/>
            <a:ext cx="2220759" cy="125873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CBD9A085-A83E-48B4-8641-83F2DAD60A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475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94881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Ladder Sets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Total body no equipment ladder circuit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Brutal home </a:t>
            </a:r>
            <a:r>
              <a:rPr kumimoji="0" lang="en-GB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Hiit</a:t>
            </a: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workout ladder workout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694345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20 minute ladder workout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336032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25 minute ladder HIIT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HIIT workout game. Fat burning ladder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08125" y="5493676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pic>
        <p:nvPicPr>
          <p:cNvPr id="20" name="Picture 19" descr="A close up of a 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BD9A085-A83E-48B4-8641-83F2DAD6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Picture 20">
            <a:hlinkClick r:id="rId4"/>
            <a:extLst>
              <a:ext uri="{FF2B5EF4-FFF2-40B4-BE49-F238E27FC236}">
                <a16:creationId xmlns:a16="http://schemas.microsoft.com/office/drawing/2014/main" id="{26459A52-BCFA-4901-A311-D37F686E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102" y="1277957"/>
            <a:ext cx="2322273" cy="1305696"/>
          </a:xfrm>
          <a:prstGeom prst="rect">
            <a:avLst/>
          </a:prstGeom>
        </p:spPr>
      </p:pic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A8BD29F0-E758-43D3-86A5-57B6FB70F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102" y="2685953"/>
            <a:ext cx="2322273" cy="1316268"/>
          </a:xfrm>
          <a:prstGeom prst="rect">
            <a:avLst/>
          </a:prstGeom>
        </p:spPr>
      </p:pic>
      <p:pic>
        <p:nvPicPr>
          <p:cNvPr id="23" name="Picture 22">
            <a:hlinkClick r:id="rId8"/>
            <a:extLst>
              <a:ext uri="{FF2B5EF4-FFF2-40B4-BE49-F238E27FC236}">
                <a16:creationId xmlns:a16="http://schemas.microsoft.com/office/drawing/2014/main" id="{CC069630-852B-4328-BDC9-BCABCD13F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102" y="4104521"/>
            <a:ext cx="2360548" cy="1274696"/>
          </a:xfrm>
          <a:prstGeom prst="rect">
            <a:avLst/>
          </a:prstGeom>
        </p:spPr>
      </p:pic>
      <p:pic>
        <p:nvPicPr>
          <p:cNvPr id="24" name="Picture 23">
            <a:hlinkClick r:id="rId10"/>
            <a:extLst>
              <a:ext uri="{FF2B5EF4-FFF2-40B4-BE49-F238E27FC236}">
                <a16:creationId xmlns:a16="http://schemas.microsoft.com/office/drawing/2014/main" id="{5AB960DD-B8E5-4EAD-A10D-C0ABFB3A7B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25" y="5435580"/>
            <a:ext cx="2357825" cy="1267315"/>
          </a:xfrm>
          <a:prstGeom prst="rect">
            <a:avLst/>
          </a:prstGeom>
        </p:spPr>
      </p:pic>
      <p:pic>
        <p:nvPicPr>
          <p:cNvPr id="25" name="Picture 24">
            <a:hlinkClick r:id="rId12"/>
            <a:extLst>
              <a:ext uri="{FF2B5EF4-FFF2-40B4-BE49-F238E27FC236}">
                <a16:creationId xmlns:a16="http://schemas.microsoft.com/office/drawing/2014/main" id="{E4551115-FD5B-40C2-A118-D5798A6607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5010" y="1327697"/>
            <a:ext cx="2324324" cy="13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2"/>
            <a:ext cx="12192000" cy="102902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Football Skills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40320" y="969802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6" y="153169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At home:</a:t>
            </a:r>
            <a:r>
              <a:rPr kumimoji="0" lang="en-GB" sz="16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ball control, footwork and passing drill </a:t>
            </a:r>
            <a:endParaRPr kumimoji="0" lang="en-GB" sz="16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3" y="283596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Small space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drilling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1005" y="557276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Fast feet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1004" y="4196365"/>
            <a:ext cx="2502907" cy="8491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Freestyle skills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Close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control drill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Shooting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02415" y="4211561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5 shooting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41282" y="558800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How to train on your ow</a:t>
            </a:r>
            <a:r>
              <a:rPr lang="en-GB" sz="1800" dirty="0" smtClean="0">
                <a:solidFill>
                  <a:srgbClr val="F8B323"/>
                </a:solidFill>
                <a:latin typeface="Impact" panose="020B0806030902050204"/>
              </a:rPr>
              <a:t>n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pic>
        <p:nvPicPr>
          <p:cNvPr id="17" name="Picture 16" descr="A close up of a 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51CABC2A-20CD-47A5-AD59-390448D8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659" y="1400013"/>
            <a:ext cx="2208661" cy="1223123"/>
          </a:xfrm>
          <a:prstGeom prst="rect">
            <a:avLst/>
          </a:prstGeom>
        </p:spPr>
      </p:pic>
      <p:pic>
        <p:nvPicPr>
          <p:cNvPr id="13" name="Picture 1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659" y="2712374"/>
            <a:ext cx="2208661" cy="1236850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659" y="4038462"/>
            <a:ext cx="2208661" cy="1254519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659" y="5392596"/>
            <a:ext cx="2208661" cy="1246825"/>
          </a:xfrm>
          <a:prstGeom prst="rect">
            <a:avLst/>
          </a:prstGeom>
        </p:spPr>
      </p:pic>
      <p:pic>
        <p:nvPicPr>
          <p:cNvPr id="21" name="Picture 20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5021" y="1400013"/>
            <a:ext cx="2148899" cy="1226699"/>
          </a:xfrm>
          <a:prstGeom prst="rect">
            <a:avLst/>
          </a:prstGeom>
        </p:spPr>
      </p:pic>
      <p:pic>
        <p:nvPicPr>
          <p:cNvPr id="29" name="Picture 28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5021" y="2714487"/>
            <a:ext cx="2148899" cy="1209299"/>
          </a:xfrm>
          <a:prstGeom prst="rect">
            <a:avLst/>
          </a:prstGeom>
        </p:spPr>
      </p:pic>
      <p:pic>
        <p:nvPicPr>
          <p:cNvPr id="31" name="Picture 30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5020" y="4038462"/>
            <a:ext cx="2248653" cy="1255272"/>
          </a:xfrm>
          <a:prstGeom prst="rect">
            <a:avLst/>
          </a:prstGeom>
        </p:spPr>
      </p:pic>
      <p:pic>
        <p:nvPicPr>
          <p:cNvPr id="33" name="Picture 32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5020" y="5398131"/>
            <a:ext cx="2248714" cy="12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34975"/>
            <a:ext cx="7175500" cy="1492250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Things to remember… </a:t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9883" y="1181100"/>
            <a:ext cx="10178322" cy="5038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Remember to warm up and stretch before completing any physical active. Examples of these can be seen in the links. – This helps to prepare the body for physical activity and helps avoid injury</a:t>
            </a:r>
            <a:r>
              <a:rPr lang="en-GB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Know your limits – It’s important not to over do it and not to injure yourself! </a:t>
            </a:r>
          </a:p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Cool down after all active. Examples of these can be seen in the links. – this helps to remove lactic acid and help prevent muscle soreness</a:t>
            </a:r>
            <a:r>
              <a:rPr lang="en-GB" sz="1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Unsure of any activity ask your PE teacher. Remember we are here to help! </a:t>
            </a:r>
          </a:p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Stay hydrated before, during and after your workout! </a:t>
            </a:r>
          </a:p>
          <a:p>
            <a:pPr>
              <a:lnSpc>
                <a:spcPct val="120000"/>
              </a:lnSpc>
            </a:pPr>
            <a:r>
              <a:rPr lang="en-GB" sz="1200" dirty="0">
                <a:solidFill>
                  <a:srgbClr val="FFC000"/>
                </a:solidFill>
                <a:latin typeface="Comic Sans MS" panose="030F0702030302020204" pitchFamily="66" charset="0"/>
              </a:rPr>
              <a:t>  </a:t>
            </a:r>
            <a:r>
              <a:rPr lang="en-GB" sz="1200" dirty="0">
                <a:latin typeface="Comic Sans MS" panose="030F0702030302020204" pitchFamily="66" charset="0"/>
              </a:rPr>
              <a:t/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dirty="0">
                <a:latin typeface="Comic Sans MS" panose="030F0702030302020204" pitchFamily="66" charset="0"/>
              </a:rPr>
              <a:t/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dirty="0">
                <a:latin typeface="Comic Sans MS" panose="030F0702030302020204" pitchFamily="66" charset="0"/>
              </a:rPr>
              <a:t/>
            </a:r>
            <a:br>
              <a:rPr lang="en-GB" sz="1200" dirty="0">
                <a:latin typeface="Comic Sans MS" panose="030F0702030302020204" pitchFamily="66" charset="0"/>
              </a:rPr>
            </a:b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2"/>
            <a:ext cx="12192000" cy="102902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Netball Skills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40320" y="969802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6" y="153169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Ball skills at home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3" y="2862816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Wall Skills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1005" y="557276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Ball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Skills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1003" y="4241652"/>
            <a:ext cx="2502907" cy="8491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Netball Drill</a:t>
            </a:r>
            <a:r>
              <a:rPr lang="en-GB" sz="1800" dirty="0" smtClean="0">
                <a:solidFill>
                  <a:srgbClr val="F8B323"/>
                </a:solidFill>
                <a:latin typeface="Impact" panose="020B0806030902050204"/>
              </a:rPr>
              <a:t>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41282" y="1576484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Ball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and wall Skills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Shooting practice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02415" y="4211561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Changing direction and agility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02414" y="561989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Get around a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3ft marker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pic>
        <p:nvPicPr>
          <p:cNvPr id="17" name="Picture 16" descr="A close up of a 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51CABC2A-20CD-47A5-AD59-390448D8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26" y="1372018"/>
            <a:ext cx="2289994" cy="1287547"/>
          </a:xfrm>
          <a:prstGeom prst="rect">
            <a:avLst/>
          </a:prstGeom>
        </p:spPr>
      </p:pic>
      <p:pic>
        <p:nvPicPr>
          <p:cNvPr id="13" name="Picture 1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326" y="2729482"/>
            <a:ext cx="2289994" cy="1297972"/>
          </a:xfrm>
          <a:prstGeom prst="rect">
            <a:avLst/>
          </a:prstGeom>
        </p:spPr>
      </p:pic>
      <p:pic>
        <p:nvPicPr>
          <p:cNvPr id="14" name="Picture 1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325" y="4094223"/>
            <a:ext cx="2289995" cy="1297973"/>
          </a:xfrm>
          <a:prstGeom prst="rect">
            <a:avLst/>
          </a:prstGeom>
        </p:spPr>
      </p:pic>
      <p:pic>
        <p:nvPicPr>
          <p:cNvPr id="15" name="Picture 14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325" y="5480002"/>
            <a:ext cx="2289996" cy="1271181"/>
          </a:xfrm>
          <a:prstGeom prst="rect">
            <a:avLst/>
          </a:prstGeom>
        </p:spPr>
      </p:pic>
      <p:pic>
        <p:nvPicPr>
          <p:cNvPr id="19" name="Picture 18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2155" y="1410151"/>
            <a:ext cx="2260885" cy="1267190"/>
          </a:xfrm>
          <a:prstGeom prst="rect">
            <a:avLst/>
          </a:prstGeom>
        </p:spPr>
      </p:pic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2155" y="2771242"/>
            <a:ext cx="2260885" cy="1266096"/>
          </a:xfrm>
          <a:prstGeom prst="rect">
            <a:avLst/>
          </a:prstGeom>
        </p:spPr>
      </p:pic>
      <p:pic>
        <p:nvPicPr>
          <p:cNvPr id="25" name="Picture 24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2155" y="4117187"/>
            <a:ext cx="2260885" cy="1252044"/>
          </a:xfrm>
          <a:prstGeom prst="rect">
            <a:avLst/>
          </a:prstGeom>
        </p:spPr>
      </p:pic>
      <p:pic>
        <p:nvPicPr>
          <p:cNvPr id="27" name="Picture 26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72155" y="5429453"/>
            <a:ext cx="2260885" cy="12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2"/>
            <a:ext cx="12192000" cy="102902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Basketball Skills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40320" y="969802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6" y="153169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Handling</a:t>
            </a:r>
            <a:r>
              <a:rPr lang="en-GB" sz="1800" dirty="0" smtClean="0">
                <a:solidFill>
                  <a:srgbClr val="F8B323"/>
                </a:solidFill>
                <a:latin typeface="Impact" panose="020B0806030902050204"/>
              </a:rPr>
              <a:t>, shooting and Footwork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3" y="283596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Home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basketball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1005" y="557276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Dribbling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1004" y="4196365"/>
            <a:ext cx="2502907" cy="8491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Shooting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Daily dribbling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Individual drills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0" y="4162034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Shooting drills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without a </a:t>
            </a:r>
            <a:r>
              <a:rPr kumimoji="0" lang="en-GB" sz="1800" b="0" i="0" u="none" strike="noStrike" kern="1200" cap="all" spc="200" normalizeH="0" noProof="0" dirty="0" err="1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hoo</a:t>
            </a:r>
            <a:r>
              <a:rPr lang="en-GB" sz="1800" dirty="0" smtClean="0">
                <a:solidFill>
                  <a:srgbClr val="F8B323"/>
                </a:solidFill>
                <a:latin typeface="Impact" panose="020B0806030902050204"/>
              </a:rPr>
              <a:t>p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41282" y="558800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Improve your layups without a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hoop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pic>
        <p:nvPicPr>
          <p:cNvPr id="17" name="Picture 16" descr="A close up of a 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51CABC2A-20CD-47A5-AD59-390448D8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52" y="1272140"/>
            <a:ext cx="2270907" cy="1289875"/>
          </a:xfrm>
          <a:prstGeom prst="rect">
            <a:avLst/>
          </a:prstGeom>
        </p:spPr>
      </p:pic>
      <p:pic>
        <p:nvPicPr>
          <p:cNvPr id="13" name="Picture 1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52" y="2712651"/>
            <a:ext cx="2225368" cy="1283176"/>
          </a:xfrm>
          <a:prstGeom prst="rect">
            <a:avLst/>
          </a:prstGeom>
        </p:spPr>
      </p:pic>
      <p:pic>
        <p:nvPicPr>
          <p:cNvPr id="14" name="Picture 1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53" y="4055088"/>
            <a:ext cx="2225368" cy="1261342"/>
          </a:xfrm>
          <a:prstGeom prst="rect">
            <a:avLst/>
          </a:prstGeom>
        </p:spPr>
      </p:pic>
      <p:pic>
        <p:nvPicPr>
          <p:cNvPr id="15" name="Picture 14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0703" y="5488900"/>
            <a:ext cx="2225156" cy="1200878"/>
          </a:xfrm>
          <a:prstGeom prst="rect">
            <a:avLst/>
          </a:prstGeom>
        </p:spPr>
      </p:pic>
      <p:pic>
        <p:nvPicPr>
          <p:cNvPr id="21" name="Picture 2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7857" y="1370953"/>
            <a:ext cx="2227004" cy="12700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7858" y="2728766"/>
            <a:ext cx="2227004" cy="1272574"/>
          </a:xfrm>
          <a:prstGeom prst="rect">
            <a:avLst/>
          </a:prstGeom>
        </p:spPr>
      </p:pic>
      <p:pic>
        <p:nvPicPr>
          <p:cNvPr id="26" name="Picture 25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7856" y="4076247"/>
            <a:ext cx="2227005" cy="1275140"/>
          </a:xfrm>
          <a:prstGeom prst="rect">
            <a:avLst/>
          </a:prstGeom>
        </p:spPr>
      </p:pic>
      <p:pic>
        <p:nvPicPr>
          <p:cNvPr id="28" name="Picture 27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7856" y="5422531"/>
            <a:ext cx="2270106" cy="12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2"/>
            <a:ext cx="12192000" cy="102902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Crazy Catch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340320" y="969802"/>
            <a:ext cx="5658485" cy="144051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the picture to access the video…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6" y="153169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Netball hand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reactions &amp; Speed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3" y="283596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Cricket fielding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1005" y="557276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Rugby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1004" y="4196365"/>
            <a:ext cx="2502907" cy="8491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Football goalkeeping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Netball drills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Hockey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02415" y="4211561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Football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41282" y="558800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Vison &amp;</a:t>
            </a:r>
            <a:r>
              <a:rPr kumimoji="0" lang="en-GB" sz="1800" b="0" i="0" u="none" strike="noStrike" kern="1200" cap="all" spc="200" normalizeH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eye drills </a:t>
            </a:r>
            <a:endParaRPr kumimoji="0" lang="en-GB" sz="1800" b="0" i="0" u="none" strike="noStrike" kern="1200" cap="all" spc="200" normalizeH="0" baseline="0" noProof="0" dirty="0">
              <a:ln>
                <a:noFill/>
              </a:ln>
              <a:solidFill>
                <a:srgbClr val="F8B323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pic>
        <p:nvPicPr>
          <p:cNvPr id="17" name="Picture 16" descr="A close up of a logo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51CABC2A-20CD-47A5-AD59-390448D8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025" y="1275017"/>
            <a:ext cx="2211296" cy="1253366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024" y="2605495"/>
            <a:ext cx="2211296" cy="1198895"/>
          </a:xfrm>
          <a:prstGeom prst="rect">
            <a:avLst/>
          </a:prstGeom>
        </p:spPr>
      </p:pic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025" y="3881503"/>
            <a:ext cx="2211296" cy="1238326"/>
          </a:xfrm>
          <a:prstGeom prst="rect">
            <a:avLst/>
          </a:prstGeom>
        </p:spPr>
      </p:pic>
      <p:pic>
        <p:nvPicPr>
          <p:cNvPr id="16" name="Picture 15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9024" y="5348441"/>
            <a:ext cx="2246194" cy="1249898"/>
          </a:xfrm>
          <a:prstGeom prst="rect">
            <a:avLst/>
          </a:prstGeom>
        </p:spPr>
      </p:pic>
      <p:pic>
        <p:nvPicPr>
          <p:cNvPr id="20" name="Picture 19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8663" y="1393691"/>
            <a:ext cx="2334224" cy="1134692"/>
          </a:xfrm>
          <a:prstGeom prst="rect">
            <a:avLst/>
          </a:prstGeom>
        </p:spPr>
      </p:pic>
      <p:pic>
        <p:nvPicPr>
          <p:cNvPr id="22" name="Picture 2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663" y="2642339"/>
            <a:ext cx="2334224" cy="1162051"/>
          </a:xfrm>
          <a:prstGeom prst="rect">
            <a:avLst/>
          </a:prstGeom>
        </p:spPr>
      </p:pic>
      <p:pic>
        <p:nvPicPr>
          <p:cNvPr id="24" name="Picture 23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8664" y="3921706"/>
            <a:ext cx="2334224" cy="1312415"/>
          </a:xfrm>
          <a:prstGeom prst="rect">
            <a:avLst/>
          </a:prstGeom>
        </p:spPr>
      </p:pic>
      <p:pic>
        <p:nvPicPr>
          <p:cNvPr id="28" name="Picture 27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901" y="5284419"/>
            <a:ext cx="2334986" cy="13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42" y="181303"/>
            <a:ext cx="11344789" cy="88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25742" y="181303"/>
            <a:ext cx="11250156" cy="175159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b="1" dirty="0"/>
              <a:t>Click on the type of exercise you are looking for. This will take you to a link to access a number of workouts… 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6" name="Title 1">
            <a:hlinkClick r:id="rId2" action="ppaction://hlinksldjump"/>
          </p:cNvPr>
          <p:cNvSpPr txBox="1">
            <a:spLocks/>
          </p:cNvSpPr>
          <p:nvPr/>
        </p:nvSpPr>
        <p:spPr>
          <a:xfrm>
            <a:off x="1010632" y="1131950"/>
            <a:ext cx="2534991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100" dirty="0">
                <a:solidFill>
                  <a:schemeClr val="accent1"/>
                </a:solidFill>
              </a:rPr>
              <a:t>Warm Ups </a:t>
            </a:r>
            <a:endParaRPr lang="en-GB" sz="3200" dirty="0"/>
          </a:p>
        </p:txBody>
      </p:sp>
      <p:sp>
        <p:nvSpPr>
          <p:cNvPr id="23" name="Title 1">
            <a:hlinkClick r:id="rId3" action="ppaction://hlinksldjump"/>
          </p:cNvPr>
          <p:cNvSpPr txBox="1">
            <a:spLocks/>
          </p:cNvSpPr>
          <p:nvPr/>
        </p:nvSpPr>
        <p:spPr>
          <a:xfrm>
            <a:off x="3749431" y="1121946"/>
            <a:ext cx="2967252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100" dirty="0">
                <a:solidFill>
                  <a:schemeClr val="accent1"/>
                </a:solidFill>
              </a:rPr>
              <a:t>Cool Downs </a:t>
            </a:r>
            <a:endParaRPr lang="en-GB" sz="3200" dirty="0"/>
          </a:p>
        </p:txBody>
      </p:sp>
      <p:sp>
        <p:nvSpPr>
          <p:cNvPr id="27" name="Title 1">
            <a:hlinkClick r:id="rId4" action="ppaction://hlinksldjump"/>
          </p:cNvPr>
          <p:cNvSpPr txBox="1">
            <a:spLocks/>
          </p:cNvSpPr>
          <p:nvPr/>
        </p:nvSpPr>
        <p:spPr>
          <a:xfrm>
            <a:off x="1022353" y="5540672"/>
            <a:ext cx="1535373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Yoga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28" name="Title 1">
            <a:hlinkClick r:id="rId5" action="ppaction://hlinksldjump"/>
          </p:cNvPr>
          <p:cNvSpPr txBox="1">
            <a:spLocks/>
          </p:cNvSpPr>
          <p:nvPr/>
        </p:nvSpPr>
        <p:spPr>
          <a:xfrm>
            <a:off x="6859173" y="1119815"/>
            <a:ext cx="2588385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Stretches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29" name="Title 1">
            <a:hlinkClick r:id="rId6" action="ppaction://hlinksldjump"/>
          </p:cNvPr>
          <p:cNvSpPr txBox="1">
            <a:spLocks/>
          </p:cNvSpPr>
          <p:nvPr/>
        </p:nvSpPr>
        <p:spPr>
          <a:xfrm>
            <a:off x="1010632" y="2676696"/>
            <a:ext cx="2665220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Just Dance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0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3786069" y="2693497"/>
            <a:ext cx="1678709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Zumba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1" name="Title 1">
            <a:hlinkClick r:id="rId8" action="ppaction://hlinksldjump"/>
          </p:cNvPr>
          <p:cNvSpPr txBox="1">
            <a:spLocks/>
          </p:cNvSpPr>
          <p:nvPr/>
        </p:nvSpPr>
        <p:spPr>
          <a:xfrm>
            <a:off x="1022353" y="4123692"/>
            <a:ext cx="4480060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Legs, bums &amp; Tums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2" name="Title 1">
            <a:hlinkClick r:id="rId9" action="ppaction://hlinksldjump"/>
          </p:cNvPr>
          <p:cNvSpPr txBox="1">
            <a:spLocks/>
          </p:cNvSpPr>
          <p:nvPr/>
        </p:nvSpPr>
        <p:spPr>
          <a:xfrm>
            <a:off x="5533802" y="2704381"/>
            <a:ext cx="1897435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 err="1">
                <a:solidFill>
                  <a:schemeClr val="accent1"/>
                </a:solidFill>
              </a:rPr>
              <a:t>Tabata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3" name="Title 1">
            <a:hlinkClick r:id="rId10" action="ppaction://hlinksldjump"/>
          </p:cNvPr>
          <p:cNvSpPr txBox="1">
            <a:spLocks/>
          </p:cNvSpPr>
          <p:nvPr/>
        </p:nvSpPr>
        <p:spPr>
          <a:xfrm>
            <a:off x="7520203" y="2693497"/>
            <a:ext cx="1826448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Cardio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4" name="Title 1">
            <a:hlinkClick r:id="rId11" action="ppaction://hlinksldjump"/>
          </p:cNvPr>
          <p:cNvSpPr txBox="1">
            <a:spLocks/>
          </p:cNvSpPr>
          <p:nvPr/>
        </p:nvSpPr>
        <p:spPr>
          <a:xfrm>
            <a:off x="2680906" y="5534806"/>
            <a:ext cx="1989892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Pilates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5" name="Title 1">
            <a:hlinkClick r:id="rId8" action="ppaction://hlinksldjump"/>
          </p:cNvPr>
          <p:cNvSpPr txBox="1">
            <a:spLocks/>
          </p:cNvSpPr>
          <p:nvPr/>
        </p:nvSpPr>
        <p:spPr>
          <a:xfrm>
            <a:off x="1022353" y="3404123"/>
            <a:ext cx="3064069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Fat burners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6" name="Title 1">
            <a:hlinkClick r:id="rId12" action="ppaction://hlinksldjump"/>
          </p:cNvPr>
          <p:cNvSpPr txBox="1">
            <a:spLocks/>
          </p:cNvSpPr>
          <p:nvPr/>
        </p:nvSpPr>
        <p:spPr>
          <a:xfrm>
            <a:off x="7850622" y="1903147"/>
            <a:ext cx="1181653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 err="1">
                <a:solidFill>
                  <a:schemeClr val="accent1"/>
                </a:solidFill>
              </a:rPr>
              <a:t>HIiT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7" name="Title 1">
            <a:hlinkClick r:id="rId13" action="ppaction://hlinksldjump"/>
          </p:cNvPr>
          <p:cNvSpPr txBox="1">
            <a:spLocks/>
          </p:cNvSpPr>
          <p:nvPr/>
        </p:nvSpPr>
        <p:spPr>
          <a:xfrm>
            <a:off x="6269572" y="4848040"/>
            <a:ext cx="3767586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5 Minute moves</a:t>
            </a:r>
            <a:endParaRPr lang="en-GB" sz="3200" dirty="0"/>
          </a:p>
        </p:txBody>
      </p:sp>
      <p:sp>
        <p:nvSpPr>
          <p:cNvPr id="38" name="Title 1">
            <a:hlinkClick r:id="rId14" action="ppaction://hlinksldjump"/>
          </p:cNvPr>
          <p:cNvSpPr txBox="1">
            <a:spLocks/>
          </p:cNvSpPr>
          <p:nvPr/>
        </p:nvSpPr>
        <p:spPr>
          <a:xfrm>
            <a:off x="4793978" y="5528028"/>
            <a:ext cx="2845652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Meditation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39" name="Title 1">
            <a:hlinkClick r:id="rId15" action="ppaction://hlinksldjump"/>
          </p:cNvPr>
          <p:cNvSpPr txBox="1">
            <a:spLocks/>
          </p:cNvSpPr>
          <p:nvPr/>
        </p:nvSpPr>
        <p:spPr>
          <a:xfrm>
            <a:off x="4169803" y="3411340"/>
            <a:ext cx="2665220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Bootcamp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0" name="Title 1">
            <a:hlinkClick r:id="rId16" action="ppaction://hlinksldjump"/>
          </p:cNvPr>
          <p:cNvSpPr txBox="1">
            <a:spLocks/>
          </p:cNvSpPr>
          <p:nvPr/>
        </p:nvSpPr>
        <p:spPr>
          <a:xfrm>
            <a:off x="5030064" y="1894014"/>
            <a:ext cx="2752303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PE With Joe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1" name="Title 1">
            <a:hlinkClick r:id="rId17" action="ppaction://hlinksldjump"/>
          </p:cNvPr>
          <p:cNvSpPr txBox="1">
            <a:spLocks/>
          </p:cNvSpPr>
          <p:nvPr/>
        </p:nvSpPr>
        <p:spPr>
          <a:xfrm>
            <a:off x="5624656" y="4128522"/>
            <a:ext cx="1092027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Abs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2" name="Title 1">
            <a:hlinkClick r:id="rId18" action="ppaction://hlinksldjump"/>
          </p:cNvPr>
          <p:cNvSpPr txBox="1">
            <a:spLocks/>
          </p:cNvSpPr>
          <p:nvPr/>
        </p:nvSpPr>
        <p:spPr>
          <a:xfrm>
            <a:off x="6854654" y="4123692"/>
            <a:ext cx="1200093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Legs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3" name="Title 1">
            <a:hlinkClick r:id="rId13" action="ppaction://hlinksldjump"/>
          </p:cNvPr>
          <p:cNvSpPr txBox="1">
            <a:spLocks/>
          </p:cNvSpPr>
          <p:nvPr/>
        </p:nvSpPr>
        <p:spPr>
          <a:xfrm>
            <a:off x="1022353" y="1896697"/>
            <a:ext cx="3887190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The Body Coach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4" name="Title 1">
            <a:hlinkClick r:id="rId19" action="ppaction://hlinksldjump"/>
          </p:cNvPr>
          <p:cNvSpPr txBox="1">
            <a:spLocks/>
          </p:cNvSpPr>
          <p:nvPr/>
        </p:nvSpPr>
        <p:spPr>
          <a:xfrm>
            <a:off x="7728151" y="5534806"/>
            <a:ext cx="3105794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Mindfulness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5" name="Title 1">
            <a:hlinkClick r:id="rId20" action="ppaction://hlinksldjump"/>
          </p:cNvPr>
          <p:cNvSpPr txBox="1">
            <a:spLocks/>
          </p:cNvSpPr>
          <p:nvPr/>
        </p:nvSpPr>
        <p:spPr>
          <a:xfrm>
            <a:off x="1022353" y="4853072"/>
            <a:ext cx="5106401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Kettlebell workouts 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8" name="Title 1">
            <a:hlinkClick r:id="rId21" action="ppaction://hlinksldjump"/>
          </p:cNvPr>
          <p:cNvSpPr txBox="1">
            <a:spLocks/>
          </p:cNvSpPr>
          <p:nvPr/>
        </p:nvSpPr>
        <p:spPr>
          <a:xfrm>
            <a:off x="8153365" y="4121878"/>
            <a:ext cx="1356636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Arms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49" name="Title 1">
            <a:hlinkClick r:id="rId22" action="ppaction://hlinksldjump"/>
          </p:cNvPr>
          <p:cNvSpPr txBox="1">
            <a:spLocks/>
          </p:cNvSpPr>
          <p:nvPr/>
        </p:nvSpPr>
        <p:spPr>
          <a:xfrm>
            <a:off x="6937398" y="3403152"/>
            <a:ext cx="1982158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Seniors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sp>
        <p:nvSpPr>
          <p:cNvPr id="50" name="Title 1">
            <a:hlinkClick r:id="rId23" action="ppaction://hlinksldjump"/>
          </p:cNvPr>
          <p:cNvSpPr txBox="1">
            <a:spLocks/>
          </p:cNvSpPr>
          <p:nvPr/>
        </p:nvSpPr>
        <p:spPr>
          <a:xfrm>
            <a:off x="9046078" y="3411339"/>
            <a:ext cx="2724453" cy="6280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accent1"/>
                </a:solidFill>
              </a:rPr>
              <a:t>Challenges</a:t>
            </a:r>
            <a:r>
              <a:rPr lang="en-GB" sz="4100" dirty="0">
                <a:solidFill>
                  <a:schemeClr val="accent1"/>
                </a:solidFill>
              </a:rPr>
              <a:t> </a:t>
            </a:r>
            <a:endParaRPr lang="en-GB" sz="32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027D7AF-75E0-4BC7-B6A8-A95D9116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88" y="1063411"/>
            <a:ext cx="2076110" cy="204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ight Arrow 19">
            <a:hlinkClick r:id="rId25" action="ppaction://hlinksldjump"/>
            <a:extLst>
              <a:ext uri="{FF2B5EF4-FFF2-40B4-BE49-F238E27FC236}">
                <a16:creationId xmlns:a16="http://schemas.microsoft.com/office/drawing/2014/main" id="{48C16E10-9578-424E-8B72-04D5C340F326}"/>
              </a:ext>
            </a:extLst>
          </p:cNvPr>
          <p:cNvSpPr/>
          <p:nvPr/>
        </p:nvSpPr>
        <p:spPr>
          <a:xfrm>
            <a:off x="10175129" y="4404079"/>
            <a:ext cx="1716506" cy="8879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hlinkClick r:id="rId11" action="ppaction://hlinksldjump"/>
              </a:rPr>
              <a:t>Next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846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25742" y="181303"/>
            <a:ext cx="11344789" cy="882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983384" y="172158"/>
            <a:ext cx="10506652" cy="221679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3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Click on the type of exercise you are looking for. This will take you to a link to access a number of workouts…  </a:t>
            </a:r>
            <a: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/>
            </a:r>
            <a:b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2A1A00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</a:br>
            <a:endParaRPr kumimoji="0" lang="en-GB" sz="51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sp>
        <p:nvSpPr>
          <p:cNvPr id="6" name="Title 1">
            <a:hlinkClick r:id="rId2" action="ppaction://hlinksldjump"/>
          </p:cNvPr>
          <p:cNvSpPr txBox="1">
            <a:spLocks/>
          </p:cNvSpPr>
          <p:nvPr/>
        </p:nvSpPr>
        <p:spPr>
          <a:xfrm>
            <a:off x="1127868" y="2374203"/>
            <a:ext cx="3234407" cy="664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F8B323"/>
                </a:solidFill>
                <a:latin typeface="Impact" panose="020B0806030902050204"/>
              </a:rPr>
              <a:t>  Ladder Sets</a:t>
            </a:r>
            <a:r>
              <a:rPr kumimoji="0" lang="en-GB" sz="3600" b="0" i="0" u="none" strike="noStrike" kern="1200" cap="all" spc="200" normalizeH="0" baseline="0" noProof="0" dirty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 </a:t>
            </a:r>
            <a:endParaRPr kumimoji="0" lang="en-GB" sz="36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  <a:ea typeface="+mj-ea"/>
              <a:cs typeface="+mj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027D7AF-75E0-4BC7-B6A8-A95D9116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88" y="1063411"/>
            <a:ext cx="2076110" cy="204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Left Arrow 21">
            <a:hlinkClick r:id="rId4" action="ppaction://hlinksldjump"/>
            <a:extLst>
              <a:ext uri="{FF2B5EF4-FFF2-40B4-BE49-F238E27FC236}">
                <a16:creationId xmlns:a16="http://schemas.microsoft.com/office/drawing/2014/main" id="{B509EA5B-7F34-4F3A-8B1F-E1649F0A3961}"/>
              </a:ext>
            </a:extLst>
          </p:cNvPr>
          <p:cNvSpPr/>
          <p:nvPr/>
        </p:nvSpPr>
        <p:spPr>
          <a:xfrm>
            <a:off x="1127868" y="1196433"/>
            <a:ext cx="1716506" cy="88792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Back</a:t>
            </a:r>
            <a:r>
              <a:rPr lang="en-GB" dirty="0"/>
              <a:t> </a:t>
            </a:r>
          </a:p>
        </p:txBody>
      </p:sp>
      <p:sp>
        <p:nvSpPr>
          <p:cNvPr id="8" name="Title 1">
            <a:hlinkClick r:id="rId5" action="ppaction://hlinksldjump"/>
          </p:cNvPr>
          <p:cNvSpPr txBox="1">
            <a:spLocks/>
          </p:cNvSpPr>
          <p:nvPr/>
        </p:nvSpPr>
        <p:spPr>
          <a:xfrm>
            <a:off x="4597047" y="2374203"/>
            <a:ext cx="4422262" cy="664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F8B323"/>
                </a:solidFill>
                <a:latin typeface="Impact" panose="020B0806030902050204"/>
              </a:rPr>
              <a:t>  </a:t>
            </a:r>
            <a:r>
              <a:rPr lang="en-GB" sz="3600" dirty="0" smtClean="0">
                <a:solidFill>
                  <a:srgbClr val="F8B323"/>
                </a:solidFill>
                <a:latin typeface="Impact" panose="020B0806030902050204"/>
              </a:rPr>
              <a:t>Football Skills</a:t>
            </a:r>
            <a:r>
              <a:rPr kumimoji="0" lang="en-GB" sz="36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</a:rPr>
              <a:t> </a:t>
            </a:r>
            <a:endParaRPr kumimoji="0" lang="en-GB" sz="36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</a:endParaRPr>
          </a:p>
        </p:txBody>
      </p:sp>
      <p:sp>
        <p:nvSpPr>
          <p:cNvPr id="9" name="Title 1">
            <a:hlinkClick r:id="rId6" action="ppaction://hlinksldjump"/>
          </p:cNvPr>
          <p:cNvSpPr txBox="1">
            <a:spLocks/>
          </p:cNvSpPr>
          <p:nvPr/>
        </p:nvSpPr>
        <p:spPr>
          <a:xfrm>
            <a:off x="1127867" y="3199108"/>
            <a:ext cx="3718453" cy="664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F8B323"/>
                </a:solidFill>
                <a:latin typeface="Impact" panose="020B0806030902050204"/>
              </a:rPr>
              <a:t>  </a:t>
            </a:r>
            <a:r>
              <a:rPr lang="en-GB" sz="3600" dirty="0" smtClean="0">
                <a:solidFill>
                  <a:srgbClr val="F8B323"/>
                </a:solidFill>
                <a:latin typeface="Impact" panose="020B0806030902050204"/>
              </a:rPr>
              <a:t>Netball Skills</a:t>
            </a:r>
            <a:r>
              <a:rPr kumimoji="0" lang="en-GB" sz="36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</a:rPr>
              <a:t> </a:t>
            </a:r>
            <a:endParaRPr kumimoji="0" lang="en-GB" sz="36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</a:endParaRPr>
          </a:p>
        </p:txBody>
      </p:sp>
      <p:sp>
        <p:nvSpPr>
          <p:cNvPr id="10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5029307" y="3199108"/>
            <a:ext cx="4430577" cy="664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F8B323"/>
                </a:solidFill>
                <a:latin typeface="Impact" panose="020B0806030902050204"/>
              </a:rPr>
              <a:t>  </a:t>
            </a:r>
            <a:r>
              <a:rPr lang="en-GB" sz="3600" dirty="0" smtClean="0">
                <a:solidFill>
                  <a:srgbClr val="F8B323"/>
                </a:solidFill>
                <a:latin typeface="Impact" panose="020B0806030902050204"/>
              </a:rPr>
              <a:t>Basketball Skills</a:t>
            </a:r>
            <a:r>
              <a:rPr kumimoji="0" lang="en-GB" sz="3600" b="0" i="0" u="none" strike="noStrike" kern="1200" cap="all" spc="200" normalizeH="0" baseline="0" noProof="0" dirty="0" smtClean="0">
                <a:ln>
                  <a:noFill/>
                </a:ln>
                <a:solidFill>
                  <a:srgbClr val="F8B323"/>
                </a:solidFill>
                <a:effectLst/>
                <a:uLnTx/>
                <a:uFillTx/>
                <a:latin typeface="Impact" panose="020B0806030902050204"/>
              </a:rPr>
              <a:t> </a:t>
            </a:r>
            <a:endParaRPr kumimoji="0" lang="en-GB" sz="36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</a:endParaRPr>
          </a:p>
        </p:txBody>
      </p:sp>
      <p:sp>
        <p:nvSpPr>
          <p:cNvPr id="14" name="Title 1">
            <a:hlinkClick r:id="rId8" action="ppaction://hlinksldjump"/>
          </p:cNvPr>
          <p:cNvSpPr txBox="1">
            <a:spLocks/>
          </p:cNvSpPr>
          <p:nvPr/>
        </p:nvSpPr>
        <p:spPr>
          <a:xfrm>
            <a:off x="1127868" y="4024013"/>
            <a:ext cx="3234408" cy="6647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F8B323"/>
                </a:solidFill>
                <a:latin typeface="Impact" panose="020B0806030902050204"/>
              </a:rPr>
              <a:t>  </a:t>
            </a:r>
            <a:r>
              <a:rPr lang="en-GB" sz="3600" dirty="0" smtClean="0">
                <a:solidFill>
                  <a:srgbClr val="F8B323"/>
                </a:solidFill>
                <a:latin typeface="Impact" panose="020B0806030902050204"/>
              </a:rPr>
              <a:t>Crazy Catch </a:t>
            </a:r>
            <a:endParaRPr kumimoji="0" lang="en-GB" sz="3600" b="0" i="0" u="none" strike="noStrike" kern="1200" cap="all" spc="200" normalizeH="0" baseline="0" noProof="0" dirty="0">
              <a:ln>
                <a:noFill/>
              </a:ln>
              <a:solidFill>
                <a:srgbClr val="2A1A00"/>
              </a:solidFill>
              <a:effectLst/>
              <a:uLnTx/>
              <a:uFillTx/>
              <a:latin typeface="Impact" panose="020B0806030902050204"/>
            </a:endParaRPr>
          </a:p>
        </p:txBody>
      </p:sp>
    </p:spTree>
    <p:extLst>
      <p:ext uri="{BB962C8B-B14F-4D97-AF65-F5344CB8AC3E}">
        <p14:creationId xmlns:p14="http://schemas.microsoft.com/office/powerpoint/2010/main" val="22794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85621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Warm Up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2455" t="31846" r="64693" b="55045"/>
          <a:stretch/>
        </p:blipFill>
        <p:spPr>
          <a:xfrm>
            <a:off x="1405582" y="1438101"/>
            <a:ext cx="1955866" cy="1122218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22519" t="45834" r="64739" b="39852"/>
          <a:stretch/>
        </p:blipFill>
        <p:spPr>
          <a:xfrm>
            <a:off x="1403463" y="2693323"/>
            <a:ext cx="1960105" cy="1238596"/>
          </a:xfrm>
          <a:prstGeom prst="rect">
            <a:avLst/>
          </a:prstGeo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 rotWithShape="1">
          <a:blip r:embed="rId3"/>
          <a:srcRect l="22519" t="60913" r="64739" b="26302"/>
          <a:stretch/>
        </p:blipFill>
        <p:spPr>
          <a:xfrm>
            <a:off x="1388225" y="4064923"/>
            <a:ext cx="1940627" cy="1095325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 rotWithShape="1">
          <a:blip r:embed="rId3"/>
          <a:srcRect l="22519" t="74855" r="64739" b="12197"/>
          <a:stretch/>
        </p:blipFill>
        <p:spPr>
          <a:xfrm>
            <a:off x="1403463" y="5270269"/>
            <a:ext cx="1966799" cy="11241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9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5-minute warm up for at-home workouts </a:t>
            </a:r>
            <a:endParaRPr lang="en-GB" sz="1400" dirty="0"/>
          </a:p>
        </p:txBody>
      </p:sp>
      <p:sp>
        <p:nvSpPr>
          <p:cNvPr id="10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3561008" y="281591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10-minute warm up for at-home workouts </a:t>
            </a:r>
            <a:endParaRPr lang="en-GB" sz="1400" dirty="0"/>
          </a:p>
        </p:txBody>
      </p:sp>
      <p:sp>
        <p:nvSpPr>
          <p:cNvPr id="11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5-minute warm up for at-home workouts </a:t>
            </a:r>
            <a:endParaRPr lang="en-GB" sz="1400" dirty="0"/>
          </a:p>
        </p:txBody>
      </p:sp>
      <p:sp>
        <p:nvSpPr>
          <p:cNvPr id="12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3593092" y="4104481"/>
            <a:ext cx="2502907" cy="1055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chemeClr val="accent1"/>
                </a:solidFill>
              </a:rPr>
              <a:t>How to warm up before a </a:t>
            </a:r>
            <a:r>
              <a:rPr lang="en-GB" sz="1600" dirty="0" err="1">
                <a:solidFill>
                  <a:schemeClr val="accent1"/>
                </a:solidFill>
              </a:rPr>
              <a:t>Hiit</a:t>
            </a:r>
            <a:r>
              <a:rPr lang="en-GB" sz="1600" dirty="0">
                <a:solidFill>
                  <a:schemeClr val="accent1"/>
                </a:solidFill>
              </a:rPr>
              <a:t> session – The body coach</a:t>
            </a:r>
          </a:p>
        </p:txBody>
      </p:sp>
      <p:pic>
        <p:nvPicPr>
          <p:cNvPr id="13" name="Picture 12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55107" t="12595" r="31869" b="76253"/>
          <a:stretch/>
        </p:blipFill>
        <p:spPr>
          <a:xfrm>
            <a:off x="6628205" y="2789475"/>
            <a:ext cx="1967608" cy="1142444"/>
          </a:xfrm>
          <a:prstGeom prst="rect">
            <a:avLst/>
          </a:prstGeom>
        </p:spPr>
      </p:pic>
      <p:pic>
        <p:nvPicPr>
          <p:cNvPr id="14" name="Picture 13">
            <a:hlinkClick r:id="rId10"/>
          </p:cNvPr>
          <p:cNvPicPr>
            <a:picLocks noChangeAspect="1"/>
          </p:cNvPicPr>
          <p:nvPr/>
        </p:nvPicPr>
        <p:blipFill rotWithShape="1">
          <a:blip r:embed="rId9"/>
          <a:srcRect l="55107" t="38903" r="31869" b="47782"/>
          <a:stretch/>
        </p:blipFill>
        <p:spPr>
          <a:xfrm>
            <a:off x="6628205" y="1497852"/>
            <a:ext cx="1966799" cy="1195471"/>
          </a:xfrm>
          <a:prstGeom prst="rect">
            <a:avLst/>
          </a:prstGeom>
        </p:spPr>
      </p:pic>
      <p:sp>
        <p:nvSpPr>
          <p:cNvPr id="15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Zumba warm up routine for beginners</a:t>
            </a:r>
          </a:p>
        </p:txBody>
      </p:sp>
      <p:sp>
        <p:nvSpPr>
          <p:cNvPr id="16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Warm up by </a:t>
            </a:r>
            <a:r>
              <a:rPr lang="en-GB" sz="1800" dirty="0" err="1">
                <a:solidFill>
                  <a:schemeClr val="accent1"/>
                </a:solidFill>
              </a:rPr>
              <a:t>lessier</a:t>
            </a:r>
            <a:r>
              <a:rPr lang="en-GB" sz="1800" dirty="0">
                <a:solidFill>
                  <a:schemeClr val="accent1"/>
                </a:solidFill>
              </a:rPr>
              <a:t> Herrera – Zumba </a:t>
            </a:r>
          </a:p>
        </p:txBody>
      </p:sp>
      <p:pic>
        <p:nvPicPr>
          <p:cNvPr id="17" name="Picture 16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54655" t="18910" r="31692" b="66956"/>
          <a:stretch/>
        </p:blipFill>
        <p:spPr>
          <a:xfrm>
            <a:off x="6628205" y="4111782"/>
            <a:ext cx="1966799" cy="1158487"/>
          </a:xfrm>
          <a:prstGeom prst="rect">
            <a:avLst/>
          </a:prstGeom>
        </p:spPr>
      </p:pic>
      <p:pic>
        <p:nvPicPr>
          <p:cNvPr id="18" name="Picture 17">
            <a:hlinkClick r:id="rId13"/>
          </p:cNvPr>
          <p:cNvPicPr>
            <a:picLocks noChangeAspect="1"/>
          </p:cNvPicPr>
          <p:nvPr/>
        </p:nvPicPr>
        <p:blipFill rotWithShape="1">
          <a:blip r:embed="rId12"/>
          <a:srcRect l="54655" t="32700" r="31692" b="53745"/>
          <a:stretch/>
        </p:blipFill>
        <p:spPr>
          <a:xfrm>
            <a:off x="6628204" y="5270269"/>
            <a:ext cx="1966799" cy="1228329"/>
          </a:xfrm>
          <a:prstGeom prst="rect">
            <a:avLst/>
          </a:prstGeom>
        </p:spPr>
      </p:pic>
      <p:sp>
        <p:nvSpPr>
          <p:cNvPr id="19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Basic yoga warm up  </a:t>
            </a:r>
          </a:p>
        </p:txBody>
      </p:sp>
      <p:sp>
        <p:nvSpPr>
          <p:cNvPr id="20" name="Title 1">
            <a:hlinkClick r:id="rId7" action="ppaction://hlinksldjump"/>
          </p:cNvPr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pre workout yoga warm up</a:t>
            </a:r>
          </a:p>
        </p:txBody>
      </p:sp>
      <p:pic>
        <p:nvPicPr>
          <p:cNvPr id="21" name="Picture 20" descr="A close up of a logo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F58FB0D8-849B-4AE3-8D16-89296A632E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3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89531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Cool Down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889728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Fast 5 minute cool down and stretching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How to cool down after a </a:t>
            </a:r>
            <a:r>
              <a:rPr lang="en-GB" sz="1800" dirty="0" err="1">
                <a:solidFill>
                  <a:schemeClr val="accent1"/>
                </a:solidFill>
              </a:rPr>
              <a:t>hiit</a:t>
            </a:r>
            <a:r>
              <a:rPr lang="en-GB" sz="1800" dirty="0">
                <a:solidFill>
                  <a:schemeClr val="accent1"/>
                </a:solidFill>
              </a:rPr>
              <a:t> session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Total body cool down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How to cool down after exercise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Zumba fitness – cool down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5 minute follow along post run cool down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cool down routine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basic yoga cool down</a:t>
            </a:r>
          </a:p>
        </p:txBody>
      </p:sp>
      <p:pic>
        <p:nvPicPr>
          <p:cNvPr id="17" name="Picture 1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4971" t="33763" r="31731" b="52159"/>
          <a:stretch/>
        </p:blipFill>
        <p:spPr>
          <a:xfrm>
            <a:off x="1276668" y="1470979"/>
            <a:ext cx="1990089" cy="1111800"/>
          </a:xfrm>
          <a:prstGeom prst="rect">
            <a:avLst/>
          </a:prstGeom>
        </p:spPr>
      </p:pic>
      <p:pic>
        <p:nvPicPr>
          <p:cNvPr id="18" name="Picture 17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54971" t="62174" r="31731" b="24013"/>
          <a:stretch/>
        </p:blipFill>
        <p:spPr>
          <a:xfrm>
            <a:off x="6513372" y="5240575"/>
            <a:ext cx="1994494" cy="1260059"/>
          </a:xfrm>
          <a:prstGeom prst="rect">
            <a:avLst/>
          </a:prstGeom>
        </p:spPr>
      </p:pic>
      <p:pic>
        <p:nvPicPr>
          <p:cNvPr id="19" name="Picture 18">
            <a:hlinkClick r:id="rId5"/>
          </p:cNvPr>
          <p:cNvPicPr>
            <a:picLocks noChangeAspect="1"/>
          </p:cNvPicPr>
          <p:nvPr/>
        </p:nvPicPr>
        <p:blipFill rotWithShape="1">
          <a:blip r:embed="rId3"/>
          <a:srcRect l="54971" t="76208" r="31731" b="9392"/>
          <a:stretch/>
        </p:blipFill>
        <p:spPr>
          <a:xfrm>
            <a:off x="1276668" y="2643694"/>
            <a:ext cx="1990089" cy="1334483"/>
          </a:xfrm>
          <a:prstGeom prst="rect">
            <a:avLst/>
          </a:prstGeom>
        </p:spPr>
      </p:pic>
      <p:pic>
        <p:nvPicPr>
          <p:cNvPr id="20" name="Picture 19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54656" t="31658" r="31735" b="54716"/>
          <a:stretch/>
        </p:blipFill>
        <p:spPr>
          <a:xfrm>
            <a:off x="6533514" y="1382549"/>
            <a:ext cx="2018559" cy="1279830"/>
          </a:xfrm>
          <a:prstGeom prst="rect">
            <a:avLst/>
          </a:prstGeom>
        </p:spPr>
      </p:pic>
      <p:pic>
        <p:nvPicPr>
          <p:cNvPr id="21" name="Picture 20">
            <a:hlinkClick r:id="rId8"/>
          </p:cNvPr>
          <p:cNvPicPr>
            <a:picLocks noChangeAspect="1"/>
          </p:cNvPicPr>
          <p:nvPr/>
        </p:nvPicPr>
        <p:blipFill rotWithShape="1">
          <a:blip r:embed="rId7"/>
          <a:srcRect l="54656" t="45818" r="31735" b="40534"/>
          <a:stretch/>
        </p:blipFill>
        <p:spPr>
          <a:xfrm>
            <a:off x="6507401" y="2679779"/>
            <a:ext cx="2044671" cy="1206692"/>
          </a:xfrm>
          <a:prstGeom prst="rect">
            <a:avLst/>
          </a:prstGeom>
        </p:spPr>
      </p:pic>
      <p:pic>
        <p:nvPicPr>
          <p:cNvPr id="22" name="Picture 21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54754" t="36503" r="31989" b="48383"/>
          <a:stretch/>
        </p:blipFill>
        <p:spPr>
          <a:xfrm>
            <a:off x="6507401" y="3978177"/>
            <a:ext cx="1983020" cy="1169665"/>
          </a:xfrm>
          <a:prstGeom prst="rect">
            <a:avLst/>
          </a:prstGeom>
        </p:spPr>
      </p:pic>
      <p:pic>
        <p:nvPicPr>
          <p:cNvPr id="23" name="Picture 22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55136" t="42480" r="32046" b="43741"/>
          <a:stretch/>
        </p:blipFill>
        <p:spPr>
          <a:xfrm>
            <a:off x="1276668" y="4146737"/>
            <a:ext cx="1974352" cy="1204920"/>
          </a:xfrm>
          <a:prstGeom prst="rect">
            <a:avLst/>
          </a:prstGeom>
        </p:spPr>
      </p:pic>
      <p:pic>
        <p:nvPicPr>
          <p:cNvPr id="24" name="Picture 23">
            <a:hlinkClick r:id="rId13"/>
          </p:cNvPr>
          <p:cNvPicPr>
            <a:picLocks noChangeAspect="1"/>
          </p:cNvPicPr>
          <p:nvPr/>
        </p:nvPicPr>
        <p:blipFill rotWithShape="1">
          <a:blip r:embed="rId14"/>
          <a:srcRect l="53782" t="36863" r="31612" b="48755"/>
          <a:stretch/>
        </p:blipFill>
        <p:spPr>
          <a:xfrm>
            <a:off x="1292405" y="5393048"/>
            <a:ext cx="1974352" cy="1179860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BD0321A3-4642-4A57-9B59-1258A8D166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1"/>
            <a:ext cx="12192000" cy="85621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/>
              <a:t>Stretches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Post – workout stretching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After workout stretch routine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39304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 morning yoga full body stretch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8 minute after workout stretching video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Ab stretches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Quad stretches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Lower back stretches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0" y="539304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25 static stretches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4742" t="33518" r="32020" b="52509"/>
          <a:stretch/>
        </p:blipFill>
        <p:spPr>
          <a:xfrm>
            <a:off x="1213199" y="1345881"/>
            <a:ext cx="2200684" cy="1306656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216" y="2716419"/>
            <a:ext cx="2158667" cy="1189034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368" y="3969335"/>
            <a:ext cx="2192516" cy="1215129"/>
          </a:xfrm>
          <a:prstGeom prst="rect">
            <a:avLst/>
          </a:prstGeom>
        </p:spPr>
      </p:pic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199" y="5365143"/>
            <a:ext cx="2219397" cy="1136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7594" y="1345880"/>
            <a:ext cx="2083059" cy="1151610"/>
          </a:xfrm>
          <a:prstGeom prst="rect">
            <a:avLst/>
          </a:prstGeom>
        </p:spPr>
      </p:pic>
      <p:pic>
        <p:nvPicPr>
          <p:cNvPr id="17" name="Picture 16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7594" y="2636230"/>
            <a:ext cx="2227438" cy="1185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7594" y="3960372"/>
            <a:ext cx="2273398" cy="1177135"/>
          </a:xfrm>
          <a:prstGeom prst="rect">
            <a:avLst/>
          </a:prstGeom>
        </p:spPr>
      </p:pic>
      <p:pic>
        <p:nvPicPr>
          <p:cNvPr id="19" name="Picture 18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7594" y="5276248"/>
            <a:ext cx="2273398" cy="128219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F9F8B979-A64B-4BCA-A3EE-25E68C36FA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9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6502"/>
            <a:ext cx="12192000" cy="89968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GB" sz="8000" b="1" dirty="0" smtClean="0"/>
              <a:t>Yoga</a:t>
            </a:r>
            <a:endParaRPr lang="en-GB" sz="80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6757" y="789709"/>
            <a:ext cx="5658485" cy="144051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5300" dirty="0"/>
              <a:t>Click the picture to access the video… 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61009" y="1583158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10 minute morning yoga for beginners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1008" y="2843819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Full Body Flow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93092" y="5596694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Yoga for kids with Alissa </a:t>
            </a:r>
            <a:r>
              <a:rPr lang="en-GB" sz="1800" dirty="0" err="1">
                <a:solidFill>
                  <a:schemeClr val="accent1"/>
                </a:solidFill>
              </a:rPr>
              <a:t>kepas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93092" y="4104481"/>
            <a:ext cx="2502907" cy="10433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20 min full body stretch/yoga for stress &amp; anxiety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25242" y="1559903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30 min beginner yoga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25241" y="2871630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Yoga joy – full body </a:t>
            </a:r>
            <a:r>
              <a:rPr lang="en-GB" sz="1800" dirty="0" err="1">
                <a:solidFill>
                  <a:schemeClr val="accent1"/>
                </a:solidFill>
              </a:rPr>
              <a:t>vinyasa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25241" y="4146737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15 minute calming yoga for stress relief &amp; anxiety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25241" y="5595892"/>
            <a:ext cx="2502907" cy="87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accent1"/>
                </a:solidFill>
              </a:rPr>
              <a:t>Office break yoga </a:t>
            </a: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29" y="1368803"/>
            <a:ext cx="2208654" cy="1260811"/>
          </a:xfrm>
          <a:prstGeom prst="rect">
            <a:avLst/>
          </a:prstGeom>
        </p:spPr>
      </p:pic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758" y="2765838"/>
            <a:ext cx="2234125" cy="1233237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758" y="4104482"/>
            <a:ext cx="2234125" cy="1226044"/>
          </a:xfrm>
          <a:prstGeom prst="rect">
            <a:avLst/>
          </a:prstGeom>
        </p:spPr>
      </p:pic>
      <p:pic>
        <p:nvPicPr>
          <p:cNvPr id="15" name="Picture 1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758" y="5482088"/>
            <a:ext cx="2234125" cy="1235126"/>
          </a:xfrm>
          <a:prstGeom prst="rect">
            <a:avLst/>
          </a:prstGeom>
        </p:spPr>
      </p:pic>
      <p:pic>
        <p:nvPicPr>
          <p:cNvPr id="16" name="Picture 15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2566" y="1368803"/>
            <a:ext cx="2132255" cy="1192322"/>
          </a:xfrm>
          <a:prstGeom prst="rect">
            <a:avLst/>
          </a:prstGeom>
        </p:spPr>
      </p:pic>
      <p:pic>
        <p:nvPicPr>
          <p:cNvPr id="17" name="Picture 16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2566" y="2725231"/>
            <a:ext cx="2122256" cy="1185714"/>
          </a:xfrm>
          <a:prstGeom prst="rect">
            <a:avLst/>
          </a:prstGeom>
        </p:spPr>
      </p:pic>
      <p:pic>
        <p:nvPicPr>
          <p:cNvPr id="18" name="Picture 17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3040" y="4104481"/>
            <a:ext cx="2171851" cy="1226045"/>
          </a:xfrm>
          <a:prstGeom prst="rect">
            <a:avLst/>
          </a:prstGeom>
        </p:spPr>
      </p:pic>
      <p:pic>
        <p:nvPicPr>
          <p:cNvPr id="19" name="Picture 18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3041" y="5528243"/>
            <a:ext cx="2131780" cy="1177637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AB675DAA-95C3-4B4A-889C-5389AC3550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05322" y="74603"/>
            <a:ext cx="656477" cy="6442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0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442</TotalTime>
  <Words>1654</Words>
  <Application>Microsoft Office PowerPoint</Application>
  <PresentationFormat>Widescreen</PresentationFormat>
  <Paragraphs>312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Comic Sans MS</vt:lpstr>
      <vt:lpstr>Garamond</vt:lpstr>
      <vt:lpstr>Impact</vt:lpstr>
      <vt:lpstr>Organic</vt:lpstr>
      <vt:lpstr>IA Fitness </vt:lpstr>
      <vt:lpstr>We bring you a selection of workouts to complete at home.   Select a fitness type, then select your workout.  #staystrong #stayhealthy</vt:lpstr>
      <vt:lpstr>Things to remember…    </vt:lpstr>
      <vt:lpstr>PowerPoint Presentation</vt:lpstr>
      <vt:lpstr>PowerPoint Presentation</vt:lpstr>
      <vt:lpstr>Warm Up</vt:lpstr>
      <vt:lpstr>Cool Down</vt:lpstr>
      <vt:lpstr>Stretches</vt:lpstr>
      <vt:lpstr>Yoga</vt:lpstr>
      <vt:lpstr>Cardio</vt:lpstr>
      <vt:lpstr>PE With Joe</vt:lpstr>
      <vt:lpstr>Lower Body</vt:lpstr>
      <vt:lpstr>Abs</vt:lpstr>
      <vt:lpstr>HIiT</vt:lpstr>
      <vt:lpstr>Meditation</vt:lpstr>
      <vt:lpstr>Pilates</vt:lpstr>
      <vt:lpstr>Zumba</vt:lpstr>
      <vt:lpstr>Tabata</vt:lpstr>
      <vt:lpstr>BootCamp </vt:lpstr>
      <vt:lpstr>Just Dance </vt:lpstr>
      <vt:lpstr>Kettlebell workouts </vt:lpstr>
      <vt:lpstr>The Body Coach </vt:lpstr>
      <vt:lpstr>Arms </vt:lpstr>
      <vt:lpstr>Legs </vt:lpstr>
      <vt:lpstr>Seniors </vt:lpstr>
      <vt:lpstr>Mindfulness </vt:lpstr>
      <vt:lpstr>challenges </vt:lpstr>
      <vt:lpstr>Ladder Sets </vt:lpstr>
      <vt:lpstr>Football Skills</vt:lpstr>
      <vt:lpstr>Netball Skills</vt:lpstr>
      <vt:lpstr>Basketball Skills</vt:lpstr>
      <vt:lpstr>Crazy Catch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 Fitness</dc:title>
  <dc:creator>Katie Barker</dc:creator>
  <cp:lastModifiedBy>Chloe Havlin(1)</cp:lastModifiedBy>
  <cp:revision>31</cp:revision>
  <dcterms:created xsi:type="dcterms:W3CDTF">2020-03-27T16:12:11Z</dcterms:created>
  <dcterms:modified xsi:type="dcterms:W3CDTF">2021-01-07T15:25:00Z</dcterms:modified>
</cp:coreProperties>
</file>