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10" r:id="rId3"/>
    <p:sldMasterId id="2147483722" r:id="rId4"/>
    <p:sldMasterId id="2147483748" r:id="rId5"/>
    <p:sldMasterId id="2147483762" r:id="rId6"/>
  </p:sldMasterIdLst>
  <p:notesMasterIdLst>
    <p:notesMasterId r:id="rId38"/>
  </p:notesMasterIdLst>
  <p:sldIdLst>
    <p:sldId id="319" r:id="rId7"/>
    <p:sldId id="320" r:id="rId8"/>
    <p:sldId id="349" r:id="rId9"/>
    <p:sldId id="350" r:id="rId10"/>
    <p:sldId id="268" r:id="rId11"/>
    <p:sldId id="321" r:id="rId12"/>
    <p:sldId id="322" r:id="rId13"/>
    <p:sldId id="344" r:id="rId14"/>
    <p:sldId id="352" r:id="rId15"/>
    <p:sldId id="313" r:id="rId16"/>
    <p:sldId id="345" r:id="rId17"/>
    <p:sldId id="347" r:id="rId18"/>
    <p:sldId id="357" r:id="rId19"/>
    <p:sldId id="354" r:id="rId20"/>
    <p:sldId id="356" r:id="rId21"/>
    <p:sldId id="367" r:id="rId22"/>
    <p:sldId id="351" r:id="rId23"/>
    <p:sldId id="360" r:id="rId24"/>
    <p:sldId id="358" r:id="rId25"/>
    <p:sldId id="361" r:id="rId26"/>
    <p:sldId id="362" r:id="rId27"/>
    <p:sldId id="363" r:id="rId28"/>
    <p:sldId id="328" r:id="rId29"/>
    <p:sldId id="364" r:id="rId30"/>
    <p:sldId id="365" r:id="rId31"/>
    <p:sldId id="368" r:id="rId32"/>
    <p:sldId id="369" r:id="rId33"/>
    <p:sldId id="370" r:id="rId34"/>
    <p:sldId id="366" r:id="rId35"/>
    <p:sldId id="371" r:id="rId36"/>
    <p:sldId id="372" r:id="rId3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DF20A-4053-FA53-F4DF-027C4AA5297A}" v="333" dt="2025-02-20T16:09:23.343"/>
    <p1510:client id="{45435412-9EF2-E1B0-932E-86EE4DE563B6}" v="607" dt="2025-02-20T14:36:33.272"/>
    <p1510:client id="{D609B0DB-5139-B487-19DD-263BD130EF2C}" v="277" dt="2025-02-20T17:35:59.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48179" autoAdjust="0"/>
  </p:normalViewPr>
  <p:slideViewPr>
    <p:cSldViewPr snapToGrid="0">
      <p:cViewPr>
        <p:scale>
          <a:sx n="60" d="100"/>
          <a:sy n="60" d="100"/>
        </p:scale>
        <p:origin x="720" y="-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B5762E-91D3-4F36-ADCC-1C48B8476B85}"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81015AF-A20C-4C08-8196-EBDC73BDEBA9}">
      <dgm:prSet/>
      <dgm:spPr/>
      <dgm:t>
        <a:bodyPr/>
        <a:lstStyle/>
        <a:p>
          <a:r>
            <a:rPr lang="en-GB" dirty="0"/>
            <a:t>S3 – The Journey So Far </a:t>
          </a:r>
          <a:endParaRPr lang="en-US" dirty="0"/>
        </a:p>
      </dgm:t>
    </dgm:pt>
    <dgm:pt modelId="{0E13D420-F520-428C-BBCD-82460109D409}" type="parTrans" cxnId="{A4E90BFE-374D-43BE-AEB7-053CEA78430F}">
      <dgm:prSet/>
      <dgm:spPr/>
      <dgm:t>
        <a:bodyPr/>
        <a:lstStyle/>
        <a:p>
          <a:endParaRPr lang="en-US"/>
        </a:p>
      </dgm:t>
    </dgm:pt>
    <dgm:pt modelId="{A2311AA9-E537-425A-A46E-6302084AA3EF}" type="sibTrans" cxnId="{A4E90BFE-374D-43BE-AEB7-053CEA78430F}">
      <dgm:prSet/>
      <dgm:spPr/>
      <dgm:t>
        <a:bodyPr/>
        <a:lstStyle/>
        <a:p>
          <a:endParaRPr lang="en-US"/>
        </a:p>
      </dgm:t>
    </dgm:pt>
    <dgm:pt modelId="{84E16496-B3E8-4A3E-8F65-9F7803283B27}">
      <dgm:prSet/>
      <dgm:spPr/>
      <dgm:t>
        <a:bodyPr/>
        <a:lstStyle/>
        <a:p>
          <a:r>
            <a:rPr lang="en-GB" dirty="0"/>
            <a:t>Structure of the S3 and S4 Curriculum</a:t>
          </a:r>
          <a:endParaRPr lang="en-US" dirty="0"/>
        </a:p>
      </dgm:t>
    </dgm:pt>
    <dgm:pt modelId="{F3CD3FEE-E68C-4801-9314-FC8F335C5BB1}" type="parTrans" cxnId="{C05E18FE-F538-4655-BB7F-7DD58E28798A}">
      <dgm:prSet/>
      <dgm:spPr/>
      <dgm:t>
        <a:bodyPr/>
        <a:lstStyle/>
        <a:p>
          <a:endParaRPr lang="en-US"/>
        </a:p>
      </dgm:t>
    </dgm:pt>
    <dgm:pt modelId="{56A50916-F73D-49D3-8D9A-63FBC79325A5}" type="sibTrans" cxnId="{C05E18FE-F538-4655-BB7F-7DD58E28798A}">
      <dgm:prSet/>
      <dgm:spPr/>
      <dgm:t>
        <a:bodyPr/>
        <a:lstStyle/>
        <a:p>
          <a:endParaRPr lang="en-US"/>
        </a:p>
      </dgm:t>
    </dgm:pt>
    <dgm:pt modelId="{54F27B3D-79AD-425A-9528-50F1853FC0E7}">
      <dgm:prSet/>
      <dgm:spPr/>
      <dgm:t>
        <a:bodyPr/>
        <a:lstStyle/>
        <a:p>
          <a:r>
            <a:rPr lang="en-GB" dirty="0"/>
            <a:t>S4 Pathways/Senior Phase Pathways Process</a:t>
          </a:r>
          <a:endParaRPr lang="en-US" dirty="0"/>
        </a:p>
      </dgm:t>
    </dgm:pt>
    <dgm:pt modelId="{E4511F48-1DD0-47A1-A4AD-A060C749F697}" type="parTrans" cxnId="{6EC5EF66-B0F0-4F77-BDAF-C79E0666D032}">
      <dgm:prSet/>
      <dgm:spPr/>
      <dgm:t>
        <a:bodyPr/>
        <a:lstStyle/>
        <a:p>
          <a:endParaRPr lang="en-US"/>
        </a:p>
      </dgm:t>
    </dgm:pt>
    <dgm:pt modelId="{37CED2ED-E318-4456-AE86-07CEC61AA5B5}" type="sibTrans" cxnId="{6EC5EF66-B0F0-4F77-BDAF-C79E0666D032}">
      <dgm:prSet/>
      <dgm:spPr/>
      <dgm:t>
        <a:bodyPr/>
        <a:lstStyle/>
        <a:p>
          <a:endParaRPr lang="en-US"/>
        </a:p>
      </dgm:t>
    </dgm:pt>
    <dgm:pt modelId="{5DB29EF8-20E0-4471-9E0B-DC25DBF85C48}">
      <dgm:prSet/>
      <dgm:spPr/>
      <dgm:t>
        <a:bodyPr/>
        <a:lstStyle/>
        <a:p>
          <a:r>
            <a:rPr lang="en-GB" dirty="0"/>
            <a:t>Our New Roadmaps</a:t>
          </a:r>
          <a:endParaRPr lang="en-US" dirty="0"/>
        </a:p>
      </dgm:t>
    </dgm:pt>
    <dgm:pt modelId="{82CE75A0-3489-4368-AB8F-4DC8CB247085}" type="parTrans" cxnId="{91720E32-8ED1-494B-9C15-0B8DB26BD063}">
      <dgm:prSet/>
      <dgm:spPr/>
      <dgm:t>
        <a:bodyPr/>
        <a:lstStyle/>
        <a:p>
          <a:endParaRPr lang="en-US"/>
        </a:p>
      </dgm:t>
    </dgm:pt>
    <dgm:pt modelId="{5E7EC9D9-0FF5-48D2-A0E8-284F48EFFD49}" type="sibTrans" cxnId="{91720E32-8ED1-494B-9C15-0B8DB26BD063}">
      <dgm:prSet/>
      <dgm:spPr/>
      <dgm:t>
        <a:bodyPr/>
        <a:lstStyle/>
        <a:p>
          <a:endParaRPr lang="en-US"/>
        </a:p>
      </dgm:t>
    </dgm:pt>
    <dgm:pt modelId="{208153FA-93E9-4739-B344-5B3A54093AD5}">
      <dgm:prSet/>
      <dgm:spPr/>
      <dgm:t>
        <a:bodyPr/>
        <a:lstStyle/>
        <a:p>
          <a:r>
            <a:rPr lang="en-GB" dirty="0"/>
            <a:t>THE FORM</a:t>
          </a:r>
          <a:endParaRPr lang="en-US" dirty="0"/>
        </a:p>
      </dgm:t>
    </dgm:pt>
    <dgm:pt modelId="{74938EA3-C279-47C7-B598-0A724509263D}" type="parTrans" cxnId="{067DB095-B294-408B-AD7C-72E62A9B84A4}">
      <dgm:prSet/>
      <dgm:spPr/>
      <dgm:t>
        <a:bodyPr/>
        <a:lstStyle/>
        <a:p>
          <a:endParaRPr lang="en-US"/>
        </a:p>
      </dgm:t>
    </dgm:pt>
    <dgm:pt modelId="{D0832802-307B-4FC0-B2CF-C75621A80AD2}" type="sibTrans" cxnId="{067DB095-B294-408B-AD7C-72E62A9B84A4}">
      <dgm:prSet/>
      <dgm:spPr/>
      <dgm:t>
        <a:bodyPr/>
        <a:lstStyle/>
        <a:p>
          <a:endParaRPr lang="en-US"/>
        </a:p>
      </dgm:t>
    </dgm:pt>
    <dgm:pt modelId="{49A328F0-AC67-4661-A7A5-3D1B503CB59E}">
      <dgm:prSet/>
      <dgm:spPr/>
      <dgm:t>
        <a:bodyPr/>
        <a:lstStyle/>
        <a:p>
          <a:r>
            <a:rPr lang="en-GB" dirty="0"/>
            <a:t>Support for young people with ASN</a:t>
          </a:r>
          <a:endParaRPr lang="en-US" dirty="0"/>
        </a:p>
      </dgm:t>
    </dgm:pt>
    <dgm:pt modelId="{B3751D4E-9BEE-4391-A0A3-F10DF19FCAD2}" type="parTrans" cxnId="{98F34591-10D1-4D81-9A1D-EA659605B9DA}">
      <dgm:prSet/>
      <dgm:spPr/>
      <dgm:t>
        <a:bodyPr/>
        <a:lstStyle/>
        <a:p>
          <a:endParaRPr lang="en-US"/>
        </a:p>
      </dgm:t>
    </dgm:pt>
    <dgm:pt modelId="{9506590F-D52B-4092-A3C4-42FC996319C7}" type="sibTrans" cxnId="{98F34591-10D1-4D81-9A1D-EA659605B9DA}">
      <dgm:prSet/>
      <dgm:spPr/>
      <dgm:t>
        <a:bodyPr/>
        <a:lstStyle/>
        <a:p>
          <a:endParaRPr lang="en-US"/>
        </a:p>
      </dgm:t>
    </dgm:pt>
    <dgm:pt modelId="{F600ADE7-2642-4CC2-A2CC-427AC17DDD12}">
      <dgm:prSet/>
      <dgm:spPr/>
      <dgm:t>
        <a:bodyPr/>
        <a:lstStyle/>
        <a:p>
          <a:r>
            <a:rPr lang="en-GB" dirty="0"/>
            <a:t>SQA information and support in S4</a:t>
          </a:r>
          <a:endParaRPr lang="en-US" dirty="0"/>
        </a:p>
      </dgm:t>
    </dgm:pt>
    <dgm:pt modelId="{FC47C6AE-1EAC-482F-B986-BB2E96854694}" type="parTrans" cxnId="{160985F4-01D5-4B96-A770-1FC0AA418817}">
      <dgm:prSet/>
      <dgm:spPr/>
      <dgm:t>
        <a:bodyPr/>
        <a:lstStyle/>
        <a:p>
          <a:endParaRPr lang="en-US"/>
        </a:p>
      </dgm:t>
    </dgm:pt>
    <dgm:pt modelId="{8AFD5399-EB76-4932-A073-8C4AB01A14F6}" type="sibTrans" cxnId="{160985F4-01D5-4B96-A770-1FC0AA418817}">
      <dgm:prSet/>
      <dgm:spPr/>
      <dgm:t>
        <a:bodyPr/>
        <a:lstStyle/>
        <a:p>
          <a:endParaRPr lang="en-US"/>
        </a:p>
      </dgm:t>
    </dgm:pt>
    <dgm:pt modelId="{AFD7F767-8609-4A25-A5F4-CC29B0E13C00}">
      <dgm:prSet/>
      <dgm:spPr/>
      <dgm:t>
        <a:bodyPr/>
        <a:lstStyle/>
        <a:p>
          <a:pPr rtl="0"/>
          <a:r>
            <a:rPr lang="en-GB" dirty="0">
              <a:solidFill>
                <a:srgbClr val="000000"/>
              </a:solidFill>
              <a:latin typeface="Calibri"/>
              <a:ea typeface="Calibri"/>
              <a:cs typeface="Calibri"/>
            </a:rPr>
            <a:t>Universal and Targeted Support</a:t>
          </a:r>
          <a:endParaRPr lang="en-US" dirty="0"/>
        </a:p>
      </dgm:t>
    </dgm:pt>
    <dgm:pt modelId="{8275E6E3-5066-4CD5-855C-DEDBC1238923}" type="parTrans" cxnId="{8C66C34D-C5ED-4BE5-B4CB-1D3786096FC1}">
      <dgm:prSet/>
      <dgm:spPr/>
      <dgm:t>
        <a:bodyPr/>
        <a:lstStyle/>
        <a:p>
          <a:endParaRPr lang="en-US"/>
        </a:p>
      </dgm:t>
    </dgm:pt>
    <dgm:pt modelId="{B265D7F8-0B9F-434F-884B-595AB84AF2B2}" type="sibTrans" cxnId="{8C66C34D-C5ED-4BE5-B4CB-1D3786096FC1}">
      <dgm:prSet/>
      <dgm:spPr/>
      <dgm:t>
        <a:bodyPr/>
        <a:lstStyle/>
        <a:p>
          <a:endParaRPr lang="en-US"/>
        </a:p>
      </dgm:t>
    </dgm:pt>
    <dgm:pt modelId="{D639193E-C722-44DC-AA92-6663A4E9BD06}">
      <dgm:prSet phldr="0"/>
      <dgm:spPr/>
      <dgm:t>
        <a:bodyPr/>
        <a:lstStyle/>
        <a:p>
          <a:pPr rtl="0"/>
          <a:r>
            <a:rPr lang="en-GB" dirty="0">
              <a:solidFill>
                <a:srgbClr val="000000"/>
              </a:solidFill>
              <a:latin typeface="Calibri"/>
              <a:ea typeface="Calibri"/>
              <a:cs typeface="Calibri"/>
            </a:rPr>
            <a:t>Parental Engagement</a:t>
          </a:r>
        </a:p>
      </dgm:t>
    </dgm:pt>
    <dgm:pt modelId="{ACE28FF3-342B-48A0-9669-8400674DDE01}" type="parTrans" cxnId="{8AE447DB-BD82-4120-AC87-4D742F8E9103}">
      <dgm:prSet/>
      <dgm:spPr/>
      <dgm:t>
        <a:bodyPr/>
        <a:lstStyle/>
        <a:p>
          <a:endParaRPr lang="en-US"/>
        </a:p>
      </dgm:t>
    </dgm:pt>
    <dgm:pt modelId="{B5D6BA4A-40B5-4E80-9BB2-8065D897268D}" type="sibTrans" cxnId="{8AE447DB-BD82-4120-AC87-4D742F8E9103}">
      <dgm:prSet/>
      <dgm:spPr/>
      <dgm:t>
        <a:bodyPr/>
        <a:lstStyle/>
        <a:p>
          <a:endParaRPr lang="en-US"/>
        </a:p>
      </dgm:t>
    </dgm:pt>
    <dgm:pt modelId="{853B085A-2E19-4546-A758-20374F50FB52}">
      <dgm:prSet phldr="0"/>
      <dgm:spPr/>
      <dgm:t>
        <a:bodyPr/>
        <a:lstStyle/>
        <a:p>
          <a:pPr rtl="0"/>
          <a:r>
            <a:rPr lang="en-GB" dirty="0">
              <a:latin typeface="Trebuchet MS"/>
            </a:rPr>
            <a:t>Whats next?</a:t>
          </a:r>
        </a:p>
      </dgm:t>
    </dgm:pt>
    <dgm:pt modelId="{7D635B19-43D5-4005-BC60-BD22264D7A9A}" type="parTrans" cxnId="{BD0AE596-245A-4C8C-932C-D996EC0CC1E6}">
      <dgm:prSet/>
      <dgm:spPr/>
    </dgm:pt>
    <dgm:pt modelId="{45F6995D-974C-4DAC-B9F1-A3F68FD43F61}" type="sibTrans" cxnId="{BD0AE596-245A-4C8C-932C-D996EC0CC1E6}">
      <dgm:prSet/>
      <dgm:spPr/>
    </dgm:pt>
    <dgm:pt modelId="{1B9F54A3-36EB-429D-98C0-421B99DF3151}">
      <dgm:prSet phldr="0"/>
      <dgm:spPr/>
      <dgm:t>
        <a:bodyPr/>
        <a:lstStyle/>
        <a:p>
          <a:endParaRPr lang="en-GB" dirty="0">
            <a:latin typeface="Trebuchet MS"/>
          </a:endParaRPr>
        </a:p>
      </dgm:t>
    </dgm:pt>
    <dgm:pt modelId="{E71DA8B6-E97E-4FEB-B954-9C5911854BA6}" type="parTrans" cxnId="{1176CE10-FEBB-4B96-ADD5-6BF68E5AE545}">
      <dgm:prSet/>
      <dgm:spPr/>
    </dgm:pt>
    <dgm:pt modelId="{960595D1-CA79-45AA-9398-321DA83F411E}" type="sibTrans" cxnId="{1176CE10-FEBB-4B96-ADD5-6BF68E5AE545}">
      <dgm:prSet/>
      <dgm:spPr/>
    </dgm:pt>
    <dgm:pt modelId="{94C87548-46BE-47EB-A84D-2519FDFB996A}" type="pres">
      <dgm:prSet presAssocID="{59B5762E-91D3-4F36-ADCC-1C48B8476B85}" presName="vert0" presStyleCnt="0">
        <dgm:presLayoutVars>
          <dgm:dir/>
          <dgm:animOne val="branch"/>
          <dgm:animLvl val="lvl"/>
        </dgm:presLayoutVars>
      </dgm:prSet>
      <dgm:spPr/>
    </dgm:pt>
    <dgm:pt modelId="{19E54C45-DAD9-460B-A28B-6EB69B2E9733}" type="pres">
      <dgm:prSet presAssocID="{381015AF-A20C-4C08-8196-EBDC73BDEBA9}" presName="thickLine" presStyleLbl="alignNode1" presStyleIdx="0" presStyleCnt="11"/>
      <dgm:spPr/>
    </dgm:pt>
    <dgm:pt modelId="{25675C10-24BA-4488-A255-BE11912A5CDF}" type="pres">
      <dgm:prSet presAssocID="{381015AF-A20C-4C08-8196-EBDC73BDEBA9}" presName="horz1" presStyleCnt="0"/>
      <dgm:spPr/>
    </dgm:pt>
    <dgm:pt modelId="{3DADD6E6-5249-43E9-B752-667AE1738207}" type="pres">
      <dgm:prSet presAssocID="{381015AF-A20C-4C08-8196-EBDC73BDEBA9}" presName="tx1" presStyleLbl="revTx" presStyleIdx="0" presStyleCnt="11"/>
      <dgm:spPr/>
    </dgm:pt>
    <dgm:pt modelId="{028943FC-6998-4944-B552-73F06FCB5800}" type="pres">
      <dgm:prSet presAssocID="{381015AF-A20C-4C08-8196-EBDC73BDEBA9}" presName="vert1" presStyleCnt="0"/>
      <dgm:spPr/>
    </dgm:pt>
    <dgm:pt modelId="{BEA07E08-3D71-4383-AA33-676C95DC5BCD}" type="pres">
      <dgm:prSet presAssocID="{84E16496-B3E8-4A3E-8F65-9F7803283B27}" presName="thickLine" presStyleLbl="alignNode1" presStyleIdx="1" presStyleCnt="11"/>
      <dgm:spPr/>
    </dgm:pt>
    <dgm:pt modelId="{770AD410-7063-4882-BC8F-C7A717F6D003}" type="pres">
      <dgm:prSet presAssocID="{84E16496-B3E8-4A3E-8F65-9F7803283B27}" presName="horz1" presStyleCnt="0"/>
      <dgm:spPr/>
    </dgm:pt>
    <dgm:pt modelId="{2817A86A-5902-46E7-B9AB-501C8B00407B}" type="pres">
      <dgm:prSet presAssocID="{84E16496-B3E8-4A3E-8F65-9F7803283B27}" presName="tx1" presStyleLbl="revTx" presStyleIdx="1" presStyleCnt="11"/>
      <dgm:spPr/>
    </dgm:pt>
    <dgm:pt modelId="{89568ED5-45EB-43B3-AD77-483444FDB24F}" type="pres">
      <dgm:prSet presAssocID="{84E16496-B3E8-4A3E-8F65-9F7803283B27}" presName="vert1" presStyleCnt="0"/>
      <dgm:spPr/>
    </dgm:pt>
    <dgm:pt modelId="{4430FC72-5B5F-4793-886D-71C05F5E3500}" type="pres">
      <dgm:prSet presAssocID="{54F27B3D-79AD-425A-9528-50F1853FC0E7}" presName="thickLine" presStyleLbl="alignNode1" presStyleIdx="2" presStyleCnt="11"/>
      <dgm:spPr/>
    </dgm:pt>
    <dgm:pt modelId="{E1364C32-7C9A-4131-A269-621C95982377}" type="pres">
      <dgm:prSet presAssocID="{54F27B3D-79AD-425A-9528-50F1853FC0E7}" presName="horz1" presStyleCnt="0"/>
      <dgm:spPr/>
    </dgm:pt>
    <dgm:pt modelId="{91925841-2086-48BD-A1D8-6F8236154872}" type="pres">
      <dgm:prSet presAssocID="{54F27B3D-79AD-425A-9528-50F1853FC0E7}" presName="tx1" presStyleLbl="revTx" presStyleIdx="2" presStyleCnt="11"/>
      <dgm:spPr/>
    </dgm:pt>
    <dgm:pt modelId="{4DE84D58-3E1F-4712-9EAA-3DD23AC3A840}" type="pres">
      <dgm:prSet presAssocID="{54F27B3D-79AD-425A-9528-50F1853FC0E7}" presName="vert1" presStyleCnt="0"/>
      <dgm:spPr/>
    </dgm:pt>
    <dgm:pt modelId="{C86C0A06-97D1-4BA1-B468-D0D7933A875E}" type="pres">
      <dgm:prSet presAssocID="{5DB29EF8-20E0-4471-9E0B-DC25DBF85C48}" presName="thickLine" presStyleLbl="alignNode1" presStyleIdx="3" presStyleCnt="11"/>
      <dgm:spPr/>
    </dgm:pt>
    <dgm:pt modelId="{5153C1BD-DB6E-4CE1-9625-3F178EBC1AAE}" type="pres">
      <dgm:prSet presAssocID="{5DB29EF8-20E0-4471-9E0B-DC25DBF85C48}" presName="horz1" presStyleCnt="0"/>
      <dgm:spPr/>
    </dgm:pt>
    <dgm:pt modelId="{3DDB0A60-3258-4791-8B3B-FD8CA5C4C8B1}" type="pres">
      <dgm:prSet presAssocID="{5DB29EF8-20E0-4471-9E0B-DC25DBF85C48}" presName="tx1" presStyleLbl="revTx" presStyleIdx="3" presStyleCnt="11"/>
      <dgm:spPr/>
    </dgm:pt>
    <dgm:pt modelId="{83C29C31-0C75-4536-B7F3-360D41837BA5}" type="pres">
      <dgm:prSet presAssocID="{5DB29EF8-20E0-4471-9E0B-DC25DBF85C48}" presName="vert1" presStyleCnt="0"/>
      <dgm:spPr/>
    </dgm:pt>
    <dgm:pt modelId="{F8CB1FDA-4FF5-4B18-BB3A-2564363CB513}" type="pres">
      <dgm:prSet presAssocID="{208153FA-93E9-4739-B344-5B3A54093AD5}" presName="thickLine" presStyleLbl="alignNode1" presStyleIdx="4" presStyleCnt="11"/>
      <dgm:spPr/>
    </dgm:pt>
    <dgm:pt modelId="{1E5C65E3-3996-4863-9596-DB2E68F4225C}" type="pres">
      <dgm:prSet presAssocID="{208153FA-93E9-4739-B344-5B3A54093AD5}" presName="horz1" presStyleCnt="0"/>
      <dgm:spPr/>
    </dgm:pt>
    <dgm:pt modelId="{297CEDD0-2DF9-44C1-A012-A3C69D0813B0}" type="pres">
      <dgm:prSet presAssocID="{208153FA-93E9-4739-B344-5B3A54093AD5}" presName="tx1" presStyleLbl="revTx" presStyleIdx="4" presStyleCnt="11"/>
      <dgm:spPr/>
    </dgm:pt>
    <dgm:pt modelId="{060A27E3-DC6B-4858-B2C9-97BFDCF65709}" type="pres">
      <dgm:prSet presAssocID="{208153FA-93E9-4739-B344-5B3A54093AD5}" presName="vert1" presStyleCnt="0"/>
      <dgm:spPr/>
    </dgm:pt>
    <dgm:pt modelId="{4D8E254D-31AF-4ED4-8FBB-74CDAF5A33EF}" type="pres">
      <dgm:prSet presAssocID="{49A328F0-AC67-4661-A7A5-3D1B503CB59E}" presName="thickLine" presStyleLbl="alignNode1" presStyleIdx="5" presStyleCnt="11"/>
      <dgm:spPr/>
    </dgm:pt>
    <dgm:pt modelId="{BACC813D-79C2-471D-892A-680C4CBBD96D}" type="pres">
      <dgm:prSet presAssocID="{49A328F0-AC67-4661-A7A5-3D1B503CB59E}" presName="horz1" presStyleCnt="0"/>
      <dgm:spPr/>
    </dgm:pt>
    <dgm:pt modelId="{147EDA64-D2F6-468A-B791-72A090B38B4F}" type="pres">
      <dgm:prSet presAssocID="{49A328F0-AC67-4661-A7A5-3D1B503CB59E}" presName="tx1" presStyleLbl="revTx" presStyleIdx="5" presStyleCnt="11"/>
      <dgm:spPr/>
    </dgm:pt>
    <dgm:pt modelId="{CD31031E-5786-42C0-A11B-B7ED4A85CCAF}" type="pres">
      <dgm:prSet presAssocID="{49A328F0-AC67-4661-A7A5-3D1B503CB59E}" presName="vert1" presStyleCnt="0"/>
      <dgm:spPr/>
    </dgm:pt>
    <dgm:pt modelId="{E4635AB9-6260-481C-9C48-FA3C526BDCE5}" type="pres">
      <dgm:prSet presAssocID="{F600ADE7-2642-4CC2-A2CC-427AC17DDD12}" presName="thickLine" presStyleLbl="alignNode1" presStyleIdx="6" presStyleCnt="11"/>
      <dgm:spPr/>
    </dgm:pt>
    <dgm:pt modelId="{4B6D2FC4-31CA-4A67-9408-4FC6CE23554F}" type="pres">
      <dgm:prSet presAssocID="{F600ADE7-2642-4CC2-A2CC-427AC17DDD12}" presName="horz1" presStyleCnt="0"/>
      <dgm:spPr/>
    </dgm:pt>
    <dgm:pt modelId="{E48E4EAC-3873-4359-BDAB-40A0A120B7FD}" type="pres">
      <dgm:prSet presAssocID="{F600ADE7-2642-4CC2-A2CC-427AC17DDD12}" presName="tx1" presStyleLbl="revTx" presStyleIdx="6" presStyleCnt="11"/>
      <dgm:spPr/>
    </dgm:pt>
    <dgm:pt modelId="{37E45E89-4C70-4C0D-806F-CF94B60D4990}" type="pres">
      <dgm:prSet presAssocID="{F600ADE7-2642-4CC2-A2CC-427AC17DDD12}" presName="vert1" presStyleCnt="0"/>
      <dgm:spPr/>
    </dgm:pt>
    <dgm:pt modelId="{315BA86C-06CC-435E-BCBB-9A65735F5D4A}" type="pres">
      <dgm:prSet presAssocID="{AFD7F767-8609-4A25-A5F4-CC29B0E13C00}" presName="thickLine" presStyleLbl="alignNode1" presStyleIdx="7" presStyleCnt="11"/>
      <dgm:spPr/>
    </dgm:pt>
    <dgm:pt modelId="{0BB1E643-C137-4BE3-BF18-D8A8772A3E0F}" type="pres">
      <dgm:prSet presAssocID="{AFD7F767-8609-4A25-A5F4-CC29B0E13C00}" presName="horz1" presStyleCnt="0"/>
      <dgm:spPr/>
    </dgm:pt>
    <dgm:pt modelId="{8760A936-DCA8-4823-A7D8-991DA2F7F71C}" type="pres">
      <dgm:prSet presAssocID="{AFD7F767-8609-4A25-A5F4-CC29B0E13C00}" presName="tx1" presStyleLbl="revTx" presStyleIdx="7" presStyleCnt="11"/>
      <dgm:spPr/>
    </dgm:pt>
    <dgm:pt modelId="{67B5BC99-0EB9-453E-A5A7-6848CCA19E4A}" type="pres">
      <dgm:prSet presAssocID="{AFD7F767-8609-4A25-A5F4-CC29B0E13C00}" presName="vert1" presStyleCnt="0"/>
      <dgm:spPr/>
    </dgm:pt>
    <dgm:pt modelId="{A536DC16-59B2-4B55-9A5E-3273A591EB06}" type="pres">
      <dgm:prSet presAssocID="{D639193E-C722-44DC-AA92-6663A4E9BD06}" presName="thickLine" presStyleLbl="alignNode1" presStyleIdx="8" presStyleCnt="11"/>
      <dgm:spPr/>
    </dgm:pt>
    <dgm:pt modelId="{B99BA4F5-1323-4D70-A980-25566AA6146A}" type="pres">
      <dgm:prSet presAssocID="{D639193E-C722-44DC-AA92-6663A4E9BD06}" presName="horz1" presStyleCnt="0"/>
      <dgm:spPr/>
    </dgm:pt>
    <dgm:pt modelId="{91A00E0C-B0DA-4444-95DC-2984B1E8EEAE}" type="pres">
      <dgm:prSet presAssocID="{D639193E-C722-44DC-AA92-6663A4E9BD06}" presName="tx1" presStyleLbl="revTx" presStyleIdx="8" presStyleCnt="11"/>
      <dgm:spPr/>
    </dgm:pt>
    <dgm:pt modelId="{7D137A80-1E3F-415B-9EF1-7A8D1D1DD4E0}" type="pres">
      <dgm:prSet presAssocID="{D639193E-C722-44DC-AA92-6663A4E9BD06}" presName="vert1" presStyleCnt="0"/>
      <dgm:spPr/>
    </dgm:pt>
    <dgm:pt modelId="{DC6EDEF7-18DA-4E48-A8FA-5066263A6AA7}" type="pres">
      <dgm:prSet presAssocID="{853B085A-2E19-4546-A758-20374F50FB52}" presName="thickLine" presStyleLbl="alignNode1" presStyleIdx="9" presStyleCnt="11"/>
      <dgm:spPr/>
    </dgm:pt>
    <dgm:pt modelId="{4BAA6F1E-9FB6-4245-A928-B57C6F418074}" type="pres">
      <dgm:prSet presAssocID="{853B085A-2E19-4546-A758-20374F50FB52}" presName="horz1" presStyleCnt="0"/>
      <dgm:spPr/>
    </dgm:pt>
    <dgm:pt modelId="{B314678F-0BAA-4AD2-9F50-2200B8E1183D}" type="pres">
      <dgm:prSet presAssocID="{853B085A-2E19-4546-A758-20374F50FB52}" presName="tx1" presStyleLbl="revTx" presStyleIdx="9" presStyleCnt="11"/>
      <dgm:spPr/>
    </dgm:pt>
    <dgm:pt modelId="{110873A9-87B2-4887-B580-667496261571}" type="pres">
      <dgm:prSet presAssocID="{853B085A-2E19-4546-A758-20374F50FB52}" presName="vert1" presStyleCnt="0"/>
      <dgm:spPr/>
    </dgm:pt>
    <dgm:pt modelId="{0D660024-25A5-4EC8-BC05-587599FD3A3D}" type="pres">
      <dgm:prSet presAssocID="{1B9F54A3-36EB-429D-98C0-421B99DF3151}" presName="thickLine" presStyleLbl="alignNode1" presStyleIdx="10" presStyleCnt="11"/>
      <dgm:spPr/>
    </dgm:pt>
    <dgm:pt modelId="{EAD887D8-2B5E-4ECE-A55B-19E79CAE0F45}" type="pres">
      <dgm:prSet presAssocID="{1B9F54A3-36EB-429D-98C0-421B99DF3151}" presName="horz1" presStyleCnt="0"/>
      <dgm:spPr/>
    </dgm:pt>
    <dgm:pt modelId="{7ED181FD-8654-4008-A71D-1B7852732060}" type="pres">
      <dgm:prSet presAssocID="{1B9F54A3-36EB-429D-98C0-421B99DF3151}" presName="tx1" presStyleLbl="revTx" presStyleIdx="10" presStyleCnt="11"/>
      <dgm:spPr/>
    </dgm:pt>
    <dgm:pt modelId="{42A6473B-47B8-49D6-9B87-53F119618F7A}" type="pres">
      <dgm:prSet presAssocID="{1B9F54A3-36EB-429D-98C0-421B99DF3151}" presName="vert1" presStyleCnt="0"/>
      <dgm:spPr/>
    </dgm:pt>
  </dgm:ptLst>
  <dgm:cxnLst>
    <dgm:cxn modelId="{91C59508-0017-4027-914D-41346C2FDA41}" type="presOf" srcId="{49A328F0-AC67-4661-A7A5-3D1B503CB59E}" destId="{147EDA64-D2F6-468A-B791-72A090B38B4F}" srcOrd="0" destOrd="0" presId="urn:microsoft.com/office/officeart/2008/layout/LinedList"/>
    <dgm:cxn modelId="{1176CE10-FEBB-4B96-ADD5-6BF68E5AE545}" srcId="{59B5762E-91D3-4F36-ADCC-1C48B8476B85}" destId="{1B9F54A3-36EB-429D-98C0-421B99DF3151}" srcOrd="10" destOrd="0" parTransId="{E71DA8B6-E97E-4FEB-B954-9C5911854BA6}" sibTransId="{960595D1-CA79-45AA-9398-321DA83F411E}"/>
    <dgm:cxn modelId="{215D7017-3028-4DD7-858D-2A55CD733D25}" type="presOf" srcId="{D639193E-C722-44DC-AA92-6663A4E9BD06}" destId="{91A00E0C-B0DA-4444-95DC-2984B1E8EEAE}" srcOrd="0" destOrd="0" presId="urn:microsoft.com/office/officeart/2008/layout/LinedList"/>
    <dgm:cxn modelId="{A4334518-F313-47BA-98DA-6836B5730874}" type="presOf" srcId="{F600ADE7-2642-4CC2-A2CC-427AC17DDD12}" destId="{E48E4EAC-3873-4359-BDAB-40A0A120B7FD}" srcOrd="0" destOrd="0" presId="urn:microsoft.com/office/officeart/2008/layout/LinedList"/>
    <dgm:cxn modelId="{52F48E18-CF36-46BA-BB11-B273638E3EAC}" type="presOf" srcId="{54F27B3D-79AD-425A-9528-50F1853FC0E7}" destId="{91925841-2086-48BD-A1D8-6F8236154872}" srcOrd="0" destOrd="0" presId="urn:microsoft.com/office/officeart/2008/layout/LinedList"/>
    <dgm:cxn modelId="{E88FD02B-BAB7-4EDC-8F7B-681AC648BEE6}" type="presOf" srcId="{5DB29EF8-20E0-4471-9E0B-DC25DBF85C48}" destId="{3DDB0A60-3258-4791-8B3B-FD8CA5C4C8B1}" srcOrd="0" destOrd="0" presId="urn:microsoft.com/office/officeart/2008/layout/LinedList"/>
    <dgm:cxn modelId="{91720E32-8ED1-494B-9C15-0B8DB26BD063}" srcId="{59B5762E-91D3-4F36-ADCC-1C48B8476B85}" destId="{5DB29EF8-20E0-4471-9E0B-DC25DBF85C48}" srcOrd="3" destOrd="0" parTransId="{82CE75A0-3489-4368-AB8F-4DC8CB247085}" sibTransId="{5E7EC9D9-0FF5-48D2-A0E8-284F48EFFD49}"/>
    <dgm:cxn modelId="{6EC5EF66-B0F0-4F77-BDAF-C79E0666D032}" srcId="{59B5762E-91D3-4F36-ADCC-1C48B8476B85}" destId="{54F27B3D-79AD-425A-9528-50F1853FC0E7}" srcOrd="2" destOrd="0" parTransId="{E4511F48-1DD0-47A1-A4AD-A060C749F697}" sibTransId="{37CED2ED-E318-4456-AE86-07CEC61AA5B5}"/>
    <dgm:cxn modelId="{F57D014B-9DB0-4BC5-A0D8-3EA654A97863}" type="presOf" srcId="{59B5762E-91D3-4F36-ADCC-1C48B8476B85}" destId="{94C87548-46BE-47EB-A84D-2519FDFB996A}" srcOrd="0" destOrd="0" presId="urn:microsoft.com/office/officeart/2008/layout/LinedList"/>
    <dgm:cxn modelId="{8C66C34D-C5ED-4BE5-B4CB-1D3786096FC1}" srcId="{59B5762E-91D3-4F36-ADCC-1C48B8476B85}" destId="{AFD7F767-8609-4A25-A5F4-CC29B0E13C00}" srcOrd="7" destOrd="0" parTransId="{8275E6E3-5066-4CD5-855C-DEDBC1238923}" sibTransId="{B265D7F8-0B9F-434F-884B-595AB84AF2B2}"/>
    <dgm:cxn modelId="{90ECB171-DA77-4EAB-87C5-CF460BFF2C78}" type="presOf" srcId="{853B085A-2E19-4546-A758-20374F50FB52}" destId="{B314678F-0BAA-4AD2-9F50-2200B8E1183D}" srcOrd="0" destOrd="0" presId="urn:microsoft.com/office/officeart/2008/layout/LinedList"/>
    <dgm:cxn modelId="{1B13AE72-B257-430D-82FA-6F135A91482F}" type="presOf" srcId="{208153FA-93E9-4739-B344-5B3A54093AD5}" destId="{297CEDD0-2DF9-44C1-A012-A3C69D0813B0}" srcOrd="0" destOrd="0" presId="urn:microsoft.com/office/officeart/2008/layout/LinedList"/>
    <dgm:cxn modelId="{F091B181-A3A9-4633-9114-AE1D8188A42C}" type="presOf" srcId="{381015AF-A20C-4C08-8196-EBDC73BDEBA9}" destId="{3DADD6E6-5249-43E9-B752-667AE1738207}" srcOrd="0" destOrd="0" presId="urn:microsoft.com/office/officeart/2008/layout/LinedList"/>
    <dgm:cxn modelId="{90D7E28C-BB27-46B0-9E89-AA29B7310CB2}" type="presOf" srcId="{84E16496-B3E8-4A3E-8F65-9F7803283B27}" destId="{2817A86A-5902-46E7-B9AB-501C8B00407B}" srcOrd="0" destOrd="0" presId="urn:microsoft.com/office/officeart/2008/layout/LinedList"/>
    <dgm:cxn modelId="{98F34591-10D1-4D81-9A1D-EA659605B9DA}" srcId="{59B5762E-91D3-4F36-ADCC-1C48B8476B85}" destId="{49A328F0-AC67-4661-A7A5-3D1B503CB59E}" srcOrd="5" destOrd="0" parTransId="{B3751D4E-9BEE-4391-A0A3-F10DF19FCAD2}" sibTransId="{9506590F-D52B-4092-A3C4-42FC996319C7}"/>
    <dgm:cxn modelId="{067DB095-B294-408B-AD7C-72E62A9B84A4}" srcId="{59B5762E-91D3-4F36-ADCC-1C48B8476B85}" destId="{208153FA-93E9-4739-B344-5B3A54093AD5}" srcOrd="4" destOrd="0" parTransId="{74938EA3-C279-47C7-B598-0A724509263D}" sibTransId="{D0832802-307B-4FC0-B2CF-C75621A80AD2}"/>
    <dgm:cxn modelId="{01FA2896-AF1F-4E2E-9D91-6E88464FF25B}" type="presOf" srcId="{AFD7F767-8609-4A25-A5F4-CC29B0E13C00}" destId="{8760A936-DCA8-4823-A7D8-991DA2F7F71C}" srcOrd="0" destOrd="0" presId="urn:microsoft.com/office/officeart/2008/layout/LinedList"/>
    <dgm:cxn modelId="{BD0AE596-245A-4C8C-932C-D996EC0CC1E6}" srcId="{59B5762E-91D3-4F36-ADCC-1C48B8476B85}" destId="{853B085A-2E19-4546-A758-20374F50FB52}" srcOrd="9" destOrd="0" parTransId="{7D635B19-43D5-4005-BC60-BD22264D7A9A}" sibTransId="{45F6995D-974C-4DAC-B9F1-A3F68FD43F61}"/>
    <dgm:cxn modelId="{8AE447DB-BD82-4120-AC87-4D742F8E9103}" srcId="{59B5762E-91D3-4F36-ADCC-1C48B8476B85}" destId="{D639193E-C722-44DC-AA92-6663A4E9BD06}" srcOrd="8" destOrd="0" parTransId="{ACE28FF3-342B-48A0-9669-8400674DDE01}" sibTransId="{B5D6BA4A-40B5-4E80-9BB2-8065D897268D}"/>
    <dgm:cxn modelId="{7388E3E6-6320-4146-9013-AB745B8A01CF}" type="presOf" srcId="{1B9F54A3-36EB-429D-98C0-421B99DF3151}" destId="{7ED181FD-8654-4008-A71D-1B7852732060}" srcOrd="0" destOrd="0" presId="urn:microsoft.com/office/officeart/2008/layout/LinedList"/>
    <dgm:cxn modelId="{160985F4-01D5-4B96-A770-1FC0AA418817}" srcId="{59B5762E-91D3-4F36-ADCC-1C48B8476B85}" destId="{F600ADE7-2642-4CC2-A2CC-427AC17DDD12}" srcOrd="6" destOrd="0" parTransId="{FC47C6AE-1EAC-482F-B986-BB2E96854694}" sibTransId="{8AFD5399-EB76-4932-A073-8C4AB01A14F6}"/>
    <dgm:cxn modelId="{A4E90BFE-374D-43BE-AEB7-053CEA78430F}" srcId="{59B5762E-91D3-4F36-ADCC-1C48B8476B85}" destId="{381015AF-A20C-4C08-8196-EBDC73BDEBA9}" srcOrd="0" destOrd="0" parTransId="{0E13D420-F520-428C-BBCD-82460109D409}" sibTransId="{A2311AA9-E537-425A-A46E-6302084AA3EF}"/>
    <dgm:cxn modelId="{C05E18FE-F538-4655-BB7F-7DD58E28798A}" srcId="{59B5762E-91D3-4F36-ADCC-1C48B8476B85}" destId="{84E16496-B3E8-4A3E-8F65-9F7803283B27}" srcOrd="1" destOrd="0" parTransId="{F3CD3FEE-E68C-4801-9314-FC8F335C5BB1}" sibTransId="{56A50916-F73D-49D3-8D9A-63FBC79325A5}"/>
    <dgm:cxn modelId="{388C6821-E35E-470B-BDE2-517F4E8B870F}" type="presParOf" srcId="{94C87548-46BE-47EB-A84D-2519FDFB996A}" destId="{19E54C45-DAD9-460B-A28B-6EB69B2E9733}" srcOrd="0" destOrd="0" presId="urn:microsoft.com/office/officeart/2008/layout/LinedList"/>
    <dgm:cxn modelId="{02EDB91B-B7CA-4C07-AA6B-C86BA991FE4A}" type="presParOf" srcId="{94C87548-46BE-47EB-A84D-2519FDFB996A}" destId="{25675C10-24BA-4488-A255-BE11912A5CDF}" srcOrd="1" destOrd="0" presId="urn:microsoft.com/office/officeart/2008/layout/LinedList"/>
    <dgm:cxn modelId="{AEF935D6-F096-441A-A1BF-D122A633144D}" type="presParOf" srcId="{25675C10-24BA-4488-A255-BE11912A5CDF}" destId="{3DADD6E6-5249-43E9-B752-667AE1738207}" srcOrd="0" destOrd="0" presId="urn:microsoft.com/office/officeart/2008/layout/LinedList"/>
    <dgm:cxn modelId="{23559FF0-A39C-4B05-A124-7205CD4DF24D}" type="presParOf" srcId="{25675C10-24BA-4488-A255-BE11912A5CDF}" destId="{028943FC-6998-4944-B552-73F06FCB5800}" srcOrd="1" destOrd="0" presId="urn:microsoft.com/office/officeart/2008/layout/LinedList"/>
    <dgm:cxn modelId="{2A331934-F45E-401C-B5D7-52ED2AB44ED2}" type="presParOf" srcId="{94C87548-46BE-47EB-A84D-2519FDFB996A}" destId="{BEA07E08-3D71-4383-AA33-676C95DC5BCD}" srcOrd="2" destOrd="0" presId="urn:microsoft.com/office/officeart/2008/layout/LinedList"/>
    <dgm:cxn modelId="{D68D407A-58FE-4EB5-9EE0-3630847D410F}" type="presParOf" srcId="{94C87548-46BE-47EB-A84D-2519FDFB996A}" destId="{770AD410-7063-4882-BC8F-C7A717F6D003}" srcOrd="3" destOrd="0" presId="urn:microsoft.com/office/officeart/2008/layout/LinedList"/>
    <dgm:cxn modelId="{D61ADB1D-9F0C-4EEB-A1DC-24133DF779AA}" type="presParOf" srcId="{770AD410-7063-4882-BC8F-C7A717F6D003}" destId="{2817A86A-5902-46E7-B9AB-501C8B00407B}" srcOrd="0" destOrd="0" presId="urn:microsoft.com/office/officeart/2008/layout/LinedList"/>
    <dgm:cxn modelId="{5A7F1CE1-128B-4FAD-B442-C17E87F917AF}" type="presParOf" srcId="{770AD410-7063-4882-BC8F-C7A717F6D003}" destId="{89568ED5-45EB-43B3-AD77-483444FDB24F}" srcOrd="1" destOrd="0" presId="urn:microsoft.com/office/officeart/2008/layout/LinedList"/>
    <dgm:cxn modelId="{54654924-2354-43AE-98F8-8FA7FE954A4D}" type="presParOf" srcId="{94C87548-46BE-47EB-A84D-2519FDFB996A}" destId="{4430FC72-5B5F-4793-886D-71C05F5E3500}" srcOrd="4" destOrd="0" presId="urn:microsoft.com/office/officeart/2008/layout/LinedList"/>
    <dgm:cxn modelId="{6DA35F21-7BAD-4945-A806-A98767D97343}" type="presParOf" srcId="{94C87548-46BE-47EB-A84D-2519FDFB996A}" destId="{E1364C32-7C9A-4131-A269-621C95982377}" srcOrd="5" destOrd="0" presId="urn:microsoft.com/office/officeart/2008/layout/LinedList"/>
    <dgm:cxn modelId="{8427797C-5726-437B-9224-8FD565810DC2}" type="presParOf" srcId="{E1364C32-7C9A-4131-A269-621C95982377}" destId="{91925841-2086-48BD-A1D8-6F8236154872}" srcOrd="0" destOrd="0" presId="urn:microsoft.com/office/officeart/2008/layout/LinedList"/>
    <dgm:cxn modelId="{2AB9DC48-057F-48BC-9566-69F0CC1BC18F}" type="presParOf" srcId="{E1364C32-7C9A-4131-A269-621C95982377}" destId="{4DE84D58-3E1F-4712-9EAA-3DD23AC3A840}" srcOrd="1" destOrd="0" presId="urn:microsoft.com/office/officeart/2008/layout/LinedList"/>
    <dgm:cxn modelId="{C4B48DEA-B817-48C4-9533-412EC8ACEAD6}" type="presParOf" srcId="{94C87548-46BE-47EB-A84D-2519FDFB996A}" destId="{C86C0A06-97D1-4BA1-B468-D0D7933A875E}" srcOrd="6" destOrd="0" presId="urn:microsoft.com/office/officeart/2008/layout/LinedList"/>
    <dgm:cxn modelId="{4FE07BB8-58AE-493A-B8DE-A10D52C3746A}" type="presParOf" srcId="{94C87548-46BE-47EB-A84D-2519FDFB996A}" destId="{5153C1BD-DB6E-4CE1-9625-3F178EBC1AAE}" srcOrd="7" destOrd="0" presId="urn:microsoft.com/office/officeart/2008/layout/LinedList"/>
    <dgm:cxn modelId="{A05C8953-6B30-48E1-9F1A-03CC5FCC7116}" type="presParOf" srcId="{5153C1BD-DB6E-4CE1-9625-3F178EBC1AAE}" destId="{3DDB0A60-3258-4791-8B3B-FD8CA5C4C8B1}" srcOrd="0" destOrd="0" presId="urn:microsoft.com/office/officeart/2008/layout/LinedList"/>
    <dgm:cxn modelId="{35972181-9990-4555-960E-D29FB48FD6F1}" type="presParOf" srcId="{5153C1BD-DB6E-4CE1-9625-3F178EBC1AAE}" destId="{83C29C31-0C75-4536-B7F3-360D41837BA5}" srcOrd="1" destOrd="0" presId="urn:microsoft.com/office/officeart/2008/layout/LinedList"/>
    <dgm:cxn modelId="{A286C8BC-E97E-49BA-A85C-06CD10EC496C}" type="presParOf" srcId="{94C87548-46BE-47EB-A84D-2519FDFB996A}" destId="{F8CB1FDA-4FF5-4B18-BB3A-2564363CB513}" srcOrd="8" destOrd="0" presId="urn:microsoft.com/office/officeart/2008/layout/LinedList"/>
    <dgm:cxn modelId="{0A4A0F09-8AFD-4E0A-AE69-D5A5A67A9C38}" type="presParOf" srcId="{94C87548-46BE-47EB-A84D-2519FDFB996A}" destId="{1E5C65E3-3996-4863-9596-DB2E68F4225C}" srcOrd="9" destOrd="0" presId="urn:microsoft.com/office/officeart/2008/layout/LinedList"/>
    <dgm:cxn modelId="{553ACF6B-35E3-4515-88F3-04D56779B586}" type="presParOf" srcId="{1E5C65E3-3996-4863-9596-DB2E68F4225C}" destId="{297CEDD0-2DF9-44C1-A012-A3C69D0813B0}" srcOrd="0" destOrd="0" presId="urn:microsoft.com/office/officeart/2008/layout/LinedList"/>
    <dgm:cxn modelId="{F2EC4FF5-4FAE-4881-BECF-B936250CF1EA}" type="presParOf" srcId="{1E5C65E3-3996-4863-9596-DB2E68F4225C}" destId="{060A27E3-DC6B-4858-B2C9-97BFDCF65709}" srcOrd="1" destOrd="0" presId="urn:microsoft.com/office/officeart/2008/layout/LinedList"/>
    <dgm:cxn modelId="{6CE18C2B-FE15-4A0D-8B9E-7D10A7F68D9C}" type="presParOf" srcId="{94C87548-46BE-47EB-A84D-2519FDFB996A}" destId="{4D8E254D-31AF-4ED4-8FBB-74CDAF5A33EF}" srcOrd="10" destOrd="0" presId="urn:microsoft.com/office/officeart/2008/layout/LinedList"/>
    <dgm:cxn modelId="{EEA5C501-47FF-4BCD-B04F-318C1ACE1505}" type="presParOf" srcId="{94C87548-46BE-47EB-A84D-2519FDFB996A}" destId="{BACC813D-79C2-471D-892A-680C4CBBD96D}" srcOrd="11" destOrd="0" presId="urn:microsoft.com/office/officeart/2008/layout/LinedList"/>
    <dgm:cxn modelId="{65A85F6A-6E2C-4122-878B-4E819D13431D}" type="presParOf" srcId="{BACC813D-79C2-471D-892A-680C4CBBD96D}" destId="{147EDA64-D2F6-468A-B791-72A090B38B4F}" srcOrd="0" destOrd="0" presId="urn:microsoft.com/office/officeart/2008/layout/LinedList"/>
    <dgm:cxn modelId="{592DFA65-4560-42BB-AB63-89B381646E16}" type="presParOf" srcId="{BACC813D-79C2-471D-892A-680C4CBBD96D}" destId="{CD31031E-5786-42C0-A11B-B7ED4A85CCAF}" srcOrd="1" destOrd="0" presId="urn:microsoft.com/office/officeart/2008/layout/LinedList"/>
    <dgm:cxn modelId="{756437F3-4761-476F-A31A-0D6689AF8A60}" type="presParOf" srcId="{94C87548-46BE-47EB-A84D-2519FDFB996A}" destId="{E4635AB9-6260-481C-9C48-FA3C526BDCE5}" srcOrd="12" destOrd="0" presId="urn:microsoft.com/office/officeart/2008/layout/LinedList"/>
    <dgm:cxn modelId="{5CF4ED67-4DFF-4558-9625-50911F952A58}" type="presParOf" srcId="{94C87548-46BE-47EB-A84D-2519FDFB996A}" destId="{4B6D2FC4-31CA-4A67-9408-4FC6CE23554F}" srcOrd="13" destOrd="0" presId="urn:microsoft.com/office/officeart/2008/layout/LinedList"/>
    <dgm:cxn modelId="{738AB38C-8809-4176-BCC2-691E413FAD22}" type="presParOf" srcId="{4B6D2FC4-31CA-4A67-9408-4FC6CE23554F}" destId="{E48E4EAC-3873-4359-BDAB-40A0A120B7FD}" srcOrd="0" destOrd="0" presId="urn:microsoft.com/office/officeart/2008/layout/LinedList"/>
    <dgm:cxn modelId="{DA9EF416-08E7-4902-BA5C-D022C02F4691}" type="presParOf" srcId="{4B6D2FC4-31CA-4A67-9408-4FC6CE23554F}" destId="{37E45E89-4C70-4C0D-806F-CF94B60D4990}" srcOrd="1" destOrd="0" presId="urn:microsoft.com/office/officeart/2008/layout/LinedList"/>
    <dgm:cxn modelId="{B74C655A-EB87-40CA-A2CA-DE0159B582F4}" type="presParOf" srcId="{94C87548-46BE-47EB-A84D-2519FDFB996A}" destId="{315BA86C-06CC-435E-BCBB-9A65735F5D4A}" srcOrd="14" destOrd="0" presId="urn:microsoft.com/office/officeart/2008/layout/LinedList"/>
    <dgm:cxn modelId="{16E5B25C-2758-43B5-8126-55EC3989271E}" type="presParOf" srcId="{94C87548-46BE-47EB-A84D-2519FDFB996A}" destId="{0BB1E643-C137-4BE3-BF18-D8A8772A3E0F}" srcOrd="15" destOrd="0" presId="urn:microsoft.com/office/officeart/2008/layout/LinedList"/>
    <dgm:cxn modelId="{F9D36D2B-79E1-473E-B119-CB3FAF271C38}" type="presParOf" srcId="{0BB1E643-C137-4BE3-BF18-D8A8772A3E0F}" destId="{8760A936-DCA8-4823-A7D8-991DA2F7F71C}" srcOrd="0" destOrd="0" presId="urn:microsoft.com/office/officeart/2008/layout/LinedList"/>
    <dgm:cxn modelId="{78944EBD-6125-48BB-B8B9-4006B1C6B9B3}" type="presParOf" srcId="{0BB1E643-C137-4BE3-BF18-D8A8772A3E0F}" destId="{67B5BC99-0EB9-453E-A5A7-6848CCA19E4A}" srcOrd="1" destOrd="0" presId="urn:microsoft.com/office/officeart/2008/layout/LinedList"/>
    <dgm:cxn modelId="{C3DB6AD4-B450-46A5-9808-6A933A0A4160}" type="presParOf" srcId="{94C87548-46BE-47EB-A84D-2519FDFB996A}" destId="{A536DC16-59B2-4B55-9A5E-3273A591EB06}" srcOrd="16" destOrd="0" presId="urn:microsoft.com/office/officeart/2008/layout/LinedList"/>
    <dgm:cxn modelId="{32E0F451-466F-4D73-92AD-989BDD2C1D22}" type="presParOf" srcId="{94C87548-46BE-47EB-A84D-2519FDFB996A}" destId="{B99BA4F5-1323-4D70-A980-25566AA6146A}" srcOrd="17" destOrd="0" presId="urn:microsoft.com/office/officeart/2008/layout/LinedList"/>
    <dgm:cxn modelId="{BF2F111A-2B9D-4501-9E60-219219840D4E}" type="presParOf" srcId="{B99BA4F5-1323-4D70-A980-25566AA6146A}" destId="{91A00E0C-B0DA-4444-95DC-2984B1E8EEAE}" srcOrd="0" destOrd="0" presId="urn:microsoft.com/office/officeart/2008/layout/LinedList"/>
    <dgm:cxn modelId="{AC98AA14-4B63-4079-AEA6-9ADF03DDD96E}" type="presParOf" srcId="{B99BA4F5-1323-4D70-A980-25566AA6146A}" destId="{7D137A80-1E3F-415B-9EF1-7A8D1D1DD4E0}" srcOrd="1" destOrd="0" presId="urn:microsoft.com/office/officeart/2008/layout/LinedList"/>
    <dgm:cxn modelId="{8F41E2F4-8C02-45C8-A886-6E6A619700F3}" type="presParOf" srcId="{94C87548-46BE-47EB-A84D-2519FDFB996A}" destId="{DC6EDEF7-18DA-4E48-A8FA-5066263A6AA7}" srcOrd="18" destOrd="0" presId="urn:microsoft.com/office/officeart/2008/layout/LinedList"/>
    <dgm:cxn modelId="{2E596248-CFD3-4C78-B636-624E62F5E958}" type="presParOf" srcId="{94C87548-46BE-47EB-A84D-2519FDFB996A}" destId="{4BAA6F1E-9FB6-4245-A928-B57C6F418074}" srcOrd="19" destOrd="0" presId="urn:microsoft.com/office/officeart/2008/layout/LinedList"/>
    <dgm:cxn modelId="{974D9DA3-0198-4DAF-9374-ED9C8092F0A0}" type="presParOf" srcId="{4BAA6F1E-9FB6-4245-A928-B57C6F418074}" destId="{B314678F-0BAA-4AD2-9F50-2200B8E1183D}" srcOrd="0" destOrd="0" presId="urn:microsoft.com/office/officeart/2008/layout/LinedList"/>
    <dgm:cxn modelId="{4D1D5BC6-7EED-473F-97CE-8B2DEE702F36}" type="presParOf" srcId="{4BAA6F1E-9FB6-4245-A928-B57C6F418074}" destId="{110873A9-87B2-4887-B580-667496261571}" srcOrd="1" destOrd="0" presId="urn:microsoft.com/office/officeart/2008/layout/LinedList"/>
    <dgm:cxn modelId="{E614133B-2806-47D8-AA57-8FA5F9C8ED56}" type="presParOf" srcId="{94C87548-46BE-47EB-A84D-2519FDFB996A}" destId="{0D660024-25A5-4EC8-BC05-587599FD3A3D}" srcOrd="20" destOrd="0" presId="urn:microsoft.com/office/officeart/2008/layout/LinedList"/>
    <dgm:cxn modelId="{CD4CC502-A0A2-49AD-8434-C452B489E936}" type="presParOf" srcId="{94C87548-46BE-47EB-A84D-2519FDFB996A}" destId="{EAD887D8-2B5E-4ECE-A55B-19E79CAE0F45}" srcOrd="21" destOrd="0" presId="urn:microsoft.com/office/officeart/2008/layout/LinedList"/>
    <dgm:cxn modelId="{DEA905AF-F73D-4FB8-9296-E0D81D2D6BBD}" type="presParOf" srcId="{EAD887D8-2B5E-4ECE-A55B-19E79CAE0F45}" destId="{7ED181FD-8654-4008-A71D-1B7852732060}" srcOrd="0" destOrd="0" presId="urn:microsoft.com/office/officeart/2008/layout/LinedList"/>
    <dgm:cxn modelId="{BDBF2198-0F94-4AC6-9249-1B322C4AF4A4}" type="presParOf" srcId="{EAD887D8-2B5E-4ECE-A55B-19E79CAE0F45}" destId="{42A6473B-47B8-49D6-9B87-53F119618F7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61FAE7-894F-4212-999E-97024D4C760E}"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0FD8395C-92CF-4161-ABD8-32295DCAE052}">
      <dgm:prSet/>
      <dgm:spPr/>
      <dgm:t>
        <a:bodyPr/>
        <a:lstStyle/>
        <a:p>
          <a:r>
            <a:rPr lang="en-US"/>
            <a:t>All pupils have a paper copy of their report</a:t>
          </a:r>
        </a:p>
      </dgm:t>
    </dgm:pt>
    <dgm:pt modelId="{272017F1-A28E-4388-8AB2-52B8ED03F6AB}" type="parTrans" cxnId="{769B643A-4A1B-483F-A069-77A959080464}">
      <dgm:prSet/>
      <dgm:spPr/>
      <dgm:t>
        <a:bodyPr/>
        <a:lstStyle/>
        <a:p>
          <a:endParaRPr lang="en-US"/>
        </a:p>
      </dgm:t>
    </dgm:pt>
    <dgm:pt modelId="{634652DC-79E4-40B8-B07F-5DA1C5DB9ADE}" type="sibTrans" cxnId="{769B643A-4A1B-483F-A069-77A959080464}">
      <dgm:prSet/>
      <dgm:spPr/>
      <dgm:t>
        <a:bodyPr/>
        <a:lstStyle/>
        <a:p>
          <a:endParaRPr lang="en-US"/>
        </a:p>
      </dgm:t>
    </dgm:pt>
    <dgm:pt modelId="{F9F05F27-2FF4-4CDF-9DBA-F20F2913BF53}">
      <dgm:prSet/>
      <dgm:spPr/>
      <dgm:t>
        <a:bodyPr/>
        <a:lstStyle/>
        <a:p>
          <a:r>
            <a:rPr lang="en-US"/>
            <a:t>Work in PSE ahead of Pathways Interview</a:t>
          </a:r>
        </a:p>
      </dgm:t>
    </dgm:pt>
    <dgm:pt modelId="{117FC6B6-2A69-448D-AD70-D32EE8620206}" type="parTrans" cxnId="{9506C922-2BD8-4E5D-8F21-A4474A96AFEB}">
      <dgm:prSet/>
      <dgm:spPr/>
      <dgm:t>
        <a:bodyPr/>
        <a:lstStyle/>
        <a:p>
          <a:endParaRPr lang="en-US"/>
        </a:p>
      </dgm:t>
    </dgm:pt>
    <dgm:pt modelId="{ACE10578-AC16-49B5-98C0-BAEBA97D9854}" type="sibTrans" cxnId="{9506C922-2BD8-4E5D-8F21-A4474A96AFEB}">
      <dgm:prSet/>
      <dgm:spPr/>
      <dgm:t>
        <a:bodyPr/>
        <a:lstStyle/>
        <a:p>
          <a:endParaRPr lang="en-US"/>
        </a:p>
      </dgm:t>
    </dgm:pt>
    <dgm:pt modelId="{EBF322BC-2A84-4BD6-944D-774BB82C3AA4}">
      <dgm:prSet/>
      <dgm:spPr/>
      <dgm:t>
        <a:bodyPr/>
        <a:lstStyle/>
        <a:p>
          <a:r>
            <a:rPr lang="en-US"/>
            <a:t>Looking at levels achieved so far</a:t>
          </a:r>
        </a:p>
      </dgm:t>
    </dgm:pt>
    <dgm:pt modelId="{C34C7FAC-0291-4069-8D3A-039D7AB2DD60}" type="parTrans" cxnId="{27175504-FD84-41E2-B37F-911AC0638154}">
      <dgm:prSet/>
      <dgm:spPr/>
      <dgm:t>
        <a:bodyPr/>
        <a:lstStyle/>
        <a:p>
          <a:endParaRPr lang="en-US"/>
        </a:p>
      </dgm:t>
    </dgm:pt>
    <dgm:pt modelId="{B126A2AB-7DFE-40FB-B072-5DF850B6E3D3}" type="sibTrans" cxnId="{27175504-FD84-41E2-B37F-911AC0638154}">
      <dgm:prSet/>
      <dgm:spPr/>
      <dgm:t>
        <a:bodyPr/>
        <a:lstStyle/>
        <a:p>
          <a:endParaRPr lang="en-US"/>
        </a:p>
      </dgm:t>
    </dgm:pt>
    <dgm:pt modelId="{9537090B-6FDF-4565-A4FE-66179593DF4F}">
      <dgm:prSet/>
      <dgm:spPr/>
      <dgm:t>
        <a:bodyPr/>
        <a:lstStyle/>
        <a:p>
          <a:r>
            <a:rPr lang="en-US"/>
            <a:t>Another tracking period due in April</a:t>
          </a:r>
        </a:p>
      </dgm:t>
    </dgm:pt>
    <dgm:pt modelId="{A232C01D-D9CB-4B81-A159-75D07A5D15EA}" type="parTrans" cxnId="{52F41B81-C9CF-417C-9B26-6A26290DFD28}">
      <dgm:prSet/>
      <dgm:spPr/>
      <dgm:t>
        <a:bodyPr/>
        <a:lstStyle/>
        <a:p>
          <a:endParaRPr lang="en-US"/>
        </a:p>
      </dgm:t>
    </dgm:pt>
    <dgm:pt modelId="{E2210DA9-EF16-4B75-89CA-DF3A6C1A7FF7}" type="sibTrans" cxnId="{52F41B81-C9CF-417C-9B26-6A26290DFD28}">
      <dgm:prSet/>
      <dgm:spPr/>
      <dgm:t>
        <a:bodyPr/>
        <a:lstStyle/>
        <a:p>
          <a:endParaRPr lang="en-US"/>
        </a:p>
      </dgm:t>
    </dgm:pt>
    <dgm:pt modelId="{1EEB7F3B-039C-42F7-BBC4-59F233AFD0E4}">
      <dgm:prSet/>
      <dgm:spPr/>
      <dgm:t>
        <a:bodyPr/>
        <a:lstStyle/>
        <a:p>
          <a:r>
            <a:rPr lang="en-US"/>
            <a:t>Behaviour Effort and Homework</a:t>
          </a:r>
        </a:p>
      </dgm:t>
    </dgm:pt>
    <dgm:pt modelId="{49B3AF1C-520D-44A9-8210-1E2A8776B6AA}" type="parTrans" cxnId="{A1929CCB-E935-40C3-8E04-B44D8D530A3E}">
      <dgm:prSet/>
      <dgm:spPr/>
      <dgm:t>
        <a:bodyPr/>
        <a:lstStyle/>
        <a:p>
          <a:endParaRPr lang="en-US"/>
        </a:p>
      </dgm:t>
    </dgm:pt>
    <dgm:pt modelId="{204A4B36-4B2B-4FDF-BF92-91B6AE639478}" type="sibTrans" cxnId="{A1929CCB-E935-40C3-8E04-B44D8D530A3E}">
      <dgm:prSet/>
      <dgm:spPr/>
      <dgm:t>
        <a:bodyPr/>
        <a:lstStyle/>
        <a:p>
          <a:endParaRPr lang="en-US"/>
        </a:p>
      </dgm:t>
    </dgm:pt>
    <dgm:pt modelId="{1F301835-5762-46D1-8E2C-E44C62B9C084}" type="pres">
      <dgm:prSet presAssocID="{0661FAE7-894F-4212-999E-97024D4C760E}" presName="root" presStyleCnt="0">
        <dgm:presLayoutVars>
          <dgm:dir/>
          <dgm:resizeHandles val="exact"/>
        </dgm:presLayoutVars>
      </dgm:prSet>
      <dgm:spPr/>
    </dgm:pt>
    <dgm:pt modelId="{53B22570-C263-4580-8DBC-4FF846703097}" type="pres">
      <dgm:prSet presAssocID="{0FD8395C-92CF-4161-ABD8-32295DCAE052}" presName="compNode" presStyleCnt="0"/>
      <dgm:spPr/>
    </dgm:pt>
    <dgm:pt modelId="{F165B567-153C-4614-BD15-B8617C4D90A4}" type="pres">
      <dgm:prSet presAssocID="{0FD8395C-92CF-4161-ABD8-32295DCAE05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
        </a:ext>
      </dgm:extLst>
    </dgm:pt>
    <dgm:pt modelId="{621D6B39-26D6-4B1B-AA8A-75E261320DE4}" type="pres">
      <dgm:prSet presAssocID="{0FD8395C-92CF-4161-ABD8-32295DCAE052}" presName="spaceRect" presStyleCnt="0"/>
      <dgm:spPr/>
    </dgm:pt>
    <dgm:pt modelId="{FB7AB601-5696-49C4-AE42-BAF7931D5884}" type="pres">
      <dgm:prSet presAssocID="{0FD8395C-92CF-4161-ABD8-32295DCAE052}" presName="textRect" presStyleLbl="revTx" presStyleIdx="0" presStyleCnt="5">
        <dgm:presLayoutVars>
          <dgm:chMax val="1"/>
          <dgm:chPref val="1"/>
        </dgm:presLayoutVars>
      </dgm:prSet>
      <dgm:spPr/>
    </dgm:pt>
    <dgm:pt modelId="{41757646-85E3-4161-BC65-CA36EC6DE5DC}" type="pres">
      <dgm:prSet presAssocID="{634652DC-79E4-40B8-B07F-5DA1C5DB9ADE}" presName="sibTrans" presStyleCnt="0"/>
      <dgm:spPr/>
    </dgm:pt>
    <dgm:pt modelId="{AC00C627-4A32-4F53-ADE8-AD46B8E167DF}" type="pres">
      <dgm:prSet presAssocID="{F9F05F27-2FF4-4CDF-9DBA-F20F2913BF53}" presName="compNode" presStyleCnt="0"/>
      <dgm:spPr/>
    </dgm:pt>
    <dgm:pt modelId="{5B7DFBEE-F96F-43AC-85C6-F738CD757A8B}" type="pres">
      <dgm:prSet presAssocID="{F9F05F27-2FF4-4CDF-9DBA-F20F2913BF5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52032A2E-DA3F-4C82-B9C2-A132DF26CA8D}" type="pres">
      <dgm:prSet presAssocID="{F9F05F27-2FF4-4CDF-9DBA-F20F2913BF53}" presName="spaceRect" presStyleCnt="0"/>
      <dgm:spPr/>
    </dgm:pt>
    <dgm:pt modelId="{A414AA97-BAD3-41B4-9CBB-9E5205E98366}" type="pres">
      <dgm:prSet presAssocID="{F9F05F27-2FF4-4CDF-9DBA-F20F2913BF53}" presName="textRect" presStyleLbl="revTx" presStyleIdx="1" presStyleCnt="5">
        <dgm:presLayoutVars>
          <dgm:chMax val="1"/>
          <dgm:chPref val="1"/>
        </dgm:presLayoutVars>
      </dgm:prSet>
      <dgm:spPr/>
    </dgm:pt>
    <dgm:pt modelId="{43FF0286-61F5-4DAC-8222-CB1EBD788C4C}" type="pres">
      <dgm:prSet presAssocID="{ACE10578-AC16-49B5-98C0-BAEBA97D9854}" presName="sibTrans" presStyleCnt="0"/>
      <dgm:spPr/>
    </dgm:pt>
    <dgm:pt modelId="{0498E31C-B1A6-47CD-8EC9-868E07357826}" type="pres">
      <dgm:prSet presAssocID="{EBF322BC-2A84-4BD6-944D-774BB82C3AA4}" presName="compNode" presStyleCnt="0"/>
      <dgm:spPr/>
    </dgm:pt>
    <dgm:pt modelId="{CDF91495-859D-4C13-9595-DEF8114F688F}" type="pres">
      <dgm:prSet presAssocID="{EBF322BC-2A84-4BD6-944D-774BB82C3AA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EAF4400-7E41-4F8C-A3AE-4FF6C6F023B9}" type="pres">
      <dgm:prSet presAssocID="{EBF322BC-2A84-4BD6-944D-774BB82C3AA4}" presName="spaceRect" presStyleCnt="0"/>
      <dgm:spPr/>
    </dgm:pt>
    <dgm:pt modelId="{0B642F0D-A293-49EC-9E6B-02D96BD0C016}" type="pres">
      <dgm:prSet presAssocID="{EBF322BC-2A84-4BD6-944D-774BB82C3AA4}" presName="textRect" presStyleLbl="revTx" presStyleIdx="2" presStyleCnt="5">
        <dgm:presLayoutVars>
          <dgm:chMax val="1"/>
          <dgm:chPref val="1"/>
        </dgm:presLayoutVars>
      </dgm:prSet>
      <dgm:spPr/>
    </dgm:pt>
    <dgm:pt modelId="{70400958-4C6D-437E-8EAC-E80F3B28E27C}" type="pres">
      <dgm:prSet presAssocID="{B126A2AB-7DFE-40FB-B072-5DF850B6E3D3}" presName="sibTrans" presStyleCnt="0"/>
      <dgm:spPr/>
    </dgm:pt>
    <dgm:pt modelId="{A69F6462-A4EF-444C-9E8E-CE008D4DF325}" type="pres">
      <dgm:prSet presAssocID="{9537090B-6FDF-4565-A4FE-66179593DF4F}" presName="compNode" presStyleCnt="0"/>
      <dgm:spPr/>
    </dgm:pt>
    <dgm:pt modelId="{AF2D4D0E-2907-4CB4-857F-279C9C97A131}" type="pres">
      <dgm:prSet presAssocID="{9537090B-6FDF-4565-A4FE-66179593DF4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711EA822-090D-463B-8F0B-A5E54BC5CF4F}" type="pres">
      <dgm:prSet presAssocID="{9537090B-6FDF-4565-A4FE-66179593DF4F}" presName="spaceRect" presStyleCnt="0"/>
      <dgm:spPr/>
    </dgm:pt>
    <dgm:pt modelId="{CCDBF0F0-ACA1-4722-B5EC-CD1FF00E738D}" type="pres">
      <dgm:prSet presAssocID="{9537090B-6FDF-4565-A4FE-66179593DF4F}" presName="textRect" presStyleLbl="revTx" presStyleIdx="3" presStyleCnt="5">
        <dgm:presLayoutVars>
          <dgm:chMax val="1"/>
          <dgm:chPref val="1"/>
        </dgm:presLayoutVars>
      </dgm:prSet>
      <dgm:spPr/>
    </dgm:pt>
    <dgm:pt modelId="{CBE794C0-7A54-4C5A-8421-4C1137B419DA}" type="pres">
      <dgm:prSet presAssocID="{E2210DA9-EF16-4B75-89CA-DF3A6C1A7FF7}" presName="sibTrans" presStyleCnt="0"/>
      <dgm:spPr/>
    </dgm:pt>
    <dgm:pt modelId="{F9302E5C-E88D-43B6-B9DE-9E6051BC7260}" type="pres">
      <dgm:prSet presAssocID="{1EEB7F3B-039C-42F7-BBC4-59F233AFD0E4}" presName="compNode" presStyleCnt="0"/>
      <dgm:spPr/>
    </dgm:pt>
    <dgm:pt modelId="{7035B42B-7055-438A-A996-F69F6714F5AF}" type="pres">
      <dgm:prSet presAssocID="{1EEB7F3B-039C-42F7-BBC4-59F233AFD0E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2E8AF52A-FDF7-4E02-8C1A-D3EBEFE9478C}" type="pres">
      <dgm:prSet presAssocID="{1EEB7F3B-039C-42F7-BBC4-59F233AFD0E4}" presName="spaceRect" presStyleCnt="0"/>
      <dgm:spPr/>
    </dgm:pt>
    <dgm:pt modelId="{D23F8ABE-5A36-40BC-B218-BE1A8B9DB387}" type="pres">
      <dgm:prSet presAssocID="{1EEB7F3B-039C-42F7-BBC4-59F233AFD0E4}" presName="textRect" presStyleLbl="revTx" presStyleIdx="4" presStyleCnt="5">
        <dgm:presLayoutVars>
          <dgm:chMax val="1"/>
          <dgm:chPref val="1"/>
        </dgm:presLayoutVars>
      </dgm:prSet>
      <dgm:spPr/>
    </dgm:pt>
  </dgm:ptLst>
  <dgm:cxnLst>
    <dgm:cxn modelId="{27175504-FD84-41E2-B37F-911AC0638154}" srcId="{0661FAE7-894F-4212-999E-97024D4C760E}" destId="{EBF322BC-2A84-4BD6-944D-774BB82C3AA4}" srcOrd="2" destOrd="0" parTransId="{C34C7FAC-0291-4069-8D3A-039D7AB2DD60}" sibTransId="{B126A2AB-7DFE-40FB-B072-5DF850B6E3D3}"/>
    <dgm:cxn modelId="{0FE98622-6FB7-4E26-A54C-47C7D7BCFDEC}" type="presOf" srcId="{1EEB7F3B-039C-42F7-BBC4-59F233AFD0E4}" destId="{D23F8ABE-5A36-40BC-B218-BE1A8B9DB387}" srcOrd="0" destOrd="0" presId="urn:microsoft.com/office/officeart/2018/2/layout/IconLabelList"/>
    <dgm:cxn modelId="{9506C922-2BD8-4E5D-8F21-A4474A96AFEB}" srcId="{0661FAE7-894F-4212-999E-97024D4C760E}" destId="{F9F05F27-2FF4-4CDF-9DBA-F20F2913BF53}" srcOrd="1" destOrd="0" parTransId="{117FC6B6-2A69-448D-AD70-D32EE8620206}" sibTransId="{ACE10578-AC16-49B5-98C0-BAEBA97D9854}"/>
    <dgm:cxn modelId="{670AF237-FDE1-4107-9542-B8D81778BEC4}" type="presOf" srcId="{9537090B-6FDF-4565-A4FE-66179593DF4F}" destId="{CCDBF0F0-ACA1-4722-B5EC-CD1FF00E738D}" srcOrd="0" destOrd="0" presId="urn:microsoft.com/office/officeart/2018/2/layout/IconLabelList"/>
    <dgm:cxn modelId="{769B643A-4A1B-483F-A069-77A959080464}" srcId="{0661FAE7-894F-4212-999E-97024D4C760E}" destId="{0FD8395C-92CF-4161-ABD8-32295DCAE052}" srcOrd="0" destOrd="0" parTransId="{272017F1-A28E-4388-8AB2-52B8ED03F6AB}" sibTransId="{634652DC-79E4-40B8-B07F-5DA1C5DB9ADE}"/>
    <dgm:cxn modelId="{4D9F0147-E52C-45B6-89E6-CA371CF6B7C7}" type="presOf" srcId="{0661FAE7-894F-4212-999E-97024D4C760E}" destId="{1F301835-5762-46D1-8E2C-E44C62B9C084}" srcOrd="0" destOrd="0" presId="urn:microsoft.com/office/officeart/2018/2/layout/IconLabelList"/>
    <dgm:cxn modelId="{52F41B81-C9CF-417C-9B26-6A26290DFD28}" srcId="{0661FAE7-894F-4212-999E-97024D4C760E}" destId="{9537090B-6FDF-4565-A4FE-66179593DF4F}" srcOrd="3" destOrd="0" parTransId="{A232C01D-D9CB-4B81-A159-75D07A5D15EA}" sibTransId="{E2210DA9-EF16-4B75-89CA-DF3A6C1A7FF7}"/>
    <dgm:cxn modelId="{CBF1E385-913F-4E47-9B90-F06DA94DCAD9}" type="presOf" srcId="{F9F05F27-2FF4-4CDF-9DBA-F20F2913BF53}" destId="{A414AA97-BAD3-41B4-9CBB-9E5205E98366}" srcOrd="0" destOrd="0" presId="urn:microsoft.com/office/officeart/2018/2/layout/IconLabelList"/>
    <dgm:cxn modelId="{D2785D8C-62DE-4E1E-8BCC-63709AD9345E}" type="presOf" srcId="{EBF322BC-2A84-4BD6-944D-774BB82C3AA4}" destId="{0B642F0D-A293-49EC-9E6B-02D96BD0C016}" srcOrd="0" destOrd="0" presId="urn:microsoft.com/office/officeart/2018/2/layout/IconLabelList"/>
    <dgm:cxn modelId="{23FC34AD-66A1-4F4B-9FE2-E7600935B291}" type="presOf" srcId="{0FD8395C-92CF-4161-ABD8-32295DCAE052}" destId="{FB7AB601-5696-49C4-AE42-BAF7931D5884}" srcOrd="0" destOrd="0" presId="urn:microsoft.com/office/officeart/2018/2/layout/IconLabelList"/>
    <dgm:cxn modelId="{A1929CCB-E935-40C3-8E04-B44D8D530A3E}" srcId="{0661FAE7-894F-4212-999E-97024D4C760E}" destId="{1EEB7F3B-039C-42F7-BBC4-59F233AFD0E4}" srcOrd="4" destOrd="0" parTransId="{49B3AF1C-520D-44A9-8210-1E2A8776B6AA}" sibTransId="{204A4B36-4B2B-4FDF-BF92-91B6AE639478}"/>
    <dgm:cxn modelId="{359921B2-2C59-4445-BAF3-40696A1DA9B5}" type="presParOf" srcId="{1F301835-5762-46D1-8E2C-E44C62B9C084}" destId="{53B22570-C263-4580-8DBC-4FF846703097}" srcOrd="0" destOrd="0" presId="urn:microsoft.com/office/officeart/2018/2/layout/IconLabelList"/>
    <dgm:cxn modelId="{46CB8E4F-B122-40F0-A25A-90BAE543A1E7}" type="presParOf" srcId="{53B22570-C263-4580-8DBC-4FF846703097}" destId="{F165B567-153C-4614-BD15-B8617C4D90A4}" srcOrd="0" destOrd="0" presId="urn:microsoft.com/office/officeart/2018/2/layout/IconLabelList"/>
    <dgm:cxn modelId="{1EF17161-6F52-4CDE-A440-AF57357FFC06}" type="presParOf" srcId="{53B22570-C263-4580-8DBC-4FF846703097}" destId="{621D6B39-26D6-4B1B-AA8A-75E261320DE4}" srcOrd="1" destOrd="0" presId="urn:microsoft.com/office/officeart/2018/2/layout/IconLabelList"/>
    <dgm:cxn modelId="{A57C3F4B-5E18-46A3-9EFE-0E189B3D8123}" type="presParOf" srcId="{53B22570-C263-4580-8DBC-4FF846703097}" destId="{FB7AB601-5696-49C4-AE42-BAF7931D5884}" srcOrd="2" destOrd="0" presId="urn:microsoft.com/office/officeart/2018/2/layout/IconLabelList"/>
    <dgm:cxn modelId="{36A8D762-0FC9-401C-8DC9-3C3F11232449}" type="presParOf" srcId="{1F301835-5762-46D1-8E2C-E44C62B9C084}" destId="{41757646-85E3-4161-BC65-CA36EC6DE5DC}" srcOrd="1" destOrd="0" presId="urn:microsoft.com/office/officeart/2018/2/layout/IconLabelList"/>
    <dgm:cxn modelId="{14FB4271-3691-4C93-895E-2C9883853212}" type="presParOf" srcId="{1F301835-5762-46D1-8E2C-E44C62B9C084}" destId="{AC00C627-4A32-4F53-ADE8-AD46B8E167DF}" srcOrd="2" destOrd="0" presId="urn:microsoft.com/office/officeart/2018/2/layout/IconLabelList"/>
    <dgm:cxn modelId="{327D9CFE-BAF0-4ADC-A710-7397ED8E4A3E}" type="presParOf" srcId="{AC00C627-4A32-4F53-ADE8-AD46B8E167DF}" destId="{5B7DFBEE-F96F-43AC-85C6-F738CD757A8B}" srcOrd="0" destOrd="0" presId="urn:microsoft.com/office/officeart/2018/2/layout/IconLabelList"/>
    <dgm:cxn modelId="{E85B1A59-1CAC-4E73-B456-2B18D619910C}" type="presParOf" srcId="{AC00C627-4A32-4F53-ADE8-AD46B8E167DF}" destId="{52032A2E-DA3F-4C82-B9C2-A132DF26CA8D}" srcOrd="1" destOrd="0" presId="urn:microsoft.com/office/officeart/2018/2/layout/IconLabelList"/>
    <dgm:cxn modelId="{0B7E4007-4954-480D-9462-7AAC64AE3A70}" type="presParOf" srcId="{AC00C627-4A32-4F53-ADE8-AD46B8E167DF}" destId="{A414AA97-BAD3-41B4-9CBB-9E5205E98366}" srcOrd="2" destOrd="0" presId="urn:microsoft.com/office/officeart/2018/2/layout/IconLabelList"/>
    <dgm:cxn modelId="{D5FB26BB-8B37-42F3-8005-0B4566B2A003}" type="presParOf" srcId="{1F301835-5762-46D1-8E2C-E44C62B9C084}" destId="{43FF0286-61F5-4DAC-8222-CB1EBD788C4C}" srcOrd="3" destOrd="0" presId="urn:microsoft.com/office/officeart/2018/2/layout/IconLabelList"/>
    <dgm:cxn modelId="{16EC2F49-8F16-482C-97A4-64CC45EC2CBB}" type="presParOf" srcId="{1F301835-5762-46D1-8E2C-E44C62B9C084}" destId="{0498E31C-B1A6-47CD-8EC9-868E07357826}" srcOrd="4" destOrd="0" presId="urn:microsoft.com/office/officeart/2018/2/layout/IconLabelList"/>
    <dgm:cxn modelId="{8D056B35-57ED-4390-849F-F2B946949E0C}" type="presParOf" srcId="{0498E31C-B1A6-47CD-8EC9-868E07357826}" destId="{CDF91495-859D-4C13-9595-DEF8114F688F}" srcOrd="0" destOrd="0" presId="urn:microsoft.com/office/officeart/2018/2/layout/IconLabelList"/>
    <dgm:cxn modelId="{7D28BAC2-33C1-4672-848D-3BB51FB43654}" type="presParOf" srcId="{0498E31C-B1A6-47CD-8EC9-868E07357826}" destId="{0EAF4400-7E41-4F8C-A3AE-4FF6C6F023B9}" srcOrd="1" destOrd="0" presId="urn:microsoft.com/office/officeart/2018/2/layout/IconLabelList"/>
    <dgm:cxn modelId="{F5CC582D-8DAD-4808-8835-88B214075034}" type="presParOf" srcId="{0498E31C-B1A6-47CD-8EC9-868E07357826}" destId="{0B642F0D-A293-49EC-9E6B-02D96BD0C016}" srcOrd="2" destOrd="0" presId="urn:microsoft.com/office/officeart/2018/2/layout/IconLabelList"/>
    <dgm:cxn modelId="{EFC3B469-018D-4419-BEBC-D697E3715B46}" type="presParOf" srcId="{1F301835-5762-46D1-8E2C-E44C62B9C084}" destId="{70400958-4C6D-437E-8EAC-E80F3B28E27C}" srcOrd="5" destOrd="0" presId="urn:microsoft.com/office/officeart/2018/2/layout/IconLabelList"/>
    <dgm:cxn modelId="{F9C73287-97AE-4DA6-9FFC-BBBB9BEEECCF}" type="presParOf" srcId="{1F301835-5762-46D1-8E2C-E44C62B9C084}" destId="{A69F6462-A4EF-444C-9E8E-CE008D4DF325}" srcOrd="6" destOrd="0" presId="urn:microsoft.com/office/officeart/2018/2/layout/IconLabelList"/>
    <dgm:cxn modelId="{5739FE13-82D3-4ACB-A2D3-8D48D8493BED}" type="presParOf" srcId="{A69F6462-A4EF-444C-9E8E-CE008D4DF325}" destId="{AF2D4D0E-2907-4CB4-857F-279C9C97A131}" srcOrd="0" destOrd="0" presId="urn:microsoft.com/office/officeart/2018/2/layout/IconLabelList"/>
    <dgm:cxn modelId="{C2CE8C99-F962-479E-A789-A8FAB9BDC9E1}" type="presParOf" srcId="{A69F6462-A4EF-444C-9E8E-CE008D4DF325}" destId="{711EA822-090D-463B-8F0B-A5E54BC5CF4F}" srcOrd="1" destOrd="0" presId="urn:microsoft.com/office/officeart/2018/2/layout/IconLabelList"/>
    <dgm:cxn modelId="{885B30DB-2EA3-49A4-B166-C8971AACE747}" type="presParOf" srcId="{A69F6462-A4EF-444C-9E8E-CE008D4DF325}" destId="{CCDBF0F0-ACA1-4722-B5EC-CD1FF00E738D}" srcOrd="2" destOrd="0" presId="urn:microsoft.com/office/officeart/2018/2/layout/IconLabelList"/>
    <dgm:cxn modelId="{01700BB9-5074-4D10-AEF8-6CD9FF003E6B}" type="presParOf" srcId="{1F301835-5762-46D1-8E2C-E44C62B9C084}" destId="{CBE794C0-7A54-4C5A-8421-4C1137B419DA}" srcOrd="7" destOrd="0" presId="urn:microsoft.com/office/officeart/2018/2/layout/IconLabelList"/>
    <dgm:cxn modelId="{B5E47C15-B63C-4C23-AF27-C40259738EDE}" type="presParOf" srcId="{1F301835-5762-46D1-8E2C-E44C62B9C084}" destId="{F9302E5C-E88D-43B6-B9DE-9E6051BC7260}" srcOrd="8" destOrd="0" presId="urn:microsoft.com/office/officeart/2018/2/layout/IconLabelList"/>
    <dgm:cxn modelId="{368547F5-27E6-478D-B9E4-142BF06B8BA6}" type="presParOf" srcId="{F9302E5C-E88D-43B6-B9DE-9E6051BC7260}" destId="{7035B42B-7055-438A-A996-F69F6714F5AF}" srcOrd="0" destOrd="0" presId="urn:microsoft.com/office/officeart/2018/2/layout/IconLabelList"/>
    <dgm:cxn modelId="{5B6291FB-F9B5-4CF2-B1F4-DBBE8E8F7785}" type="presParOf" srcId="{F9302E5C-E88D-43B6-B9DE-9E6051BC7260}" destId="{2E8AF52A-FDF7-4E02-8C1A-D3EBEFE9478C}" srcOrd="1" destOrd="0" presId="urn:microsoft.com/office/officeart/2018/2/layout/IconLabelList"/>
    <dgm:cxn modelId="{E4C5F780-FF4F-4C02-8AA8-2ABE579D1844}" type="presParOf" srcId="{F9302E5C-E88D-43B6-B9DE-9E6051BC7260}" destId="{D23F8ABE-5A36-40BC-B218-BE1A8B9DB38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F3D2D1-7C69-441A-AC01-797B8C631EE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DF05E4F-BAC2-4B67-8BA6-11505640272B}">
      <dgm:prSet/>
      <dgm:spPr/>
      <dgm:t>
        <a:bodyPr/>
        <a:lstStyle/>
        <a:p>
          <a:r>
            <a:rPr lang="en-GB"/>
            <a:t>S3 Reports issued –1 further tracking report issued in April</a:t>
          </a:r>
          <a:endParaRPr lang="en-US"/>
        </a:p>
      </dgm:t>
    </dgm:pt>
    <dgm:pt modelId="{94F0D1C8-A1DA-461F-B1E0-6C41C2D13B9F}" type="parTrans" cxnId="{E6A94FC5-D2BB-4CFB-8FC0-99E5E67AA068}">
      <dgm:prSet/>
      <dgm:spPr/>
      <dgm:t>
        <a:bodyPr/>
        <a:lstStyle/>
        <a:p>
          <a:endParaRPr lang="en-US"/>
        </a:p>
      </dgm:t>
    </dgm:pt>
    <dgm:pt modelId="{A5905D1E-3CE0-4B74-8220-E382F2ABE302}" type="sibTrans" cxnId="{E6A94FC5-D2BB-4CFB-8FC0-99E5E67AA068}">
      <dgm:prSet/>
      <dgm:spPr/>
      <dgm:t>
        <a:bodyPr/>
        <a:lstStyle/>
        <a:p>
          <a:endParaRPr lang="en-US"/>
        </a:p>
      </dgm:t>
    </dgm:pt>
    <dgm:pt modelId="{7CCF3868-8914-4D38-92EF-FA3D4BAB5265}">
      <dgm:prSet/>
      <dgm:spPr/>
      <dgm:t>
        <a:bodyPr/>
        <a:lstStyle/>
        <a:p>
          <a:r>
            <a:rPr lang="en-GB"/>
            <a:t>S3 Parents’ Meeting</a:t>
          </a:r>
          <a:endParaRPr lang="en-US"/>
        </a:p>
      </dgm:t>
    </dgm:pt>
    <dgm:pt modelId="{F1BF557D-CFAF-4282-A9EF-B3F8E267E758}" type="parTrans" cxnId="{0698AE13-B1B5-4D50-BA73-3D2418FB5E1D}">
      <dgm:prSet/>
      <dgm:spPr/>
      <dgm:t>
        <a:bodyPr/>
        <a:lstStyle/>
        <a:p>
          <a:endParaRPr lang="en-US"/>
        </a:p>
      </dgm:t>
    </dgm:pt>
    <dgm:pt modelId="{4C81FC10-1326-4A66-B1FE-3CCBFB8E05E9}" type="sibTrans" cxnId="{0698AE13-B1B5-4D50-BA73-3D2418FB5E1D}">
      <dgm:prSet/>
      <dgm:spPr/>
      <dgm:t>
        <a:bodyPr/>
        <a:lstStyle/>
        <a:p>
          <a:endParaRPr lang="en-US"/>
        </a:p>
      </dgm:t>
    </dgm:pt>
    <dgm:pt modelId="{3CCA692C-3A5C-4B80-84FB-2855A1147BE5}">
      <dgm:prSet/>
      <dgm:spPr/>
      <dgm:t>
        <a:bodyPr/>
        <a:lstStyle/>
        <a:p>
          <a:r>
            <a:rPr lang="en-GB"/>
            <a:t>S4 Parental Information evening</a:t>
          </a:r>
          <a:endParaRPr lang="en-US"/>
        </a:p>
      </dgm:t>
    </dgm:pt>
    <dgm:pt modelId="{F076AF96-0AFF-4F0D-9D04-A94C453CA17B}" type="parTrans" cxnId="{62D767E6-54A7-4EFE-8E69-F96BBDE9BF34}">
      <dgm:prSet/>
      <dgm:spPr/>
      <dgm:t>
        <a:bodyPr/>
        <a:lstStyle/>
        <a:p>
          <a:endParaRPr lang="en-US"/>
        </a:p>
      </dgm:t>
    </dgm:pt>
    <dgm:pt modelId="{43799E6B-32E8-4E29-8A5F-A6EEAD0FB147}" type="sibTrans" cxnId="{62D767E6-54A7-4EFE-8E69-F96BBDE9BF34}">
      <dgm:prSet/>
      <dgm:spPr/>
      <dgm:t>
        <a:bodyPr/>
        <a:lstStyle/>
        <a:p>
          <a:endParaRPr lang="en-US"/>
        </a:p>
      </dgm:t>
    </dgm:pt>
    <dgm:pt modelId="{C4E140D3-FF8F-4840-86CA-E79D327FE363}">
      <dgm:prSet/>
      <dgm:spPr/>
      <dgm:t>
        <a:bodyPr/>
        <a:lstStyle/>
        <a:p>
          <a:r>
            <a:rPr lang="en-GB"/>
            <a:t>S4 Subject Choice Interviews</a:t>
          </a:r>
          <a:endParaRPr lang="en-US"/>
        </a:p>
      </dgm:t>
    </dgm:pt>
    <dgm:pt modelId="{A8B5500A-E706-4D0C-8D36-6814F66E1A89}" type="parTrans" cxnId="{78E72B76-F858-4B96-A02B-B3E0CD205D9B}">
      <dgm:prSet/>
      <dgm:spPr/>
      <dgm:t>
        <a:bodyPr/>
        <a:lstStyle/>
        <a:p>
          <a:endParaRPr lang="en-US"/>
        </a:p>
      </dgm:t>
    </dgm:pt>
    <dgm:pt modelId="{A0C5EABA-7F60-4149-9A49-248064AB0F29}" type="sibTrans" cxnId="{78E72B76-F858-4B96-A02B-B3E0CD205D9B}">
      <dgm:prSet/>
      <dgm:spPr/>
      <dgm:t>
        <a:bodyPr/>
        <a:lstStyle/>
        <a:p>
          <a:endParaRPr lang="en-US"/>
        </a:p>
      </dgm:t>
    </dgm:pt>
    <dgm:pt modelId="{185DFDF0-E83E-428E-ADC5-4C94FDC2A93E}">
      <dgm:prSet/>
      <dgm:spPr/>
      <dgm:t>
        <a:bodyPr/>
        <a:lstStyle/>
        <a:p>
          <a:r>
            <a:rPr lang="en-GB"/>
            <a:t>Deadline for Submission of Subject Choice forms</a:t>
          </a:r>
          <a:endParaRPr lang="en-US"/>
        </a:p>
      </dgm:t>
    </dgm:pt>
    <dgm:pt modelId="{12E5C4B2-11F7-4AFD-883A-FA6D1F7DE3A9}" type="parTrans" cxnId="{449825C0-0496-42EE-8D40-6C5796E12B5C}">
      <dgm:prSet/>
      <dgm:spPr/>
      <dgm:t>
        <a:bodyPr/>
        <a:lstStyle/>
        <a:p>
          <a:endParaRPr lang="en-US"/>
        </a:p>
      </dgm:t>
    </dgm:pt>
    <dgm:pt modelId="{84FF24AE-047C-4238-A131-71C54CE47B76}" type="sibTrans" cxnId="{449825C0-0496-42EE-8D40-6C5796E12B5C}">
      <dgm:prSet/>
      <dgm:spPr/>
      <dgm:t>
        <a:bodyPr/>
        <a:lstStyle/>
        <a:p>
          <a:endParaRPr lang="en-US"/>
        </a:p>
      </dgm:t>
    </dgm:pt>
    <dgm:pt modelId="{3D6D0D22-08B1-459D-B8B7-B064C23E7C1C}" type="pres">
      <dgm:prSet presAssocID="{9BF3D2D1-7C69-441A-AC01-797B8C631EE0}" presName="vert0" presStyleCnt="0">
        <dgm:presLayoutVars>
          <dgm:dir/>
          <dgm:animOne val="branch"/>
          <dgm:animLvl val="lvl"/>
        </dgm:presLayoutVars>
      </dgm:prSet>
      <dgm:spPr/>
    </dgm:pt>
    <dgm:pt modelId="{9AAE1C5A-4958-4051-8029-898A7CF72580}" type="pres">
      <dgm:prSet presAssocID="{ADF05E4F-BAC2-4B67-8BA6-11505640272B}" presName="thickLine" presStyleLbl="alignNode1" presStyleIdx="0" presStyleCnt="5"/>
      <dgm:spPr/>
    </dgm:pt>
    <dgm:pt modelId="{628DD289-846A-471A-96B5-2501D118A541}" type="pres">
      <dgm:prSet presAssocID="{ADF05E4F-BAC2-4B67-8BA6-11505640272B}" presName="horz1" presStyleCnt="0"/>
      <dgm:spPr/>
    </dgm:pt>
    <dgm:pt modelId="{B85F3F38-FF01-47E7-950D-1F8A9BCE2221}" type="pres">
      <dgm:prSet presAssocID="{ADF05E4F-BAC2-4B67-8BA6-11505640272B}" presName="tx1" presStyleLbl="revTx" presStyleIdx="0" presStyleCnt="5"/>
      <dgm:spPr/>
    </dgm:pt>
    <dgm:pt modelId="{9579E896-83EB-4B91-B318-FEC78638D69C}" type="pres">
      <dgm:prSet presAssocID="{ADF05E4F-BAC2-4B67-8BA6-11505640272B}" presName="vert1" presStyleCnt="0"/>
      <dgm:spPr/>
    </dgm:pt>
    <dgm:pt modelId="{A55925AE-666A-4165-A388-7C051FA9180E}" type="pres">
      <dgm:prSet presAssocID="{7CCF3868-8914-4D38-92EF-FA3D4BAB5265}" presName="thickLine" presStyleLbl="alignNode1" presStyleIdx="1" presStyleCnt="5"/>
      <dgm:spPr/>
    </dgm:pt>
    <dgm:pt modelId="{C1945109-06B3-4F34-9B00-E3C3F1343E70}" type="pres">
      <dgm:prSet presAssocID="{7CCF3868-8914-4D38-92EF-FA3D4BAB5265}" presName="horz1" presStyleCnt="0"/>
      <dgm:spPr/>
    </dgm:pt>
    <dgm:pt modelId="{4BE41244-6C4E-4CC5-9A7A-833ACD433AC4}" type="pres">
      <dgm:prSet presAssocID="{7CCF3868-8914-4D38-92EF-FA3D4BAB5265}" presName="tx1" presStyleLbl="revTx" presStyleIdx="1" presStyleCnt="5"/>
      <dgm:spPr/>
    </dgm:pt>
    <dgm:pt modelId="{42EF7898-1D47-4BCC-B713-C10662B12C19}" type="pres">
      <dgm:prSet presAssocID="{7CCF3868-8914-4D38-92EF-FA3D4BAB5265}" presName="vert1" presStyleCnt="0"/>
      <dgm:spPr/>
    </dgm:pt>
    <dgm:pt modelId="{5DEF89D2-277E-4CC4-9B31-191770225B67}" type="pres">
      <dgm:prSet presAssocID="{3CCA692C-3A5C-4B80-84FB-2855A1147BE5}" presName="thickLine" presStyleLbl="alignNode1" presStyleIdx="2" presStyleCnt="5"/>
      <dgm:spPr/>
    </dgm:pt>
    <dgm:pt modelId="{EFD36C85-D519-446E-915F-017969A1C686}" type="pres">
      <dgm:prSet presAssocID="{3CCA692C-3A5C-4B80-84FB-2855A1147BE5}" presName="horz1" presStyleCnt="0"/>
      <dgm:spPr/>
    </dgm:pt>
    <dgm:pt modelId="{710DAA1C-5574-4465-8F72-D0EE2FFB22F3}" type="pres">
      <dgm:prSet presAssocID="{3CCA692C-3A5C-4B80-84FB-2855A1147BE5}" presName="tx1" presStyleLbl="revTx" presStyleIdx="2" presStyleCnt="5"/>
      <dgm:spPr/>
    </dgm:pt>
    <dgm:pt modelId="{2A0A60EF-BEF5-4564-9460-680EE8FFDA82}" type="pres">
      <dgm:prSet presAssocID="{3CCA692C-3A5C-4B80-84FB-2855A1147BE5}" presName="vert1" presStyleCnt="0"/>
      <dgm:spPr/>
    </dgm:pt>
    <dgm:pt modelId="{1AC7497E-F0A8-4760-84D8-C93D364BB2F9}" type="pres">
      <dgm:prSet presAssocID="{C4E140D3-FF8F-4840-86CA-E79D327FE363}" presName="thickLine" presStyleLbl="alignNode1" presStyleIdx="3" presStyleCnt="5"/>
      <dgm:spPr/>
    </dgm:pt>
    <dgm:pt modelId="{02ECF550-DE5B-4FF3-8136-E8BB7824A8E9}" type="pres">
      <dgm:prSet presAssocID="{C4E140D3-FF8F-4840-86CA-E79D327FE363}" presName="horz1" presStyleCnt="0"/>
      <dgm:spPr/>
    </dgm:pt>
    <dgm:pt modelId="{FAEC8592-52A8-4F51-B3E6-DD4897FB4B72}" type="pres">
      <dgm:prSet presAssocID="{C4E140D3-FF8F-4840-86CA-E79D327FE363}" presName="tx1" presStyleLbl="revTx" presStyleIdx="3" presStyleCnt="5"/>
      <dgm:spPr/>
    </dgm:pt>
    <dgm:pt modelId="{D426E92C-EF40-4991-8135-D66D3BDAF444}" type="pres">
      <dgm:prSet presAssocID="{C4E140D3-FF8F-4840-86CA-E79D327FE363}" presName="vert1" presStyleCnt="0"/>
      <dgm:spPr/>
    </dgm:pt>
    <dgm:pt modelId="{75A6DC98-9D14-408A-B8E6-4C6A0FBD4619}" type="pres">
      <dgm:prSet presAssocID="{185DFDF0-E83E-428E-ADC5-4C94FDC2A93E}" presName="thickLine" presStyleLbl="alignNode1" presStyleIdx="4" presStyleCnt="5"/>
      <dgm:spPr/>
    </dgm:pt>
    <dgm:pt modelId="{FF8ACF3F-653A-44BC-A5D6-6527D7A5B1D6}" type="pres">
      <dgm:prSet presAssocID="{185DFDF0-E83E-428E-ADC5-4C94FDC2A93E}" presName="horz1" presStyleCnt="0"/>
      <dgm:spPr/>
    </dgm:pt>
    <dgm:pt modelId="{8B4724B7-5A5F-49C6-B6DE-0EF4F9BD4FD7}" type="pres">
      <dgm:prSet presAssocID="{185DFDF0-E83E-428E-ADC5-4C94FDC2A93E}" presName="tx1" presStyleLbl="revTx" presStyleIdx="4" presStyleCnt="5"/>
      <dgm:spPr/>
    </dgm:pt>
    <dgm:pt modelId="{B36F4E0B-0232-4D8B-8CEA-21B450B52DD2}" type="pres">
      <dgm:prSet presAssocID="{185DFDF0-E83E-428E-ADC5-4C94FDC2A93E}" presName="vert1" presStyleCnt="0"/>
      <dgm:spPr/>
    </dgm:pt>
  </dgm:ptLst>
  <dgm:cxnLst>
    <dgm:cxn modelId="{0698AE13-B1B5-4D50-BA73-3D2418FB5E1D}" srcId="{9BF3D2D1-7C69-441A-AC01-797B8C631EE0}" destId="{7CCF3868-8914-4D38-92EF-FA3D4BAB5265}" srcOrd="1" destOrd="0" parTransId="{F1BF557D-CFAF-4282-A9EF-B3F8E267E758}" sibTransId="{4C81FC10-1326-4A66-B1FE-3CCBFB8E05E9}"/>
    <dgm:cxn modelId="{92947E6B-1BCD-4CF1-8D62-3B8F6DBD65FB}" type="presOf" srcId="{ADF05E4F-BAC2-4B67-8BA6-11505640272B}" destId="{B85F3F38-FF01-47E7-950D-1F8A9BCE2221}" srcOrd="0" destOrd="0" presId="urn:microsoft.com/office/officeart/2008/layout/LinedList"/>
    <dgm:cxn modelId="{78E72B76-F858-4B96-A02B-B3E0CD205D9B}" srcId="{9BF3D2D1-7C69-441A-AC01-797B8C631EE0}" destId="{C4E140D3-FF8F-4840-86CA-E79D327FE363}" srcOrd="3" destOrd="0" parTransId="{A8B5500A-E706-4D0C-8D36-6814F66E1A89}" sibTransId="{A0C5EABA-7F60-4149-9A49-248064AB0F29}"/>
    <dgm:cxn modelId="{1899ECA2-170D-47DB-92CD-B7C0F00AC308}" type="presOf" srcId="{C4E140D3-FF8F-4840-86CA-E79D327FE363}" destId="{FAEC8592-52A8-4F51-B3E6-DD4897FB4B72}" srcOrd="0" destOrd="0" presId="urn:microsoft.com/office/officeart/2008/layout/LinedList"/>
    <dgm:cxn modelId="{823BC6B9-DF9E-4E66-A634-E311B7C6AC25}" type="presOf" srcId="{7CCF3868-8914-4D38-92EF-FA3D4BAB5265}" destId="{4BE41244-6C4E-4CC5-9A7A-833ACD433AC4}" srcOrd="0" destOrd="0" presId="urn:microsoft.com/office/officeart/2008/layout/LinedList"/>
    <dgm:cxn modelId="{449825C0-0496-42EE-8D40-6C5796E12B5C}" srcId="{9BF3D2D1-7C69-441A-AC01-797B8C631EE0}" destId="{185DFDF0-E83E-428E-ADC5-4C94FDC2A93E}" srcOrd="4" destOrd="0" parTransId="{12E5C4B2-11F7-4AFD-883A-FA6D1F7DE3A9}" sibTransId="{84FF24AE-047C-4238-A131-71C54CE47B76}"/>
    <dgm:cxn modelId="{9A3CDEC4-D5C9-4163-B3ED-BB49840D04E2}" type="presOf" srcId="{185DFDF0-E83E-428E-ADC5-4C94FDC2A93E}" destId="{8B4724B7-5A5F-49C6-B6DE-0EF4F9BD4FD7}" srcOrd="0" destOrd="0" presId="urn:microsoft.com/office/officeart/2008/layout/LinedList"/>
    <dgm:cxn modelId="{E6A94FC5-D2BB-4CFB-8FC0-99E5E67AA068}" srcId="{9BF3D2D1-7C69-441A-AC01-797B8C631EE0}" destId="{ADF05E4F-BAC2-4B67-8BA6-11505640272B}" srcOrd="0" destOrd="0" parTransId="{94F0D1C8-A1DA-461F-B1E0-6C41C2D13B9F}" sibTransId="{A5905D1E-3CE0-4B74-8220-E382F2ABE302}"/>
    <dgm:cxn modelId="{80B1E0C6-6655-4B4C-BABF-5A4B4E23C11A}" type="presOf" srcId="{9BF3D2D1-7C69-441A-AC01-797B8C631EE0}" destId="{3D6D0D22-08B1-459D-B8B7-B064C23E7C1C}" srcOrd="0" destOrd="0" presId="urn:microsoft.com/office/officeart/2008/layout/LinedList"/>
    <dgm:cxn modelId="{10A63DDC-769F-4343-B603-33B5631F1B0D}" type="presOf" srcId="{3CCA692C-3A5C-4B80-84FB-2855A1147BE5}" destId="{710DAA1C-5574-4465-8F72-D0EE2FFB22F3}" srcOrd="0" destOrd="0" presId="urn:microsoft.com/office/officeart/2008/layout/LinedList"/>
    <dgm:cxn modelId="{62D767E6-54A7-4EFE-8E69-F96BBDE9BF34}" srcId="{9BF3D2D1-7C69-441A-AC01-797B8C631EE0}" destId="{3CCA692C-3A5C-4B80-84FB-2855A1147BE5}" srcOrd="2" destOrd="0" parTransId="{F076AF96-0AFF-4F0D-9D04-A94C453CA17B}" sibTransId="{43799E6B-32E8-4E29-8A5F-A6EEAD0FB147}"/>
    <dgm:cxn modelId="{DB282FA1-AE27-45E3-B4FC-8B236C6C604E}" type="presParOf" srcId="{3D6D0D22-08B1-459D-B8B7-B064C23E7C1C}" destId="{9AAE1C5A-4958-4051-8029-898A7CF72580}" srcOrd="0" destOrd="0" presId="urn:microsoft.com/office/officeart/2008/layout/LinedList"/>
    <dgm:cxn modelId="{AE2D8CFF-1A0B-4316-9CF0-1516FBE5A012}" type="presParOf" srcId="{3D6D0D22-08B1-459D-B8B7-B064C23E7C1C}" destId="{628DD289-846A-471A-96B5-2501D118A541}" srcOrd="1" destOrd="0" presId="urn:microsoft.com/office/officeart/2008/layout/LinedList"/>
    <dgm:cxn modelId="{A04FD6EB-C775-43A3-B92D-3943CEC868C4}" type="presParOf" srcId="{628DD289-846A-471A-96B5-2501D118A541}" destId="{B85F3F38-FF01-47E7-950D-1F8A9BCE2221}" srcOrd="0" destOrd="0" presId="urn:microsoft.com/office/officeart/2008/layout/LinedList"/>
    <dgm:cxn modelId="{D6E223DE-66A7-4DFE-A0BF-87E91AF272A8}" type="presParOf" srcId="{628DD289-846A-471A-96B5-2501D118A541}" destId="{9579E896-83EB-4B91-B318-FEC78638D69C}" srcOrd="1" destOrd="0" presId="urn:microsoft.com/office/officeart/2008/layout/LinedList"/>
    <dgm:cxn modelId="{0F340D87-56EA-4EFA-90D6-3CAF18B27EB5}" type="presParOf" srcId="{3D6D0D22-08B1-459D-B8B7-B064C23E7C1C}" destId="{A55925AE-666A-4165-A388-7C051FA9180E}" srcOrd="2" destOrd="0" presId="urn:microsoft.com/office/officeart/2008/layout/LinedList"/>
    <dgm:cxn modelId="{4507723A-B68A-42CF-A5B4-83B33BB0F834}" type="presParOf" srcId="{3D6D0D22-08B1-459D-B8B7-B064C23E7C1C}" destId="{C1945109-06B3-4F34-9B00-E3C3F1343E70}" srcOrd="3" destOrd="0" presId="urn:microsoft.com/office/officeart/2008/layout/LinedList"/>
    <dgm:cxn modelId="{54BE3651-FC1D-4762-B376-B56AC6CEC650}" type="presParOf" srcId="{C1945109-06B3-4F34-9B00-E3C3F1343E70}" destId="{4BE41244-6C4E-4CC5-9A7A-833ACD433AC4}" srcOrd="0" destOrd="0" presId="urn:microsoft.com/office/officeart/2008/layout/LinedList"/>
    <dgm:cxn modelId="{0D9F2C62-6F47-43A1-81F0-514CB6A0B4F7}" type="presParOf" srcId="{C1945109-06B3-4F34-9B00-E3C3F1343E70}" destId="{42EF7898-1D47-4BCC-B713-C10662B12C19}" srcOrd="1" destOrd="0" presId="urn:microsoft.com/office/officeart/2008/layout/LinedList"/>
    <dgm:cxn modelId="{C24A8AFC-6E2C-4B3F-AC99-5CAA4F076D1F}" type="presParOf" srcId="{3D6D0D22-08B1-459D-B8B7-B064C23E7C1C}" destId="{5DEF89D2-277E-4CC4-9B31-191770225B67}" srcOrd="4" destOrd="0" presId="urn:microsoft.com/office/officeart/2008/layout/LinedList"/>
    <dgm:cxn modelId="{5D5CC792-6704-4AC0-BCC1-0C7712C1E9F5}" type="presParOf" srcId="{3D6D0D22-08B1-459D-B8B7-B064C23E7C1C}" destId="{EFD36C85-D519-446E-915F-017969A1C686}" srcOrd="5" destOrd="0" presId="urn:microsoft.com/office/officeart/2008/layout/LinedList"/>
    <dgm:cxn modelId="{D8C43139-05A4-45E2-A689-D005ECDA0FC4}" type="presParOf" srcId="{EFD36C85-D519-446E-915F-017969A1C686}" destId="{710DAA1C-5574-4465-8F72-D0EE2FFB22F3}" srcOrd="0" destOrd="0" presId="urn:microsoft.com/office/officeart/2008/layout/LinedList"/>
    <dgm:cxn modelId="{4DBF421E-5334-4E11-B57F-E988A0FF0428}" type="presParOf" srcId="{EFD36C85-D519-446E-915F-017969A1C686}" destId="{2A0A60EF-BEF5-4564-9460-680EE8FFDA82}" srcOrd="1" destOrd="0" presId="urn:microsoft.com/office/officeart/2008/layout/LinedList"/>
    <dgm:cxn modelId="{855E8E39-DB3F-4859-A197-4EEB68CB0C32}" type="presParOf" srcId="{3D6D0D22-08B1-459D-B8B7-B064C23E7C1C}" destId="{1AC7497E-F0A8-4760-84D8-C93D364BB2F9}" srcOrd="6" destOrd="0" presId="urn:microsoft.com/office/officeart/2008/layout/LinedList"/>
    <dgm:cxn modelId="{AA139157-050C-4753-8E70-938DC0B0BBF0}" type="presParOf" srcId="{3D6D0D22-08B1-459D-B8B7-B064C23E7C1C}" destId="{02ECF550-DE5B-4FF3-8136-E8BB7824A8E9}" srcOrd="7" destOrd="0" presId="urn:microsoft.com/office/officeart/2008/layout/LinedList"/>
    <dgm:cxn modelId="{CBC02EA1-348D-4922-9453-5597C7AE3347}" type="presParOf" srcId="{02ECF550-DE5B-4FF3-8136-E8BB7824A8E9}" destId="{FAEC8592-52A8-4F51-B3E6-DD4897FB4B72}" srcOrd="0" destOrd="0" presId="urn:microsoft.com/office/officeart/2008/layout/LinedList"/>
    <dgm:cxn modelId="{B065FFBC-6DA3-473C-A1EA-E599C8526CE2}" type="presParOf" srcId="{02ECF550-DE5B-4FF3-8136-E8BB7824A8E9}" destId="{D426E92C-EF40-4991-8135-D66D3BDAF444}" srcOrd="1" destOrd="0" presId="urn:microsoft.com/office/officeart/2008/layout/LinedList"/>
    <dgm:cxn modelId="{4CAEBA14-FB70-42EF-9A9F-5B339F638670}" type="presParOf" srcId="{3D6D0D22-08B1-459D-B8B7-B064C23E7C1C}" destId="{75A6DC98-9D14-408A-B8E6-4C6A0FBD4619}" srcOrd="8" destOrd="0" presId="urn:microsoft.com/office/officeart/2008/layout/LinedList"/>
    <dgm:cxn modelId="{3343ED43-FE7A-4FA1-8516-E065081CBB40}" type="presParOf" srcId="{3D6D0D22-08B1-459D-B8B7-B064C23E7C1C}" destId="{FF8ACF3F-653A-44BC-A5D6-6527D7A5B1D6}" srcOrd="9" destOrd="0" presId="urn:microsoft.com/office/officeart/2008/layout/LinedList"/>
    <dgm:cxn modelId="{4A0EB8D7-A46E-46A9-A11C-84D2360CAFE6}" type="presParOf" srcId="{FF8ACF3F-653A-44BC-A5D6-6527D7A5B1D6}" destId="{8B4724B7-5A5F-49C6-B6DE-0EF4F9BD4FD7}" srcOrd="0" destOrd="0" presId="urn:microsoft.com/office/officeart/2008/layout/LinedList"/>
    <dgm:cxn modelId="{6B17B133-EE80-463F-A921-395822DD2F82}" type="presParOf" srcId="{FF8ACF3F-653A-44BC-A5D6-6527D7A5B1D6}" destId="{B36F4E0B-0232-4D8B-8CEA-21B450B52DD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B013E3-E9E3-427F-B15B-2CDD3D30EE8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CFD4C737-ADB1-4E0F-ABFF-D2FA2EF07627}">
      <dgm:prSet/>
      <dgm:spPr/>
      <dgm:t>
        <a:bodyPr/>
        <a:lstStyle/>
        <a:p>
          <a:r>
            <a:rPr lang="en-US"/>
            <a:t>Supported Study</a:t>
          </a:r>
        </a:p>
      </dgm:t>
    </dgm:pt>
    <dgm:pt modelId="{8CBD5AE9-CEEB-410F-BEB1-E03059F0EC52}" type="parTrans" cxnId="{EF6147F4-6195-4847-93E5-817BEFB3F814}">
      <dgm:prSet/>
      <dgm:spPr/>
      <dgm:t>
        <a:bodyPr/>
        <a:lstStyle/>
        <a:p>
          <a:endParaRPr lang="en-US"/>
        </a:p>
      </dgm:t>
    </dgm:pt>
    <dgm:pt modelId="{68DFBD00-81AF-4060-B677-8915A8CFDB29}" type="sibTrans" cxnId="{EF6147F4-6195-4847-93E5-817BEFB3F814}">
      <dgm:prSet/>
      <dgm:spPr/>
      <dgm:t>
        <a:bodyPr/>
        <a:lstStyle/>
        <a:p>
          <a:endParaRPr lang="en-US"/>
        </a:p>
      </dgm:t>
    </dgm:pt>
    <dgm:pt modelId="{A64A4AB3-55C6-48F2-9512-BAAC36EC6E41}">
      <dgm:prSet/>
      <dgm:spPr/>
      <dgm:t>
        <a:bodyPr/>
        <a:lstStyle/>
        <a:p>
          <a:r>
            <a:rPr lang="en-US"/>
            <a:t>Easter School</a:t>
          </a:r>
        </a:p>
      </dgm:t>
    </dgm:pt>
    <dgm:pt modelId="{EC4D5ADC-9698-46E8-AEA8-5E4A89D68FB1}" type="parTrans" cxnId="{A987DECF-55D5-4A28-BDEE-A0FBEC8A92B9}">
      <dgm:prSet/>
      <dgm:spPr/>
      <dgm:t>
        <a:bodyPr/>
        <a:lstStyle/>
        <a:p>
          <a:endParaRPr lang="en-US"/>
        </a:p>
      </dgm:t>
    </dgm:pt>
    <dgm:pt modelId="{E4179209-0C86-405C-972A-4AA4DE88DB0D}" type="sibTrans" cxnId="{A987DECF-55D5-4A28-BDEE-A0FBEC8A92B9}">
      <dgm:prSet/>
      <dgm:spPr/>
      <dgm:t>
        <a:bodyPr/>
        <a:lstStyle/>
        <a:p>
          <a:endParaRPr lang="en-US"/>
        </a:p>
      </dgm:t>
    </dgm:pt>
    <dgm:pt modelId="{B4C064DA-A3AE-4A73-9C23-6D783E79D599}">
      <dgm:prSet/>
      <dgm:spPr/>
      <dgm:t>
        <a:bodyPr/>
        <a:lstStyle/>
        <a:p>
          <a:r>
            <a:rPr lang="en-US"/>
            <a:t>Achievement Zone</a:t>
          </a:r>
        </a:p>
      </dgm:t>
    </dgm:pt>
    <dgm:pt modelId="{7A407653-9849-443E-AA4D-5C6C68C30CC0}" type="parTrans" cxnId="{D34B8F3F-7D70-4649-B6B1-BCB144C36034}">
      <dgm:prSet/>
      <dgm:spPr/>
      <dgm:t>
        <a:bodyPr/>
        <a:lstStyle/>
        <a:p>
          <a:endParaRPr lang="en-US"/>
        </a:p>
      </dgm:t>
    </dgm:pt>
    <dgm:pt modelId="{61CFDC58-4A76-4E78-A38B-DF4E1D2AA30D}" type="sibTrans" cxnId="{D34B8F3F-7D70-4649-B6B1-BCB144C36034}">
      <dgm:prSet/>
      <dgm:spPr/>
      <dgm:t>
        <a:bodyPr/>
        <a:lstStyle/>
        <a:p>
          <a:endParaRPr lang="en-US"/>
        </a:p>
      </dgm:t>
    </dgm:pt>
    <dgm:pt modelId="{AE5CD7FB-819A-4891-AC47-EB61C4EBF641}">
      <dgm:prSet/>
      <dgm:spPr/>
      <dgm:t>
        <a:bodyPr/>
        <a:lstStyle/>
        <a:p>
          <a:r>
            <a:rPr lang="en-US"/>
            <a:t>Raising Attainment Meetings</a:t>
          </a:r>
        </a:p>
      </dgm:t>
    </dgm:pt>
    <dgm:pt modelId="{3BC7C6C5-DF53-4304-AA52-C2483AF4BC29}" type="parTrans" cxnId="{D4E217F3-C562-4113-9E7D-A177F9A42EC9}">
      <dgm:prSet/>
      <dgm:spPr/>
      <dgm:t>
        <a:bodyPr/>
        <a:lstStyle/>
        <a:p>
          <a:endParaRPr lang="en-US"/>
        </a:p>
      </dgm:t>
    </dgm:pt>
    <dgm:pt modelId="{C998F5B3-1A95-4F07-A891-5EF50EB935D8}" type="sibTrans" cxnId="{D4E217F3-C562-4113-9E7D-A177F9A42EC9}">
      <dgm:prSet/>
      <dgm:spPr/>
      <dgm:t>
        <a:bodyPr/>
        <a:lstStyle/>
        <a:p>
          <a:endParaRPr lang="en-US"/>
        </a:p>
      </dgm:t>
    </dgm:pt>
    <dgm:pt modelId="{2F5A22AE-5F3D-44D4-91BF-78CA18925295}" type="pres">
      <dgm:prSet presAssocID="{A1B013E3-E9E3-427F-B15B-2CDD3D30EE8C}" presName="linear" presStyleCnt="0">
        <dgm:presLayoutVars>
          <dgm:dir/>
          <dgm:animLvl val="lvl"/>
          <dgm:resizeHandles val="exact"/>
        </dgm:presLayoutVars>
      </dgm:prSet>
      <dgm:spPr/>
    </dgm:pt>
    <dgm:pt modelId="{89639F39-788C-4FF2-820A-FF69C2EE0F93}" type="pres">
      <dgm:prSet presAssocID="{CFD4C737-ADB1-4E0F-ABFF-D2FA2EF07627}" presName="parentLin" presStyleCnt="0"/>
      <dgm:spPr/>
    </dgm:pt>
    <dgm:pt modelId="{C919652C-31CD-4FF8-9797-9FDF7609A390}" type="pres">
      <dgm:prSet presAssocID="{CFD4C737-ADB1-4E0F-ABFF-D2FA2EF07627}" presName="parentLeftMargin" presStyleLbl="node1" presStyleIdx="0" presStyleCnt="4"/>
      <dgm:spPr/>
    </dgm:pt>
    <dgm:pt modelId="{E3214948-190A-41EE-9E5C-C987879F2F78}" type="pres">
      <dgm:prSet presAssocID="{CFD4C737-ADB1-4E0F-ABFF-D2FA2EF07627}" presName="parentText" presStyleLbl="node1" presStyleIdx="0" presStyleCnt="4">
        <dgm:presLayoutVars>
          <dgm:chMax val="0"/>
          <dgm:bulletEnabled val="1"/>
        </dgm:presLayoutVars>
      </dgm:prSet>
      <dgm:spPr/>
    </dgm:pt>
    <dgm:pt modelId="{510DF996-2292-437B-B7D6-AED1AD0A10BE}" type="pres">
      <dgm:prSet presAssocID="{CFD4C737-ADB1-4E0F-ABFF-D2FA2EF07627}" presName="negativeSpace" presStyleCnt="0"/>
      <dgm:spPr/>
    </dgm:pt>
    <dgm:pt modelId="{931B528B-E21F-410E-889F-94AB51C388D2}" type="pres">
      <dgm:prSet presAssocID="{CFD4C737-ADB1-4E0F-ABFF-D2FA2EF07627}" presName="childText" presStyleLbl="conFgAcc1" presStyleIdx="0" presStyleCnt="4">
        <dgm:presLayoutVars>
          <dgm:bulletEnabled val="1"/>
        </dgm:presLayoutVars>
      </dgm:prSet>
      <dgm:spPr/>
    </dgm:pt>
    <dgm:pt modelId="{63B9E28A-B27D-441D-947D-703943AD54F0}" type="pres">
      <dgm:prSet presAssocID="{68DFBD00-81AF-4060-B677-8915A8CFDB29}" presName="spaceBetweenRectangles" presStyleCnt="0"/>
      <dgm:spPr/>
    </dgm:pt>
    <dgm:pt modelId="{B12B5FFD-F609-4EB7-94E3-88EB28978943}" type="pres">
      <dgm:prSet presAssocID="{A64A4AB3-55C6-48F2-9512-BAAC36EC6E41}" presName="parentLin" presStyleCnt="0"/>
      <dgm:spPr/>
    </dgm:pt>
    <dgm:pt modelId="{66028654-0924-4012-BABC-8CE50AB45D75}" type="pres">
      <dgm:prSet presAssocID="{A64A4AB3-55C6-48F2-9512-BAAC36EC6E41}" presName="parentLeftMargin" presStyleLbl="node1" presStyleIdx="0" presStyleCnt="4"/>
      <dgm:spPr/>
    </dgm:pt>
    <dgm:pt modelId="{196FA97A-9F1E-49E1-8816-21EB3301B063}" type="pres">
      <dgm:prSet presAssocID="{A64A4AB3-55C6-48F2-9512-BAAC36EC6E41}" presName="parentText" presStyleLbl="node1" presStyleIdx="1" presStyleCnt="4">
        <dgm:presLayoutVars>
          <dgm:chMax val="0"/>
          <dgm:bulletEnabled val="1"/>
        </dgm:presLayoutVars>
      </dgm:prSet>
      <dgm:spPr/>
    </dgm:pt>
    <dgm:pt modelId="{190F67D7-6F02-4F1D-81D5-1264E56F2FDE}" type="pres">
      <dgm:prSet presAssocID="{A64A4AB3-55C6-48F2-9512-BAAC36EC6E41}" presName="negativeSpace" presStyleCnt="0"/>
      <dgm:spPr/>
    </dgm:pt>
    <dgm:pt modelId="{22F83F78-B9C9-43E6-B8B1-2E93775819FD}" type="pres">
      <dgm:prSet presAssocID="{A64A4AB3-55C6-48F2-9512-BAAC36EC6E41}" presName="childText" presStyleLbl="conFgAcc1" presStyleIdx="1" presStyleCnt="4">
        <dgm:presLayoutVars>
          <dgm:bulletEnabled val="1"/>
        </dgm:presLayoutVars>
      </dgm:prSet>
      <dgm:spPr/>
    </dgm:pt>
    <dgm:pt modelId="{439E826A-DBFE-47BF-8DA8-EC4D0610283F}" type="pres">
      <dgm:prSet presAssocID="{E4179209-0C86-405C-972A-4AA4DE88DB0D}" presName="spaceBetweenRectangles" presStyleCnt="0"/>
      <dgm:spPr/>
    </dgm:pt>
    <dgm:pt modelId="{6A4A0A09-F51B-4D2B-A0A9-A8C80ECF4DC2}" type="pres">
      <dgm:prSet presAssocID="{B4C064DA-A3AE-4A73-9C23-6D783E79D599}" presName="parentLin" presStyleCnt="0"/>
      <dgm:spPr/>
    </dgm:pt>
    <dgm:pt modelId="{3B983A2F-FA8C-4933-83B2-1FC87EDFB56C}" type="pres">
      <dgm:prSet presAssocID="{B4C064DA-A3AE-4A73-9C23-6D783E79D599}" presName="parentLeftMargin" presStyleLbl="node1" presStyleIdx="1" presStyleCnt="4"/>
      <dgm:spPr/>
    </dgm:pt>
    <dgm:pt modelId="{925B4909-7CDF-4890-9E22-CF1BA5967EA3}" type="pres">
      <dgm:prSet presAssocID="{B4C064DA-A3AE-4A73-9C23-6D783E79D599}" presName="parentText" presStyleLbl="node1" presStyleIdx="2" presStyleCnt="4">
        <dgm:presLayoutVars>
          <dgm:chMax val="0"/>
          <dgm:bulletEnabled val="1"/>
        </dgm:presLayoutVars>
      </dgm:prSet>
      <dgm:spPr/>
    </dgm:pt>
    <dgm:pt modelId="{D52557F2-F91C-4B9C-B998-DB0DE4590FFC}" type="pres">
      <dgm:prSet presAssocID="{B4C064DA-A3AE-4A73-9C23-6D783E79D599}" presName="negativeSpace" presStyleCnt="0"/>
      <dgm:spPr/>
    </dgm:pt>
    <dgm:pt modelId="{90338709-DEBC-4B56-9B96-10F75D87FB84}" type="pres">
      <dgm:prSet presAssocID="{B4C064DA-A3AE-4A73-9C23-6D783E79D599}" presName="childText" presStyleLbl="conFgAcc1" presStyleIdx="2" presStyleCnt="4">
        <dgm:presLayoutVars>
          <dgm:bulletEnabled val="1"/>
        </dgm:presLayoutVars>
      </dgm:prSet>
      <dgm:spPr/>
    </dgm:pt>
    <dgm:pt modelId="{A7CE2B8D-3B5F-4FB0-8D47-7B93F7F3D26E}" type="pres">
      <dgm:prSet presAssocID="{61CFDC58-4A76-4E78-A38B-DF4E1D2AA30D}" presName="spaceBetweenRectangles" presStyleCnt="0"/>
      <dgm:spPr/>
    </dgm:pt>
    <dgm:pt modelId="{77206353-0D63-48D5-8B4B-5EB9BEFEC187}" type="pres">
      <dgm:prSet presAssocID="{AE5CD7FB-819A-4891-AC47-EB61C4EBF641}" presName="parentLin" presStyleCnt="0"/>
      <dgm:spPr/>
    </dgm:pt>
    <dgm:pt modelId="{30AD21E6-BFD6-446A-B86C-7237308F0483}" type="pres">
      <dgm:prSet presAssocID="{AE5CD7FB-819A-4891-AC47-EB61C4EBF641}" presName="parentLeftMargin" presStyleLbl="node1" presStyleIdx="2" presStyleCnt="4"/>
      <dgm:spPr/>
    </dgm:pt>
    <dgm:pt modelId="{2291D223-9AB8-42F4-9592-653DEBEB58FE}" type="pres">
      <dgm:prSet presAssocID="{AE5CD7FB-819A-4891-AC47-EB61C4EBF641}" presName="parentText" presStyleLbl="node1" presStyleIdx="3" presStyleCnt="4">
        <dgm:presLayoutVars>
          <dgm:chMax val="0"/>
          <dgm:bulletEnabled val="1"/>
        </dgm:presLayoutVars>
      </dgm:prSet>
      <dgm:spPr/>
    </dgm:pt>
    <dgm:pt modelId="{6612813B-A9E7-4BAB-90BC-C707974EF539}" type="pres">
      <dgm:prSet presAssocID="{AE5CD7FB-819A-4891-AC47-EB61C4EBF641}" presName="negativeSpace" presStyleCnt="0"/>
      <dgm:spPr/>
    </dgm:pt>
    <dgm:pt modelId="{7FAD2987-EFE9-4968-BFB9-443D93363A9A}" type="pres">
      <dgm:prSet presAssocID="{AE5CD7FB-819A-4891-AC47-EB61C4EBF641}" presName="childText" presStyleLbl="conFgAcc1" presStyleIdx="3" presStyleCnt="4">
        <dgm:presLayoutVars>
          <dgm:bulletEnabled val="1"/>
        </dgm:presLayoutVars>
      </dgm:prSet>
      <dgm:spPr/>
    </dgm:pt>
  </dgm:ptLst>
  <dgm:cxnLst>
    <dgm:cxn modelId="{B1963417-78AB-4840-8E8C-0186CF1BC800}" type="presOf" srcId="{AE5CD7FB-819A-4891-AC47-EB61C4EBF641}" destId="{30AD21E6-BFD6-446A-B86C-7237308F0483}" srcOrd="0" destOrd="0" presId="urn:microsoft.com/office/officeart/2005/8/layout/list1"/>
    <dgm:cxn modelId="{5A346E38-4907-4765-8CE7-F66F074A0900}" type="presOf" srcId="{AE5CD7FB-819A-4891-AC47-EB61C4EBF641}" destId="{2291D223-9AB8-42F4-9592-653DEBEB58FE}" srcOrd="1" destOrd="0" presId="urn:microsoft.com/office/officeart/2005/8/layout/list1"/>
    <dgm:cxn modelId="{B180833E-5E11-4988-B32F-2BD6A02A23E9}" type="presOf" srcId="{A64A4AB3-55C6-48F2-9512-BAAC36EC6E41}" destId="{196FA97A-9F1E-49E1-8816-21EB3301B063}" srcOrd="1" destOrd="0" presId="urn:microsoft.com/office/officeart/2005/8/layout/list1"/>
    <dgm:cxn modelId="{D34B8F3F-7D70-4649-B6B1-BCB144C36034}" srcId="{A1B013E3-E9E3-427F-B15B-2CDD3D30EE8C}" destId="{B4C064DA-A3AE-4A73-9C23-6D783E79D599}" srcOrd="2" destOrd="0" parTransId="{7A407653-9849-443E-AA4D-5C6C68C30CC0}" sibTransId="{61CFDC58-4A76-4E78-A38B-DF4E1D2AA30D}"/>
    <dgm:cxn modelId="{1DE38E5C-5E9D-4FD8-8063-218A739E034C}" type="presOf" srcId="{B4C064DA-A3AE-4A73-9C23-6D783E79D599}" destId="{3B983A2F-FA8C-4933-83B2-1FC87EDFB56C}" srcOrd="0" destOrd="0" presId="urn:microsoft.com/office/officeart/2005/8/layout/list1"/>
    <dgm:cxn modelId="{CA28A95E-2D87-4632-AA56-5D44223ACA8C}" type="presOf" srcId="{A1B013E3-E9E3-427F-B15B-2CDD3D30EE8C}" destId="{2F5A22AE-5F3D-44D4-91BF-78CA18925295}" srcOrd="0" destOrd="0" presId="urn:microsoft.com/office/officeart/2005/8/layout/list1"/>
    <dgm:cxn modelId="{941EA085-132B-4F06-BB32-715758430DAA}" type="presOf" srcId="{A64A4AB3-55C6-48F2-9512-BAAC36EC6E41}" destId="{66028654-0924-4012-BABC-8CE50AB45D75}" srcOrd="0" destOrd="0" presId="urn:microsoft.com/office/officeart/2005/8/layout/list1"/>
    <dgm:cxn modelId="{3B1677BA-27C5-49B8-8A73-A987AB2F0E96}" type="presOf" srcId="{CFD4C737-ADB1-4E0F-ABFF-D2FA2EF07627}" destId="{E3214948-190A-41EE-9E5C-C987879F2F78}" srcOrd="1" destOrd="0" presId="urn:microsoft.com/office/officeart/2005/8/layout/list1"/>
    <dgm:cxn modelId="{A987DECF-55D5-4A28-BDEE-A0FBEC8A92B9}" srcId="{A1B013E3-E9E3-427F-B15B-2CDD3D30EE8C}" destId="{A64A4AB3-55C6-48F2-9512-BAAC36EC6E41}" srcOrd="1" destOrd="0" parTransId="{EC4D5ADC-9698-46E8-AEA8-5E4A89D68FB1}" sibTransId="{E4179209-0C86-405C-972A-4AA4DE88DB0D}"/>
    <dgm:cxn modelId="{5DDBCED6-238A-4140-B129-CC111B2E8BE3}" type="presOf" srcId="{B4C064DA-A3AE-4A73-9C23-6D783E79D599}" destId="{925B4909-7CDF-4890-9E22-CF1BA5967EA3}" srcOrd="1" destOrd="0" presId="urn:microsoft.com/office/officeart/2005/8/layout/list1"/>
    <dgm:cxn modelId="{D4E462D8-A0F6-4ACF-B16B-6715C3ECB9F5}" type="presOf" srcId="{CFD4C737-ADB1-4E0F-ABFF-D2FA2EF07627}" destId="{C919652C-31CD-4FF8-9797-9FDF7609A390}" srcOrd="0" destOrd="0" presId="urn:microsoft.com/office/officeart/2005/8/layout/list1"/>
    <dgm:cxn modelId="{D4E217F3-C562-4113-9E7D-A177F9A42EC9}" srcId="{A1B013E3-E9E3-427F-B15B-2CDD3D30EE8C}" destId="{AE5CD7FB-819A-4891-AC47-EB61C4EBF641}" srcOrd="3" destOrd="0" parTransId="{3BC7C6C5-DF53-4304-AA52-C2483AF4BC29}" sibTransId="{C998F5B3-1A95-4F07-A891-5EF50EB935D8}"/>
    <dgm:cxn modelId="{EF6147F4-6195-4847-93E5-817BEFB3F814}" srcId="{A1B013E3-E9E3-427F-B15B-2CDD3D30EE8C}" destId="{CFD4C737-ADB1-4E0F-ABFF-D2FA2EF07627}" srcOrd="0" destOrd="0" parTransId="{8CBD5AE9-CEEB-410F-BEB1-E03059F0EC52}" sibTransId="{68DFBD00-81AF-4060-B677-8915A8CFDB29}"/>
    <dgm:cxn modelId="{63D889AF-0362-4872-BD47-365E7C0E33B8}" type="presParOf" srcId="{2F5A22AE-5F3D-44D4-91BF-78CA18925295}" destId="{89639F39-788C-4FF2-820A-FF69C2EE0F93}" srcOrd="0" destOrd="0" presId="urn:microsoft.com/office/officeart/2005/8/layout/list1"/>
    <dgm:cxn modelId="{22B96247-ADA5-4D30-BE4A-9D7B2D3DACA5}" type="presParOf" srcId="{89639F39-788C-4FF2-820A-FF69C2EE0F93}" destId="{C919652C-31CD-4FF8-9797-9FDF7609A390}" srcOrd="0" destOrd="0" presId="urn:microsoft.com/office/officeart/2005/8/layout/list1"/>
    <dgm:cxn modelId="{43E35BF5-76B7-465E-A64C-7A81126E5BC3}" type="presParOf" srcId="{89639F39-788C-4FF2-820A-FF69C2EE0F93}" destId="{E3214948-190A-41EE-9E5C-C987879F2F78}" srcOrd="1" destOrd="0" presId="urn:microsoft.com/office/officeart/2005/8/layout/list1"/>
    <dgm:cxn modelId="{DB582709-FB0D-46AD-AAAB-37DC51FBE2A6}" type="presParOf" srcId="{2F5A22AE-5F3D-44D4-91BF-78CA18925295}" destId="{510DF996-2292-437B-B7D6-AED1AD0A10BE}" srcOrd="1" destOrd="0" presId="urn:microsoft.com/office/officeart/2005/8/layout/list1"/>
    <dgm:cxn modelId="{8B5415E9-3F8F-4C04-A970-1E341D078EEC}" type="presParOf" srcId="{2F5A22AE-5F3D-44D4-91BF-78CA18925295}" destId="{931B528B-E21F-410E-889F-94AB51C388D2}" srcOrd="2" destOrd="0" presId="urn:microsoft.com/office/officeart/2005/8/layout/list1"/>
    <dgm:cxn modelId="{B8376590-4A98-489E-A315-D2E9275EA3F8}" type="presParOf" srcId="{2F5A22AE-5F3D-44D4-91BF-78CA18925295}" destId="{63B9E28A-B27D-441D-947D-703943AD54F0}" srcOrd="3" destOrd="0" presId="urn:microsoft.com/office/officeart/2005/8/layout/list1"/>
    <dgm:cxn modelId="{BCA4FFD9-F45D-438E-99AF-1E743F4A3972}" type="presParOf" srcId="{2F5A22AE-5F3D-44D4-91BF-78CA18925295}" destId="{B12B5FFD-F609-4EB7-94E3-88EB28978943}" srcOrd="4" destOrd="0" presId="urn:microsoft.com/office/officeart/2005/8/layout/list1"/>
    <dgm:cxn modelId="{4AEC0DEC-8565-460E-9905-B8D95F8DB159}" type="presParOf" srcId="{B12B5FFD-F609-4EB7-94E3-88EB28978943}" destId="{66028654-0924-4012-BABC-8CE50AB45D75}" srcOrd="0" destOrd="0" presId="urn:microsoft.com/office/officeart/2005/8/layout/list1"/>
    <dgm:cxn modelId="{CAAAFB5B-0584-4FEB-AEAE-A83C74CAD3F5}" type="presParOf" srcId="{B12B5FFD-F609-4EB7-94E3-88EB28978943}" destId="{196FA97A-9F1E-49E1-8816-21EB3301B063}" srcOrd="1" destOrd="0" presId="urn:microsoft.com/office/officeart/2005/8/layout/list1"/>
    <dgm:cxn modelId="{8A60D01D-1347-4F01-ACD0-23F1D0DCF455}" type="presParOf" srcId="{2F5A22AE-5F3D-44D4-91BF-78CA18925295}" destId="{190F67D7-6F02-4F1D-81D5-1264E56F2FDE}" srcOrd="5" destOrd="0" presId="urn:microsoft.com/office/officeart/2005/8/layout/list1"/>
    <dgm:cxn modelId="{F4024DBA-BE0D-4F3E-B262-4E2F79A69996}" type="presParOf" srcId="{2F5A22AE-5F3D-44D4-91BF-78CA18925295}" destId="{22F83F78-B9C9-43E6-B8B1-2E93775819FD}" srcOrd="6" destOrd="0" presId="urn:microsoft.com/office/officeart/2005/8/layout/list1"/>
    <dgm:cxn modelId="{1ECD2F2E-22B7-420C-A9E7-6203895B7755}" type="presParOf" srcId="{2F5A22AE-5F3D-44D4-91BF-78CA18925295}" destId="{439E826A-DBFE-47BF-8DA8-EC4D0610283F}" srcOrd="7" destOrd="0" presId="urn:microsoft.com/office/officeart/2005/8/layout/list1"/>
    <dgm:cxn modelId="{416BDF3E-BD9F-4762-A945-57475480624B}" type="presParOf" srcId="{2F5A22AE-5F3D-44D4-91BF-78CA18925295}" destId="{6A4A0A09-F51B-4D2B-A0A9-A8C80ECF4DC2}" srcOrd="8" destOrd="0" presId="urn:microsoft.com/office/officeart/2005/8/layout/list1"/>
    <dgm:cxn modelId="{4E093B1F-0C03-40B5-8758-A07AC2E902E9}" type="presParOf" srcId="{6A4A0A09-F51B-4D2B-A0A9-A8C80ECF4DC2}" destId="{3B983A2F-FA8C-4933-83B2-1FC87EDFB56C}" srcOrd="0" destOrd="0" presId="urn:microsoft.com/office/officeart/2005/8/layout/list1"/>
    <dgm:cxn modelId="{54AF2060-C170-4FF0-94B1-A6DEB4BC9FFB}" type="presParOf" srcId="{6A4A0A09-F51B-4D2B-A0A9-A8C80ECF4DC2}" destId="{925B4909-7CDF-4890-9E22-CF1BA5967EA3}" srcOrd="1" destOrd="0" presId="urn:microsoft.com/office/officeart/2005/8/layout/list1"/>
    <dgm:cxn modelId="{4FE31D02-35BD-4C26-9EB1-4C8D425059AB}" type="presParOf" srcId="{2F5A22AE-5F3D-44D4-91BF-78CA18925295}" destId="{D52557F2-F91C-4B9C-B998-DB0DE4590FFC}" srcOrd="9" destOrd="0" presId="urn:microsoft.com/office/officeart/2005/8/layout/list1"/>
    <dgm:cxn modelId="{381FE443-7DC9-4731-B6B8-F2A0524C7281}" type="presParOf" srcId="{2F5A22AE-5F3D-44D4-91BF-78CA18925295}" destId="{90338709-DEBC-4B56-9B96-10F75D87FB84}" srcOrd="10" destOrd="0" presId="urn:microsoft.com/office/officeart/2005/8/layout/list1"/>
    <dgm:cxn modelId="{D4060739-E4C8-461F-B44A-02C3C2058C62}" type="presParOf" srcId="{2F5A22AE-5F3D-44D4-91BF-78CA18925295}" destId="{A7CE2B8D-3B5F-4FB0-8D47-7B93F7F3D26E}" srcOrd="11" destOrd="0" presId="urn:microsoft.com/office/officeart/2005/8/layout/list1"/>
    <dgm:cxn modelId="{313D917F-98E4-4376-8872-207B38B383DC}" type="presParOf" srcId="{2F5A22AE-5F3D-44D4-91BF-78CA18925295}" destId="{77206353-0D63-48D5-8B4B-5EB9BEFEC187}" srcOrd="12" destOrd="0" presId="urn:microsoft.com/office/officeart/2005/8/layout/list1"/>
    <dgm:cxn modelId="{91C7CF95-FE19-44E3-AFD7-D8C4973354A7}" type="presParOf" srcId="{77206353-0D63-48D5-8B4B-5EB9BEFEC187}" destId="{30AD21E6-BFD6-446A-B86C-7237308F0483}" srcOrd="0" destOrd="0" presId="urn:microsoft.com/office/officeart/2005/8/layout/list1"/>
    <dgm:cxn modelId="{5F47D038-CA06-481A-A087-11F336ECEBCB}" type="presParOf" srcId="{77206353-0D63-48D5-8B4B-5EB9BEFEC187}" destId="{2291D223-9AB8-42F4-9592-653DEBEB58FE}" srcOrd="1" destOrd="0" presId="urn:microsoft.com/office/officeart/2005/8/layout/list1"/>
    <dgm:cxn modelId="{60471EF5-D0DE-4EB8-9372-9334E59B6AE6}" type="presParOf" srcId="{2F5A22AE-5F3D-44D4-91BF-78CA18925295}" destId="{6612813B-A9E7-4BAB-90BC-C707974EF539}" srcOrd="13" destOrd="0" presId="urn:microsoft.com/office/officeart/2005/8/layout/list1"/>
    <dgm:cxn modelId="{04654FDF-5D27-42C3-9DFC-273A8BE84E96}" type="presParOf" srcId="{2F5A22AE-5F3D-44D4-91BF-78CA18925295}" destId="{7FAD2987-EFE9-4968-BFB9-443D93363A9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4C45-DAD9-460B-A28B-6EB69B2E9733}">
      <dsp:nvSpPr>
        <dsp:cNvPr id="0" name=""/>
        <dsp:cNvSpPr/>
      </dsp:nvSpPr>
      <dsp:spPr>
        <a:xfrm>
          <a:off x="0" y="2110"/>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ADD6E6-5249-43E9-B752-667AE1738207}">
      <dsp:nvSpPr>
        <dsp:cNvPr id="0" name=""/>
        <dsp:cNvSpPr/>
      </dsp:nvSpPr>
      <dsp:spPr>
        <a:xfrm>
          <a:off x="0" y="2110"/>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S3 – The Journey So Far </a:t>
          </a:r>
          <a:endParaRPr lang="en-US" sz="1800" kern="1200" dirty="0"/>
        </a:p>
      </dsp:txBody>
      <dsp:txXfrm>
        <a:off x="0" y="2110"/>
        <a:ext cx="9651999" cy="392605"/>
      </dsp:txXfrm>
    </dsp:sp>
    <dsp:sp modelId="{BEA07E08-3D71-4383-AA33-676C95DC5BCD}">
      <dsp:nvSpPr>
        <dsp:cNvPr id="0" name=""/>
        <dsp:cNvSpPr/>
      </dsp:nvSpPr>
      <dsp:spPr>
        <a:xfrm>
          <a:off x="0" y="394716"/>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17A86A-5902-46E7-B9AB-501C8B00407B}">
      <dsp:nvSpPr>
        <dsp:cNvPr id="0" name=""/>
        <dsp:cNvSpPr/>
      </dsp:nvSpPr>
      <dsp:spPr>
        <a:xfrm>
          <a:off x="0" y="394716"/>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Structure of the S3 and S4 Curriculum</a:t>
          </a:r>
          <a:endParaRPr lang="en-US" sz="1800" kern="1200" dirty="0"/>
        </a:p>
      </dsp:txBody>
      <dsp:txXfrm>
        <a:off x="0" y="394716"/>
        <a:ext cx="9651999" cy="392605"/>
      </dsp:txXfrm>
    </dsp:sp>
    <dsp:sp modelId="{4430FC72-5B5F-4793-886D-71C05F5E3500}">
      <dsp:nvSpPr>
        <dsp:cNvPr id="0" name=""/>
        <dsp:cNvSpPr/>
      </dsp:nvSpPr>
      <dsp:spPr>
        <a:xfrm>
          <a:off x="0" y="787321"/>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925841-2086-48BD-A1D8-6F8236154872}">
      <dsp:nvSpPr>
        <dsp:cNvPr id="0" name=""/>
        <dsp:cNvSpPr/>
      </dsp:nvSpPr>
      <dsp:spPr>
        <a:xfrm>
          <a:off x="0" y="787321"/>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S4 Pathways/Senior Phase Pathways Process</a:t>
          </a:r>
          <a:endParaRPr lang="en-US" sz="1800" kern="1200" dirty="0"/>
        </a:p>
      </dsp:txBody>
      <dsp:txXfrm>
        <a:off x="0" y="787321"/>
        <a:ext cx="9651999" cy="392605"/>
      </dsp:txXfrm>
    </dsp:sp>
    <dsp:sp modelId="{C86C0A06-97D1-4BA1-B468-D0D7933A875E}">
      <dsp:nvSpPr>
        <dsp:cNvPr id="0" name=""/>
        <dsp:cNvSpPr/>
      </dsp:nvSpPr>
      <dsp:spPr>
        <a:xfrm>
          <a:off x="0" y="1179926"/>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DB0A60-3258-4791-8B3B-FD8CA5C4C8B1}">
      <dsp:nvSpPr>
        <dsp:cNvPr id="0" name=""/>
        <dsp:cNvSpPr/>
      </dsp:nvSpPr>
      <dsp:spPr>
        <a:xfrm>
          <a:off x="0" y="1179926"/>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Our New Roadmaps</a:t>
          </a:r>
          <a:endParaRPr lang="en-US" sz="1800" kern="1200" dirty="0"/>
        </a:p>
      </dsp:txBody>
      <dsp:txXfrm>
        <a:off x="0" y="1179926"/>
        <a:ext cx="9651999" cy="392605"/>
      </dsp:txXfrm>
    </dsp:sp>
    <dsp:sp modelId="{F8CB1FDA-4FF5-4B18-BB3A-2564363CB513}">
      <dsp:nvSpPr>
        <dsp:cNvPr id="0" name=""/>
        <dsp:cNvSpPr/>
      </dsp:nvSpPr>
      <dsp:spPr>
        <a:xfrm>
          <a:off x="0" y="1572532"/>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7CEDD0-2DF9-44C1-A012-A3C69D0813B0}">
      <dsp:nvSpPr>
        <dsp:cNvPr id="0" name=""/>
        <dsp:cNvSpPr/>
      </dsp:nvSpPr>
      <dsp:spPr>
        <a:xfrm>
          <a:off x="0" y="1572532"/>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THE FORM</a:t>
          </a:r>
          <a:endParaRPr lang="en-US" sz="1800" kern="1200" dirty="0"/>
        </a:p>
      </dsp:txBody>
      <dsp:txXfrm>
        <a:off x="0" y="1572532"/>
        <a:ext cx="9651999" cy="392605"/>
      </dsp:txXfrm>
    </dsp:sp>
    <dsp:sp modelId="{4D8E254D-31AF-4ED4-8FBB-74CDAF5A33EF}">
      <dsp:nvSpPr>
        <dsp:cNvPr id="0" name=""/>
        <dsp:cNvSpPr/>
      </dsp:nvSpPr>
      <dsp:spPr>
        <a:xfrm>
          <a:off x="0" y="1965137"/>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7EDA64-D2F6-468A-B791-72A090B38B4F}">
      <dsp:nvSpPr>
        <dsp:cNvPr id="0" name=""/>
        <dsp:cNvSpPr/>
      </dsp:nvSpPr>
      <dsp:spPr>
        <a:xfrm>
          <a:off x="0" y="1965137"/>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Support for young people with ASN</a:t>
          </a:r>
          <a:endParaRPr lang="en-US" sz="1800" kern="1200" dirty="0"/>
        </a:p>
      </dsp:txBody>
      <dsp:txXfrm>
        <a:off x="0" y="1965137"/>
        <a:ext cx="9651999" cy="392605"/>
      </dsp:txXfrm>
    </dsp:sp>
    <dsp:sp modelId="{E4635AB9-6260-481C-9C48-FA3C526BDCE5}">
      <dsp:nvSpPr>
        <dsp:cNvPr id="0" name=""/>
        <dsp:cNvSpPr/>
      </dsp:nvSpPr>
      <dsp:spPr>
        <a:xfrm>
          <a:off x="0" y="2357742"/>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8E4EAC-3873-4359-BDAB-40A0A120B7FD}">
      <dsp:nvSpPr>
        <dsp:cNvPr id="0" name=""/>
        <dsp:cNvSpPr/>
      </dsp:nvSpPr>
      <dsp:spPr>
        <a:xfrm>
          <a:off x="0" y="2357742"/>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SQA information and support in S4</a:t>
          </a:r>
          <a:endParaRPr lang="en-US" sz="1800" kern="1200" dirty="0"/>
        </a:p>
      </dsp:txBody>
      <dsp:txXfrm>
        <a:off x="0" y="2357742"/>
        <a:ext cx="9651999" cy="392605"/>
      </dsp:txXfrm>
    </dsp:sp>
    <dsp:sp modelId="{315BA86C-06CC-435E-BCBB-9A65735F5D4A}">
      <dsp:nvSpPr>
        <dsp:cNvPr id="0" name=""/>
        <dsp:cNvSpPr/>
      </dsp:nvSpPr>
      <dsp:spPr>
        <a:xfrm>
          <a:off x="0" y="2750347"/>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60A936-DCA8-4823-A7D8-991DA2F7F71C}">
      <dsp:nvSpPr>
        <dsp:cNvPr id="0" name=""/>
        <dsp:cNvSpPr/>
      </dsp:nvSpPr>
      <dsp:spPr>
        <a:xfrm>
          <a:off x="0" y="2750347"/>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dirty="0">
              <a:solidFill>
                <a:srgbClr val="000000"/>
              </a:solidFill>
              <a:latin typeface="Calibri"/>
              <a:ea typeface="Calibri"/>
              <a:cs typeface="Calibri"/>
            </a:rPr>
            <a:t>Universal and Targeted Support</a:t>
          </a:r>
          <a:endParaRPr lang="en-US" sz="1800" kern="1200" dirty="0"/>
        </a:p>
      </dsp:txBody>
      <dsp:txXfrm>
        <a:off x="0" y="2750347"/>
        <a:ext cx="9651999" cy="392605"/>
      </dsp:txXfrm>
    </dsp:sp>
    <dsp:sp modelId="{A536DC16-59B2-4B55-9A5E-3273A591EB06}">
      <dsp:nvSpPr>
        <dsp:cNvPr id="0" name=""/>
        <dsp:cNvSpPr/>
      </dsp:nvSpPr>
      <dsp:spPr>
        <a:xfrm>
          <a:off x="0" y="3142953"/>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00E0C-B0DA-4444-95DC-2984B1E8EEAE}">
      <dsp:nvSpPr>
        <dsp:cNvPr id="0" name=""/>
        <dsp:cNvSpPr/>
      </dsp:nvSpPr>
      <dsp:spPr>
        <a:xfrm>
          <a:off x="0" y="3142953"/>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dirty="0">
              <a:solidFill>
                <a:srgbClr val="000000"/>
              </a:solidFill>
              <a:latin typeface="Calibri"/>
              <a:ea typeface="Calibri"/>
              <a:cs typeface="Calibri"/>
            </a:rPr>
            <a:t>Parental Engagement</a:t>
          </a:r>
        </a:p>
      </dsp:txBody>
      <dsp:txXfrm>
        <a:off x="0" y="3142953"/>
        <a:ext cx="9651999" cy="392605"/>
      </dsp:txXfrm>
    </dsp:sp>
    <dsp:sp modelId="{DC6EDEF7-18DA-4E48-A8FA-5066263A6AA7}">
      <dsp:nvSpPr>
        <dsp:cNvPr id="0" name=""/>
        <dsp:cNvSpPr/>
      </dsp:nvSpPr>
      <dsp:spPr>
        <a:xfrm>
          <a:off x="0" y="3535558"/>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4678F-0BAA-4AD2-9F50-2200B8E1183D}">
      <dsp:nvSpPr>
        <dsp:cNvPr id="0" name=""/>
        <dsp:cNvSpPr/>
      </dsp:nvSpPr>
      <dsp:spPr>
        <a:xfrm>
          <a:off x="0" y="3535558"/>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GB" sz="1800" kern="1200" dirty="0">
              <a:latin typeface="Trebuchet MS"/>
            </a:rPr>
            <a:t>Whats next?</a:t>
          </a:r>
        </a:p>
      </dsp:txBody>
      <dsp:txXfrm>
        <a:off x="0" y="3535558"/>
        <a:ext cx="9651999" cy="392605"/>
      </dsp:txXfrm>
    </dsp:sp>
    <dsp:sp modelId="{0D660024-25A5-4EC8-BC05-587599FD3A3D}">
      <dsp:nvSpPr>
        <dsp:cNvPr id="0" name=""/>
        <dsp:cNvSpPr/>
      </dsp:nvSpPr>
      <dsp:spPr>
        <a:xfrm>
          <a:off x="0" y="3928163"/>
          <a:ext cx="9651999" cy="0"/>
        </a:xfrm>
        <a:prstGeom prst="line">
          <a:avLst/>
        </a:prstGeom>
        <a:solidFill>
          <a:schemeClr val="accent2">
            <a:hueOff val="0"/>
            <a:satOff val="0"/>
            <a:lumOff val="0"/>
            <a:alphaOff val="0"/>
          </a:schemeClr>
        </a:solidFill>
        <a:ln w="400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181FD-8654-4008-A71D-1B7852732060}">
      <dsp:nvSpPr>
        <dsp:cNvPr id="0" name=""/>
        <dsp:cNvSpPr/>
      </dsp:nvSpPr>
      <dsp:spPr>
        <a:xfrm>
          <a:off x="0" y="3928163"/>
          <a:ext cx="9651999" cy="392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GB" sz="1800" kern="1200" dirty="0">
            <a:latin typeface="Trebuchet MS"/>
          </a:endParaRPr>
        </a:p>
      </dsp:txBody>
      <dsp:txXfrm>
        <a:off x="0" y="3928163"/>
        <a:ext cx="9651999" cy="392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5B567-153C-4614-BD15-B8617C4D90A4}">
      <dsp:nvSpPr>
        <dsp:cNvPr id="0" name=""/>
        <dsp:cNvSpPr/>
      </dsp:nvSpPr>
      <dsp:spPr>
        <a:xfrm>
          <a:off x="952999" y="1763196"/>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400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7AB601-5696-49C4-AE42-BAF7931D5884}">
      <dsp:nvSpPr>
        <dsp:cNvPr id="0" name=""/>
        <dsp:cNvSpPr/>
      </dsp:nvSpPr>
      <dsp:spPr>
        <a:xfrm>
          <a:off x="457999" y="28959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All pupils have a paper copy of their report</a:t>
          </a:r>
        </a:p>
      </dsp:txBody>
      <dsp:txXfrm>
        <a:off x="457999" y="2895944"/>
        <a:ext cx="1800000" cy="720000"/>
      </dsp:txXfrm>
    </dsp:sp>
    <dsp:sp modelId="{5B7DFBEE-F96F-43AC-85C6-F738CD757A8B}">
      <dsp:nvSpPr>
        <dsp:cNvPr id="0" name=""/>
        <dsp:cNvSpPr/>
      </dsp:nvSpPr>
      <dsp:spPr>
        <a:xfrm>
          <a:off x="3067999" y="1763196"/>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400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14AA97-BAD3-41B4-9CBB-9E5205E98366}">
      <dsp:nvSpPr>
        <dsp:cNvPr id="0" name=""/>
        <dsp:cNvSpPr/>
      </dsp:nvSpPr>
      <dsp:spPr>
        <a:xfrm>
          <a:off x="2572999" y="28959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Work in PSE ahead of Pathways Interview</a:t>
          </a:r>
        </a:p>
      </dsp:txBody>
      <dsp:txXfrm>
        <a:off x="2572999" y="2895944"/>
        <a:ext cx="1800000" cy="720000"/>
      </dsp:txXfrm>
    </dsp:sp>
    <dsp:sp modelId="{CDF91495-859D-4C13-9595-DEF8114F688F}">
      <dsp:nvSpPr>
        <dsp:cNvPr id="0" name=""/>
        <dsp:cNvSpPr/>
      </dsp:nvSpPr>
      <dsp:spPr>
        <a:xfrm>
          <a:off x="5182999" y="1763196"/>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400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642F0D-A293-49EC-9E6B-02D96BD0C016}">
      <dsp:nvSpPr>
        <dsp:cNvPr id="0" name=""/>
        <dsp:cNvSpPr/>
      </dsp:nvSpPr>
      <dsp:spPr>
        <a:xfrm>
          <a:off x="4687999" y="28959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Looking at levels achieved so far</a:t>
          </a:r>
        </a:p>
      </dsp:txBody>
      <dsp:txXfrm>
        <a:off x="4687999" y="2895944"/>
        <a:ext cx="1800000" cy="720000"/>
      </dsp:txXfrm>
    </dsp:sp>
    <dsp:sp modelId="{AF2D4D0E-2907-4CB4-857F-279C9C97A131}">
      <dsp:nvSpPr>
        <dsp:cNvPr id="0" name=""/>
        <dsp:cNvSpPr/>
      </dsp:nvSpPr>
      <dsp:spPr>
        <a:xfrm>
          <a:off x="7297999" y="1763196"/>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400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DBF0F0-ACA1-4722-B5EC-CD1FF00E738D}">
      <dsp:nvSpPr>
        <dsp:cNvPr id="0" name=""/>
        <dsp:cNvSpPr/>
      </dsp:nvSpPr>
      <dsp:spPr>
        <a:xfrm>
          <a:off x="6802999" y="28959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Another tracking period due in April</a:t>
          </a:r>
        </a:p>
      </dsp:txBody>
      <dsp:txXfrm>
        <a:off x="6802999" y="2895944"/>
        <a:ext cx="1800000" cy="720000"/>
      </dsp:txXfrm>
    </dsp:sp>
    <dsp:sp modelId="{7035B42B-7055-438A-A996-F69F6714F5AF}">
      <dsp:nvSpPr>
        <dsp:cNvPr id="0" name=""/>
        <dsp:cNvSpPr/>
      </dsp:nvSpPr>
      <dsp:spPr>
        <a:xfrm>
          <a:off x="9412999" y="1763196"/>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400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3F8ABE-5A36-40BC-B218-BE1A8B9DB387}">
      <dsp:nvSpPr>
        <dsp:cNvPr id="0" name=""/>
        <dsp:cNvSpPr/>
      </dsp:nvSpPr>
      <dsp:spPr>
        <a:xfrm>
          <a:off x="8917999" y="28959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Behaviour Effort and Homework</a:t>
          </a:r>
        </a:p>
      </dsp:txBody>
      <dsp:txXfrm>
        <a:off x="8917999" y="2895944"/>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E1C5A-4958-4051-8029-898A7CF72580}">
      <dsp:nvSpPr>
        <dsp:cNvPr id="0" name=""/>
        <dsp:cNvSpPr/>
      </dsp:nvSpPr>
      <dsp:spPr>
        <a:xfrm>
          <a:off x="0" y="554"/>
          <a:ext cx="9651999"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5F3F38-FF01-47E7-950D-1F8A9BCE2221}">
      <dsp:nvSpPr>
        <dsp:cNvPr id="0" name=""/>
        <dsp:cNvSpPr/>
      </dsp:nvSpPr>
      <dsp:spPr>
        <a:xfrm>
          <a:off x="0" y="554"/>
          <a:ext cx="9651999" cy="907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S3 Reports issued –1 further tracking report issued in April</a:t>
          </a:r>
          <a:endParaRPr lang="en-US" sz="2800" kern="1200"/>
        </a:p>
      </dsp:txBody>
      <dsp:txXfrm>
        <a:off x="0" y="554"/>
        <a:ext cx="9651999" cy="907559"/>
      </dsp:txXfrm>
    </dsp:sp>
    <dsp:sp modelId="{A55925AE-666A-4165-A388-7C051FA9180E}">
      <dsp:nvSpPr>
        <dsp:cNvPr id="0" name=""/>
        <dsp:cNvSpPr/>
      </dsp:nvSpPr>
      <dsp:spPr>
        <a:xfrm>
          <a:off x="0" y="908113"/>
          <a:ext cx="9651999"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E41244-6C4E-4CC5-9A7A-833ACD433AC4}">
      <dsp:nvSpPr>
        <dsp:cNvPr id="0" name=""/>
        <dsp:cNvSpPr/>
      </dsp:nvSpPr>
      <dsp:spPr>
        <a:xfrm>
          <a:off x="0" y="908113"/>
          <a:ext cx="9651999" cy="907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S3 Parents’ Meeting</a:t>
          </a:r>
          <a:endParaRPr lang="en-US" sz="2800" kern="1200"/>
        </a:p>
      </dsp:txBody>
      <dsp:txXfrm>
        <a:off x="0" y="908113"/>
        <a:ext cx="9651999" cy="907559"/>
      </dsp:txXfrm>
    </dsp:sp>
    <dsp:sp modelId="{5DEF89D2-277E-4CC4-9B31-191770225B67}">
      <dsp:nvSpPr>
        <dsp:cNvPr id="0" name=""/>
        <dsp:cNvSpPr/>
      </dsp:nvSpPr>
      <dsp:spPr>
        <a:xfrm>
          <a:off x="0" y="1815672"/>
          <a:ext cx="9651999"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0DAA1C-5574-4465-8F72-D0EE2FFB22F3}">
      <dsp:nvSpPr>
        <dsp:cNvPr id="0" name=""/>
        <dsp:cNvSpPr/>
      </dsp:nvSpPr>
      <dsp:spPr>
        <a:xfrm>
          <a:off x="0" y="1815672"/>
          <a:ext cx="9651999" cy="907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S4 Parental Information evening</a:t>
          </a:r>
          <a:endParaRPr lang="en-US" sz="2800" kern="1200"/>
        </a:p>
      </dsp:txBody>
      <dsp:txXfrm>
        <a:off x="0" y="1815672"/>
        <a:ext cx="9651999" cy="907559"/>
      </dsp:txXfrm>
    </dsp:sp>
    <dsp:sp modelId="{1AC7497E-F0A8-4760-84D8-C93D364BB2F9}">
      <dsp:nvSpPr>
        <dsp:cNvPr id="0" name=""/>
        <dsp:cNvSpPr/>
      </dsp:nvSpPr>
      <dsp:spPr>
        <a:xfrm>
          <a:off x="0" y="2723231"/>
          <a:ext cx="9651999"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C8592-52A8-4F51-B3E6-DD4897FB4B72}">
      <dsp:nvSpPr>
        <dsp:cNvPr id="0" name=""/>
        <dsp:cNvSpPr/>
      </dsp:nvSpPr>
      <dsp:spPr>
        <a:xfrm>
          <a:off x="0" y="2723231"/>
          <a:ext cx="9651999" cy="907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S4 Subject Choice Interviews</a:t>
          </a:r>
          <a:endParaRPr lang="en-US" sz="2800" kern="1200"/>
        </a:p>
      </dsp:txBody>
      <dsp:txXfrm>
        <a:off x="0" y="2723231"/>
        <a:ext cx="9651999" cy="907559"/>
      </dsp:txXfrm>
    </dsp:sp>
    <dsp:sp modelId="{75A6DC98-9D14-408A-B8E6-4C6A0FBD4619}">
      <dsp:nvSpPr>
        <dsp:cNvPr id="0" name=""/>
        <dsp:cNvSpPr/>
      </dsp:nvSpPr>
      <dsp:spPr>
        <a:xfrm>
          <a:off x="0" y="3630790"/>
          <a:ext cx="9651999"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4724B7-5A5F-49C6-B6DE-0EF4F9BD4FD7}">
      <dsp:nvSpPr>
        <dsp:cNvPr id="0" name=""/>
        <dsp:cNvSpPr/>
      </dsp:nvSpPr>
      <dsp:spPr>
        <a:xfrm>
          <a:off x="0" y="3630790"/>
          <a:ext cx="9651999" cy="907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Deadline for Submission of Subject Choice forms</a:t>
          </a:r>
          <a:endParaRPr lang="en-US" sz="2800" kern="1200"/>
        </a:p>
      </dsp:txBody>
      <dsp:txXfrm>
        <a:off x="0" y="3630790"/>
        <a:ext cx="9651999" cy="907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B528B-E21F-410E-889F-94AB51C388D2}">
      <dsp:nvSpPr>
        <dsp:cNvPr id="0" name=""/>
        <dsp:cNvSpPr/>
      </dsp:nvSpPr>
      <dsp:spPr>
        <a:xfrm>
          <a:off x="0" y="427636"/>
          <a:ext cx="9651999" cy="604800"/>
        </a:xfrm>
        <a:prstGeom prst="rect">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214948-190A-41EE-9E5C-C987879F2F78}">
      <dsp:nvSpPr>
        <dsp:cNvPr id="0" name=""/>
        <dsp:cNvSpPr/>
      </dsp:nvSpPr>
      <dsp:spPr>
        <a:xfrm>
          <a:off x="482600" y="73396"/>
          <a:ext cx="6756400" cy="708480"/>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376" tIns="0" rIns="255376" bIns="0" numCol="1" spcCol="1270" anchor="ctr" anchorCtr="0">
          <a:noAutofit/>
        </a:bodyPr>
        <a:lstStyle/>
        <a:p>
          <a:pPr marL="0" lvl="0" indent="0" algn="l" defTabSz="1066800">
            <a:lnSpc>
              <a:spcPct val="90000"/>
            </a:lnSpc>
            <a:spcBef>
              <a:spcPct val="0"/>
            </a:spcBef>
            <a:spcAft>
              <a:spcPct val="35000"/>
            </a:spcAft>
            <a:buNone/>
          </a:pPr>
          <a:r>
            <a:rPr lang="en-US" sz="2400" kern="1200"/>
            <a:t>Supported Study</a:t>
          </a:r>
        </a:p>
      </dsp:txBody>
      <dsp:txXfrm>
        <a:off x="517185" y="107981"/>
        <a:ext cx="6687230" cy="639310"/>
      </dsp:txXfrm>
    </dsp:sp>
    <dsp:sp modelId="{22F83F78-B9C9-43E6-B8B1-2E93775819FD}">
      <dsp:nvSpPr>
        <dsp:cNvPr id="0" name=""/>
        <dsp:cNvSpPr/>
      </dsp:nvSpPr>
      <dsp:spPr>
        <a:xfrm>
          <a:off x="0" y="1516276"/>
          <a:ext cx="9651999" cy="604800"/>
        </a:xfrm>
        <a:prstGeom prst="rect">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6FA97A-9F1E-49E1-8816-21EB3301B063}">
      <dsp:nvSpPr>
        <dsp:cNvPr id="0" name=""/>
        <dsp:cNvSpPr/>
      </dsp:nvSpPr>
      <dsp:spPr>
        <a:xfrm>
          <a:off x="482600" y="1162036"/>
          <a:ext cx="6756400" cy="708480"/>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376" tIns="0" rIns="255376" bIns="0" numCol="1" spcCol="1270" anchor="ctr" anchorCtr="0">
          <a:noAutofit/>
        </a:bodyPr>
        <a:lstStyle/>
        <a:p>
          <a:pPr marL="0" lvl="0" indent="0" algn="l" defTabSz="1066800">
            <a:lnSpc>
              <a:spcPct val="90000"/>
            </a:lnSpc>
            <a:spcBef>
              <a:spcPct val="0"/>
            </a:spcBef>
            <a:spcAft>
              <a:spcPct val="35000"/>
            </a:spcAft>
            <a:buNone/>
          </a:pPr>
          <a:r>
            <a:rPr lang="en-US" sz="2400" kern="1200"/>
            <a:t>Easter School</a:t>
          </a:r>
        </a:p>
      </dsp:txBody>
      <dsp:txXfrm>
        <a:off x="517185" y="1196621"/>
        <a:ext cx="6687230" cy="639310"/>
      </dsp:txXfrm>
    </dsp:sp>
    <dsp:sp modelId="{90338709-DEBC-4B56-9B96-10F75D87FB84}">
      <dsp:nvSpPr>
        <dsp:cNvPr id="0" name=""/>
        <dsp:cNvSpPr/>
      </dsp:nvSpPr>
      <dsp:spPr>
        <a:xfrm>
          <a:off x="0" y="2604916"/>
          <a:ext cx="9651999" cy="604800"/>
        </a:xfrm>
        <a:prstGeom prst="rect">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5B4909-7CDF-4890-9E22-CF1BA5967EA3}">
      <dsp:nvSpPr>
        <dsp:cNvPr id="0" name=""/>
        <dsp:cNvSpPr/>
      </dsp:nvSpPr>
      <dsp:spPr>
        <a:xfrm>
          <a:off x="482600" y="2250676"/>
          <a:ext cx="6756400" cy="708480"/>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376" tIns="0" rIns="255376" bIns="0" numCol="1" spcCol="1270" anchor="ctr" anchorCtr="0">
          <a:noAutofit/>
        </a:bodyPr>
        <a:lstStyle/>
        <a:p>
          <a:pPr marL="0" lvl="0" indent="0" algn="l" defTabSz="1066800">
            <a:lnSpc>
              <a:spcPct val="90000"/>
            </a:lnSpc>
            <a:spcBef>
              <a:spcPct val="0"/>
            </a:spcBef>
            <a:spcAft>
              <a:spcPct val="35000"/>
            </a:spcAft>
            <a:buNone/>
          </a:pPr>
          <a:r>
            <a:rPr lang="en-US" sz="2400" kern="1200"/>
            <a:t>Achievement Zone</a:t>
          </a:r>
        </a:p>
      </dsp:txBody>
      <dsp:txXfrm>
        <a:off x="517185" y="2285261"/>
        <a:ext cx="6687230" cy="639310"/>
      </dsp:txXfrm>
    </dsp:sp>
    <dsp:sp modelId="{7FAD2987-EFE9-4968-BFB9-443D93363A9A}">
      <dsp:nvSpPr>
        <dsp:cNvPr id="0" name=""/>
        <dsp:cNvSpPr/>
      </dsp:nvSpPr>
      <dsp:spPr>
        <a:xfrm>
          <a:off x="0" y="3693556"/>
          <a:ext cx="9651999" cy="604800"/>
        </a:xfrm>
        <a:prstGeom prst="rect">
          <a:avLst/>
        </a:prstGeom>
        <a:solidFill>
          <a:schemeClr val="lt1">
            <a:alpha val="90000"/>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91D223-9AB8-42F4-9592-653DEBEB58FE}">
      <dsp:nvSpPr>
        <dsp:cNvPr id="0" name=""/>
        <dsp:cNvSpPr/>
      </dsp:nvSpPr>
      <dsp:spPr>
        <a:xfrm>
          <a:off x="482600" y="3339316"/>
          <a:ext cx="6756400" cy="708480"/>
        </a:xfrm>
        <a:prstGeom prst="round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376" tIns="0" rIns="255376" bIns="0" numCol="1" spcCol="1270" anchor="ctr" anchorCtr="0">
          <a:noAutofit/>
        </a:bodyPr>
        <a:lstStyle/>
        <a:p>
          <a:pPr marL="0" lvl="0" indent="0" algn="l" defTabSz="1066800">
            <a:lnSpc>
              <a:spcPct val="90000"/>
            </a:lnSpc>
            <a:spcBef>
              <a:spcPct val="0"/>
            </a:spcBef>
            <a:spcAft>
              <a:spcPct val="35000"/>
            </a:spcAft>
            <a:buNone/>
          </a:pPr>
          <a:r>
            <a:rPr lang="en-US" sz="2400" kern="1200"/>
            <a:t>Raising Attainment Meetings</a:t>
          </a:r>
        </a:p>
      </dsp:txBody>
      <dsp:txXfrm>
        <a:off x="517185" y="3373901"/>
        <a:ext cx="6687230" cy="6393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49A7D-F468-4843-821E-11BB86BB8B4B}" type="datetimeFigureOut">
              <a:rPr lang="en-GB" smtClean="0"/>
              <a:t>21/02/2025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B7372-55B2-4C40-98B8-29D428D534E0}" type="slidenum">
              <a:rPr lang="en-GB" smtClean="0"/>
              <a:t>‹#›</a:t>
            </a:fld>
            <a:endParaRPr lang="en-GB"/>
          </a:p>
        </p:txBody>
      </p:sp>
    </p:spTree>
    <p:extLst>
      <p:ext uri="{BB962C8B-B14F-4D97-AF65-F5344CB8AC3E}">
        <p14:creationId xmlns:p14="http://schemas.microsoft.com/office/powerpoint/2010/main" val="688792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panose="020F0502020204030204"/>
              <a:cs typeface="Calibri" panose="020F0502020204030204"/>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98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We also know that there are many options for our young people today and this diagram illustrates some of the options or pathways.  </a:t>
            </a:r>
          </a:p>
          <a:p>
            <a:pPr algn="l"/>
            <a:endParaRPr lang="en-GB" dirty="0"/>
          </a:p>
          <a:p>
            <a:pPr algn="l"/>
            <a:r>
              <a:rPr lang="en-GB" dirty="0"/>
              <a:t>Within the Senior phase we can build in study at college and foundation apprenticeships.  These can lead to graduate apprenticeships/ further study at college or university.</a:t>
            </a:r>
          </a:p>
          <a:p>
            <a:pPr algn="l"/>
            <a:endParaRPr lang="en-GB" dirty="0"/>
          </a:p>
          <a:p>
            <a:pPr algn="l"/>
            <a:r>
              <a:rPr lang="en-GB" dirty="0"/>
              <a:t>Links to careers will be made within subject teaching and each subject area has developed individualised pathways showing the links to college courses/university courses or employment opportunities.</a:t>
            </a:r>
          </a:p>
          <a:p>
            <a:pPr algn="l"/>
            <a:endParaRPr lang="en-GB" dirty="0"/>
          </a:p>
          <a:p>
            <a:pPr algn="l"/>
            <a:endParaRPr lang="en-GB" dirty="0"/>
          </a:p>
        </p:txBody>
      </p:sp>
      <p:sp>
        <p:nvSpPr>
          <p:cNvPr id="4" name="Slide Number Placeholder 3"/>
          <p:cNvSpPr>
            <a:spLocks noGrp="1"/>
          </p:cNvSpPr>
          <p:nvPr>
            <p:ph type="sldNum" sz="quarter" idx="10"/>
          </p:nvPr>
        </p:nvSpPr>
        <p:spPr/>
        <p:txBody>
          <a:bodyPr/>
          <a:lstStyle/>
          <a:p>
            <a:fld id="{D5FB7372-55B2-4C40-98B8-29D428D534E0}" type="slidenum">
              <a:rPr lang="en-GB" smtClean="0"/>
              <a:t>23</a:t>
            </a:fld>
            <a:endParaRPr lang="en-GB"/>
          </a:p>
        </p:txBody>
      </p:sp>
    </p:spTree>
    <p:extLst>
      <p:ext uri="{BB962C8B-B14F-4D97-AF65-F5344CB8AC3E}">
        <p14:creationId xmlns:p14="http://schemas.microsoft.com/office/powerpoint/2010/main" val="149748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r>
              <a:rPr lang="en-GB" dirty="0"/>
              <a:t>We understand that at this stage as they are still very young, but we want to be clear about the fact that this is where career planning really begins, and I will speak to you a little about the support that they will receive going forward.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5FB7372-55B2-4C40-98B8-29D428D534E0}" type="slidenum">
              <a:rPr lang="en-GB" smtClean="0"/>
              <a:t>3</a:t>
            </a:fld>
            <a:endParaRPr lang="en-GB"/>
          </a:p>
        </p:txBody>
      </p:sp>
    </p:spTree>
    <p:extLst>
      <p:ext uri="{BB962C8B-B14F-4D97-AF65-F5344CB8AC3E}">
        <p14:creationId xmlns:p14="http://schemas.microsoft.com/office/powerpoint/2010/main" val="303503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r>
              <a:rPr lang="en-GB" dirty="0"/>
              <a:t>However, if there is anything that you wish to discuss in more detail after tonight, the parents’ meeting next week then feel free to contact your son/daughter’s guidance teacher before this.</a:t>
            </a:r>
          </a:p>
        </p:txBody>
      </p:sp>
      <p:sp>
        <p:nvSpPr>
          <p:cNvPr id="4" name="Slide Number Placeholder 3"/>
          <p:cNvSpPr>
            <a:spLocks noGrp="1"/>
          </p:cNvSpPr>
          <p:nvPr>
            <p:ph type="sldNum" sz="quarter" idx="5"/>
          </p:nvPr>
        </p:nvSpPr>
        <p:spPr/>
        <p:txBody>
          <a:bodyPr/>
          <a:lstStyle/>
          <a:p>
            <a:fld id="{D5FB7372-55B2-4C40-98B8-29D428D534E0}" type="slidenum">
              <a:rPr lang="en-GB" smtClean="0"/>
              <a:t>5</a:t>
            </a:fld>
            <a:endParaRPr lang="en-GB"/>
          </a:p>
        </p:txBody>
      </p:sp>
    </p:spTree>
    <p:extLst>
      <p:ext uri="{BB962C8B-B14F-4D97-AF65-F5344CB8AC3E}">
        <p14:creationId xmlns:p14="http://schemas.microsoft.com/office/powerpoint/2010/main" val="1848155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sz="1200" dirty="0"/>
              <a:t>S2 – Very</a:t>
            </a:r>
            <a:r>
              <a:rPr lang="en-GB" sz="1200" baseline="0" dirty="0"/>
              <a:t> similar to S1.  Students have no choice with regards the subjects they take.  New subjects have been introduced –Business, Enterprise and Finance.  Skills based learning has allowed them to try some different electives this year and these do relate to subject content within the senior phase</a:t>
            </a:r>
          </a:p>
          <a:p>
            <a:endParaRPr lang="en-GB" sz="1200" baseline="0" dirty="0"/>
          </a:p>
          <a:p>
            <a:r>
              <a:rPr lang="en-GB" sz="1200" baseline="0" dirty="0"/>
              <a:t>S3 – Still a high number of subjects but obviously with students choosing 6 subjects in total.  The five compulsory remain – English Maths, PE, RME, PSE</a:t>
            </a:r>
          </a:p>
          <a:p>
            <a:endParaRPr lang="en-GB" sz="1200" baseline="0" dirty="0"/>
          </a:p>
          <a:p>
            <a:r>
              <a:rPr lang="en-GB" sz="1200" baseline="0" dirty="0"/>
              <a:t>S4 – Significant reduction to 6 subjects – I should mention here the consultation that the local authority have undertaken regarding the proposed move to 7 subjects in S4</a:t>
            </a:r>
          </a:p>
          <a:p>
            <a:endParaRPr lang="en-GB" sz="1200" baseline="0" dirty="0"/>
          </a:p>
          <a:p>
            <a:r>
              <a:rPr lang="en-GB" sz="1200" baseline="0" dirty="0"/>
              <a:t>S5/6  - 5 subjects</a:t>
            </a:r>
          </a:p>
          <a:p>
            <a:endParaRPr lang="en-GB" sz="1200" baseline="0" dirty="0"/>
          </a:p>
          <a:p>
            <a:endParaRPr lang="en-GB" sz="1200" baseline="0" dirty="0"/>
          </a:p>
          <a:p>
            <a:r>
              <a:rPr lang="en-GB" sz="1200" baseline="0" dirty="0"/>
              <a:t>Personalisation – as much as possible we tailor the curriculum for our young people and within the senior phase (S4-6) students can have flexible timetables with time spent at college, work placement, apprenticeships  - this will be mentioned again later on.</a:t>
            </a:r>
          </a:p>
          <a:p>
            <a:endParaRPr lang="en-GB" sz="1200" baseline="0" dirty="0"/>
          </a:p>
          <a:p>
            <a:r>
              <a:rPr lang="en-GB" sz="1200" baseline="0" dirty="0"/>
              <a:t>PLPs – allow students to remain on the school roll but to experience much of their education off-site.</a:t>
            </a:r>
          </a:p>
          <a:p>
            <a:endParaRPr lang="en-GB" sz="1200" baseline="0" dirty="0"/>
          </a:p>
          <a:p>
            <a:r>
              <a:rPr lang="en-GB" sz="1200" baseline="0" dirty="0"/>
              <a:t>As a school we are striving to introduce new courses at various SCQF levels – in last few years we have introduced lab skills and Travel and Tourism for example.</a:t>
            </a:r>
            <a:endParaRPr lang="en-GB" sz="12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551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a:p>
            <a:r>
              <a:rPr lang="en-GB" dirty="0"/>
              <a:t>And a further 3 periods of 6 subjects.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D0F54-EEBB-48AB-8DE1-338BED7EEE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547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ea typeface="Calibri"/>
              <a:cs typeface="Calibri"/>
            </a:endParaRPr>
          </a:p>
          <a:p>
            <a:endParaRPr lang="en-GB" baseline="0" dirty="0"/>
          </a:p>
          <a:p>
            <a:endParaRPr lang="en-GB" baseline="0" dirty="0"/>
          </a:p>
          <a:p>
            <a:r>
              <a:rPr lang="en-GB" dirty="0"/>
              <a:t>Excited and this is the bit where I switch to a website demonstration so I am excited to see that it works!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12BF4-5018-405D-886C-93564FFCBC0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10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A60A5E1-6689-4094-BB7B-24B536A7794A}" type="slidenum">
              <a:rPr lang="en-GB" smtClean="0"/>
              <a:t>10</a:t>
            </a:fld>
            <a:endParaRPr lang="en-GB"/>
          </a:p>
        </p:txBody>
      </p:sp>
    </p:spTree>
    <p:extLst>
      <p:ext uri="{BB962C8B-B14F-4D97-AF65-F5344CB8AC3E}">
        <p14:creationId xmlns:p14="http://schemas.microsoft.com/office/powerpoint/2010/main" val="1206959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12BF4-5018-405D-886C-93564FFCBC0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692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sz="1800"/>
          </a:p>
        </p:txBody>
      </p:sp>
      <p:sp>
        <p:nvSpPr>
          <p:cNvPr id="12" name="Title 11"/>
          <p:cNvSpPr>
            <a:spLocks noGrp="1"/>
          </p:cNvSpPr>
          <p:nvPr>
            <p:ph type="ctrTitle"/>
          </p:nvPr>
        </p:nvSpPr>
        <p:spPr>
          <a:xfrm>
            <a:off x="4470400" y="1844824"/>
            <a:ext cx="68072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4464148" y="4869160"/>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E0B1FA73-778A-4FE8-A506-30A744084262}" type="datetimeFigureOut">
              <a:rPr lang="en-GB" smtClean="0"/>
              <a:t>21/02/2025</a:t>
            </a:fld>
            <a:endParaRPr lang="en-GB"/>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lang="en-GB"/>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A9F4231F-6CE0-4A75-951A-D0C0039A91A2}" type="slidenum">
              <a:rPr lang="en-GB" smtClean="0"/>
              <a:t>‹#›</a:t>
            </a:fld>
            <a:endParaRPr lang="en-GB"/>
          </a:p>
        </p:txBody>
      </p:sp>
      <p:pic>
        <p:nvPicPr>
          <p:cNvPr id="205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7381" y="4725144"/>
            <a:ext cx="2400267"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1"/>
            <a:ext cx="7728181"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28183" y="-1"/>
            <a:ext cx="1332740" cy="90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558131" y="1"/>
            <a:ext cx="1633869" cy="90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9018192" y="0"/>
            <a:ext cx="1539939" cy="908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4FF8EB85-089F-4B47-9E92-7B39AB9ADFA6}"/>
              </a:ext>
            </a:extLst>
          </p:cNvPr>
          <p:cNvSpPr txBox="1"/>
          <p:nvPr userDrawn="1"/>
        </p:nvSpPr>
        <p:spPr>
          <a:xfrm>
            <a:off x="330437" y="2348703"/>
            <a:ext cx="3022363" cy="2308324"/>
          </a:xfrm>
          <a:prstGeom prst="rect">
            <a:avLst/>
          </a:prstGeom>
          <a:noFill/>
        </p:spPr>
        <p:txBody>
          <a:bodyPr wrap="square" rtlCol="0">
            <a:spAutoFit/>
          </a:bodyPr>
          <a:lstStyle/>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Ambition</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Respect</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Determination</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Creativity</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Integrity</a:t>
            </a:r>
          </a:p>
          <a:p>
            <a:pPr algn="ctr"/>
            <a:r>
              <a:rPr lang="en-GB"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Commitment</a:t>
            </a:r>
          </a:p>
        </p:txBody>
      </p:sp>
    </p:spTree>
    <p:extLst>
      <p:ext uri="{BB962C8B-B14F-4D97-AF65-F5344CB8AC3E}">
        <p14:creationId xmlns:p14="http://schemas.microsoft.com/office/powerpoint/2010/main" val="134031932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B1FA73-778A-4FE8-A506-30A744084262}"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209087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p>
            <a:fld id="{E0B1FA73-778A-4FE8-A506-30A744084262}" type="datetimeFigureOut">
              <a:rPr lang="en-GB" smtClean="0"/>
              <a:t>21/02/2025</a:t>
            </a:fld>
            <a:endParaRPr lang="en-GB"/>
          </a:p>
        </p:txBody>
      </p:sp>
      <p:sp>
        <p:nvSpPr>
          <p:cNvPr id="5" name="Footer Placeholder 4"/>
          <p:cNvSpPr>
            <a:spLocks noGrp="1"/>
          </p:cNvSpPr>
          <p:nvPr>
            <p:ph type="ftr" sz="quarter" idx="11"/>
          </p:nvPr>
        </p:nvSpPr>
        <p:spPr>
          <a:xfrm>
            <a:off x="609600" y="6556248"/>
            <a:ext cx="4876800" cy="228600"/>
          </a:xfrm>
        </p:spPr>
        <p:txBody>
          <a:bodyPr/>
          <a:lstStyle/>
          <a:p>
            <a:endParaRPr lang="en-GB"/>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A9F4231F-6CE0-4A75-951A-D0C0039A91A2}" type="slidenum">
              <a:rPr lang="en-GB" smtClean="0"/>
              <a:t>‹#›</a:t>
            </a:fld>
            <a:endParaRPr lang="en-GB"/>
          </a:p>
        </p:txBody>
      </p:sp>
    </p:spTree>
    <p:extLst>
      <p:ext uri="{BB962C8B-B14F-4D97-AF65-F5344CB8AC3E}">
        <p14:creationId xmlns:p14="http://schemas.microsoft.com/office/powerpoint/2010/main" val="2645154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361" y="3447131"/>
            <a:ext cx="5760640" cy="1752600"/>
          </a:xfrm>
          <a:prstGeom prst="rect">
            <a:avLst/>
          </a:prstGeom>
        </p:spPr>
        <p:txBody>
          <a:bodyPr/>
          <a:lstStyle>
            <a:lvl1pPr marL="0" indent="0" algn="l">
              <a:buNone/>
              <a:defRPr>
                <a:solidFill>
                  <a:schemeClr val="tx1">
                    <a:tint val="75000"/>
                  </a:schemeClr>
                </a:solidFill>
              </a:defRPr>
            </a:lvl1pPr>
            <a:lvl2pPr marL="457150" indent="0" algn="ctr">
              <a:buNone/>
              <a:defRPr>
                <a:solidFill>
                  <a:schemeClr val="tx1">
                    <a:tint val="75000"/>
                  </a:schemeClr>
                </a:solidFill>
              </a:defRPr>
            </a:lvl2pPr>
            <a:lvl3pPr marL="914300" indent="0" algn="ctr">
              <a:buNone/>
              <a:defRPr>
                <a:solidFill>
                  <a:schemeClr val="tx1">
                    <a:tint val="75000"/>
                  </a:schemeClr>
                </a:solidFill>
              </a:defRPr>
            </a:lvl3pPr>
            <a:lvl4pPr marL="1371451"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2" indent="0" algn="ctr">
              <a:buNone/>
              <a:defRPr>
                <a:solidFill>
                  <a:schemeClr val="tx1">
                    <a:tint val="75000"/>
                  </a:schemeClr>
                </a:solidFill>
              </a:defRPr>
            </a:lvl7pPr>
            <a:lvl8pPr marL="3200053" indent="0" algn="ctr">
              <a:buNone/>
              <a:defRPr>
                <a:solidFill>
                  <a:schemeClr val="tx1">
                    <a:tint val="75000"/>
                  </a:schemeClr>
                </a:solidFill>
              </a:defRPr>
            </a:lvl8pPr>
            <a:lvl9pPr marL="3657205" indent="0" algn="ctr">
              <a:buNone/>
              <a:defRPr>
                <a:solidFill>
                  <a:schemeClr val="tx1">
                    <a:tint val="75000"/>
                  </a:schemeClr>
                </a:solidFill>
              </a:defRPr>
            </a:lvl9pPr>
          </a:lstStyle>
          <a:p>
            <a:r>
              <a:rPr lang="en-US"/>
              <a:t>Click to edit Master subtitle style</a:t>
            </a:r>
            <a:endParaRPr lang="en-GB"/>
          </a:p>
        </p:txBody>
      </p:sp>
      <p:sp>
        <p:nvSpPr>
          <p:cNvPr id="6" name="Slide Number Placeholder 5"/>
          <p:cNvSpPr>
            <a:spLocks noGrp="1"/>
          </p:cNvSpPr>
          <p:nvPr>
            <p:ph type="sldNum" sz="quarter" idx="12"/>
          </p:nvPr>
        </p:nvSpPr>
        <p:spPr>
          <a:xfrm>
            <a:off x="335364" y="6237324"/>
            <a:ext cx="1920213" cy="365125"/>
          </a:xfrm>
          <a:prstGeom prst="rect">
            <a:avLst/>
          </a:prstGeom>
        </p:spPr>
        <p:txBody>
          <a:bodyPr/>
          <a:lstStyle>
            <a:lvl1pPr algn="l">
              <a:defRPr/>
            </a:lvl1pPr>
          </a:lstStyle>
          <a:p>
            <a:fld id="{7389B3C6-BAAD-469C-ADC8-C228BEA6C47B}" type="slidenum">
              <a:rPr lang="en-GB" smtClean="0"/>
              <a:pPr/>
              <a:t>‹#›</a:t>
            </a:fld>
            <a:endParaRPr lang="en-GB"/>
          </a:p>
        </p:txBody>
      </p:sp>
      <p:sp>
        <p:nvSpPr>
          <p:cNvPr id="5" name="Rectangle 4"/>
          <p:cNvSpPr/>
          <p:nvPr userDrawn="1"/>
        </p:nvSpPr>
        <p:spPr>
          <a:xfrm>
            <a:off x="8232733" y="7959"/>
            <a:ext cx="4057568" cy="14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335361" y="404664"/>
            <a:ext cx="5760640" cy="2736304"/>
          </a:xfrm>
          <a:prstGeom prst="rect">
            <a:avLst/>
          </a:prstGeom>
        </p:spPr>
        <p:txBody>
          <a:bodyPr/>
          <a:lstStyle>
            <a:lvl1pPr>
              <a:defRPr>
                <a:solidFill>
                  <a:schemeClr val="tx1"/>
                </a:solidFill>
              </a:defRPr>
            </a:lvl1pPr>
          </a:lstStyle>
          <a:p>
            <a:r>
              <a:rPr lang="en-US"/>
              <a:t>Click to edit Master title style</a:t>
            </a:r>
            <a:endParaRPr lang="en-GB"/>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25" y="5852422"/>
            <a:ext cx="12192000" cy="1005578"/>
          </a:xfrm>
          <a:prstGeom prst="rect">
            <a:avLst/>
          </a:prstGeom>
        </p:spPr>
      </p:pic>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71048" y="404672"/>
            <a:ext cx="3836504" cy="479506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08453" y="5904719"/>
            <a:ext cx="900273" cy="900273"/>
          </a:xfrm>
          <a:prstGeom prst="rect">
            <a:avLst/>
          </a:prstGeom>
        </p:spPr>
      </p:pic>
    </p:spTree>
    <p:extLst>
      <p:ext uri="{BB962C8B-B14F-4D97-AF65-F5344CB8AC3E}">
        <p14:creationId xmlns:p14="http://schemas.microsoft.com/office/powerpoint/2010/main" val="681119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normAutofit/>
          </a:bodyPr>
          <a:lstStyle>
            <a:lvl1pPr algn="l">
              <a:defRPr sz="3600"/>
            </a:lvl1pPr>
          </a:lstStyle>
          <a:p>
            <a:r>
              <a:rPr lang="en-US"/>
              <a:t>Click to edit Master title style</a:t>
            </a:r>
            <a:endParaRPr lang="en-GB"/>
          </a:p>
        </p:txBody>
      </p:sp>
      <p:sp>
        <p:nvSpPr>
          <p:cNvPr id="3" name="Content Placeholder 2"/>
          <p:cNvSpPr>
            <a:spLocks noGrp="1"/>
          </p:cNvSpPr>
          <p:nvPr>
            <p:ph idx="1"/>
          </p:nvPr>
        </p:nvSpPr>
        <p:spPr>
          <a:xfrm>
            <a:off x="335367" y="1268767"/>
            <a:ext cx="11247039" cy="4608511"/>
          </a:xfrm>
          <a:prstGeom prst="rect">
            <a:avLst/>
          </a:prstGeom>
        </p:spPr>
        <p:txBody>
          <a:bodyPr/>
          <a:lstStyle>
            <a:lvl1pPr>
              <a:defRPr sz="2400"/>
            </a:lvl1pPr>
            <a:lvl2pPr marL="742871" indent="-285720">
              <a:buFont typeface="Wingdings" panose="05000000000000000000" pitchFamily="2" charset="2"/>
              <a:buChar cha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1862124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8232733" y="7959"/>
            <a:ext cx="4057568" cy="14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963085" y="4406913"/>
            <a:ext cx="659656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6596560" cy="1500192"/>
          </a:xfrm>
          <a:prstGeom prst="rect">
            <a:avLst/>
          </a:prstGeom>
        </p:spPr>
        <p:txBody>
          <a:bodyPr anchor="b"/>
          <a:lstStyle>
            <a:lvl1pPr marL="0" indent="0">
              <a:buNone/>
              <a:defRPr sz="2000">
                <a:solidFill>
                  <a:schemeClr val="tx1">
                    <a:tint val="75000"/>
                  </a:schemeClr>
                </a:solidFill>
              </a:defRPr>
            </a:lvl1pPr>
            <a:lvl2pPr marL="457150" indent="0">
              <a:buNone/>
              <a:defRPr sz="1900">
                <a:solidFill>
                  <a:schemeClr val="tx1">
                    <a:tint val="75000"/>
                  </a:schemeClr>
                </a:solidFill>
              </a:defRPr>
            </a:lvl2pPr>
            <a:lvl3pPr marL="914300" indent="0">
              <a:buNone/>
              <a:defRPr sz="1600">
                <a:solidFill>
                  <a:schemeClr val="tx1">
                    <a:tint val="75000"/>
                  </a:schemeClr>
                </a:solidFill>
              </a:defRPr>
            </a:lvl3pPr>
            <a:lvl4pPr marL="1371451" indent="0">
              <a:buNone/>
              <a:defRPr sz="1500">
                <a:solidFill>
                  <a:schemeClr val="tx1">
                    <a:tint val="75000"/>
                  </a:schemeClr>
                </a:solidFill>
              </a:defRPr>
            </a:lvl4pPr>
            <a:lvl5pPr marL="1828602" indent="0">
              <a:buNone/>
              <a:defRPr sz="1500">
                <a:solidFill>
                  <a:schemeClr val="tx1">
                    <a:tint val="75000"/>
                  </a:schemeClr>
                </a:solidFill>
              </a:defRPr>
            </a:lvl5pPr>
            <a:lvl6pPr marL="2285752" indent="0">
              <a:buNone/>
              <a:defRPr sz="1500">
                <a:solidFill>
                  <a:schemeClr val="tx1">
                    <a:tint val="75000"/>
                  </a:schemeClr>
                </a:solidFill>
              </a:defRPr>
            </a:lvl6pPr>
            <a:lvl7pPr marL="2742902" indent="0">
              <a:buNone/>
              <a:defRPr sz="1500">
                <a:solidFill>
                  <a:schemeClr val="tx1">
                    <a:tint val="75000"/>
                  </a:schemeClr>
                </a:solidFill>
              </a:defRPr>
            </a:lvl7pPr>
            <a:lvl8pPr marL="3200053" indent="0">
              <a:buNone/>
              <a:defRPr sz="1500">
                <a:solidFill>
                  <a:schemeClr val="tx1">
                    <a:tint val="75000"/>
                  </a:schemeClr>
                </a:solidFill>
              </a:defRPr>
            </a:lvl8pPr>
            <a:lvl9pPr marL="3657205" indent="0">
              <a:buNone/>
              <a:defRPr sz="15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
        <p:nvSpPr>
          <p:cNvPr id="7" name="Title 1"/>
          <p:cNvSpPr txBox="1">
            <a:spLocks/>
          </p:cNvSpPr>
          <p:nvPr userDrawn="1"/>
        </p:nvSpPr>
        <p:spPr>
          <a:xfrm>
            <a:off x="335364" y="116632"/>
            <a:ext cx="8832981" cy="864096"/>
          </a:xfrm>
          <a:prstGeom prst="rect">
            <a:avLst/>
          </a:prstGeom>
        </p:spPr>
        <p:txBody>
          <a:bodyPr vert="horz" lIns="91432" tIns="45717" rIns="91432" bIns="45717" rtlCol="0" anchor="ctr">
            <a:normAutofit/>
          </a:bodyPr>
          <a:lstStyle/>
          <a:p>
            <a:pPr marL="0" marR="0" lvl="0" indent="0" algn="ctr" defTabSz="9143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j-lt"/>
                <a:ea typeface="+mj-ea"/>
                <a:cs typeface="+mj-cs"/>
              </a:rPr>
              <a:t>Click to edit Master title style</a:t>
            </a:r>
            <a:endParaRPr kumimoji="0" lang="en-GB" sz="4000" b="0" i="0" u="none" strike="noStrike" kern="1200" cap="none" spc="0" normalizeH="0" baseline="0" noProof="0">
              <a:ln>
                <a:noFill/>
              </a:ln>
              <a:solidFill>
                <a:schemeClr val="bg1"/>
              </a:solidFill>
              <a:effectLst/>
              <a:uLnTx/>
              <a:uFillTx/>
              <a:latin typeface="+mj-lt"/>
              <a:ea typeface="+mj-ea"/>
              <a:cs typeface="+mj-cs"/>
            </a:endParaRP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896973" y="509187"/>
            <a:ext cx="3836504" cy="4795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3042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268761"/>
            <a:ext cx="5384800" cy="4464495"/>
          </a:xfrm>
          <a:prstGeom prst="rect">
            <a:avLst/>
          </a:prstGeom>
        </p:spPr>
        <p:txBody>
          <a:bodyPr/>
          <a:lstStyle>
            <a:lvl1pPr>
              <a:defRPr sz="2800"/>
            </a:lvl1pPr>
            <a:lvl2pPr marL="742871" indent="-285720">
              <a:buFont typeface="Wingdings" panose="05000000000000000000" pitchFamily="2" charset="2"/>
              <a:buChar cha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68761"/>
            <a:ext cx="5384800" cy="4464495"/>
          </a:xfrm>
          <a:prstGeom prst="rect">
            <a:avLst/>
          </a:prstGeom>
        </p:spPr>
        <p:txBody>
          <a:bodyPr/>
          <a:lstStyle>
            <a:lvl1pPr>
              <a:defRPr sz="2800"/>
            </a:lvl1pPr>
            <a:lvl2pPr marL="742871" indent="-285720">
              <a:buFont typeface="Wingdings" panose="05000000000000000000" pitchFamily="2" charset="2"/>
              <a:buChar cha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1253062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23392" y="1268770"/>
            <a:ext cx="5386917" cy="639763"/>
          </a:xfrm>
          <a:prstGeom prst="rect">
            <a:avLst/>
          </a:prstGeom>
        </p:spPr>
        <p:txBody>
          <a:bodyPr anchor="b"/>
          <a:lstStyle>
            <a:lvl1pPr marL="0" indent="0">
              <a:buNone/>
              <a:defRPr sz="2400" b="1"/>
            </a:lvl1pPr>
            <a:lvl2pPr marL="457150" indent="0">
              <a:buNone/>
              <a:defRPr sz="2000" b="1"/>
            </a:lvl2pPr>
            <a:lvl3pPr marL="914300" indent="0">
              <a:buNone/>
              <a:defRPr sz="1900" b="1"/>
            </a:lvl3pPr>
            <a:lvl4pPr marL="1371451" indent="0">
              <a:buNone/>
              <a:defRPr sz="1600" b="1"/>
            </a:lvl4pPr>
            <a:lvl5pPr marL="1828602" indent="0">
              <a:buNone/>
              <a:defRPr sz="1600" b="1"/>
            </a:lvl5pPr>
            <a:lvl6pPr marL="2285752" indent="0">
              <a:buNone/>
              <a:defRPr sz="1600" b="1"/>
            </a:lvl6pPr>
            <a:lvl7pPr marL="2742902" indent="0">
              <a:buNone/>
              <a:defRPr sz="1600" b="1"/>
            </a:lvl7pPr>
            <a:lvl8pPr marL="3200053" indent="0">
              <a:buNone/>
              <a:defRPr sz="1600" b="1"/>
            </a:lvl8pPr>
            <a:lvl9pPr marL="365720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558381"/>
          </a:xfrm>
          <a:prstGeom prst="rect">
            <a:avLst/>
          </a:prstGeom>
        </p:spPr>
        <p:txBody>
          <a:bodyPr/>
          <a:lstStyle>
            <a:lvl1pPr>
              <a:defRPr sz="2400"/>
            </a:lvl1pPr>
            <a:lvl2pPr marL="742871" indent="-285720">
              <a:buFont typeface="Wingdings" panose="05000000000000000000" pitchFamily="2" charset="2"/>
              <a:buChar cha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2020" y="1268770"/>
            <a:ext cx="5389033" cy="639763"/>
          </a:xfrm>
          <a:prstGeom prst="rect">
            <a:avLst/>
          </a:prstGeom>
        </p:spPr>
        <p:txBody>
          <a:bodyPr anchor="b"/>
          <a:lstStyle>
            <a:lvl1pPr marL="0" indent="0">
              <a:buNone/>
              <a:defRPr sz="2400" b="1"/>
            </a:lvl1pPr>
            <a:lvl2pPr marL="457150" indent="0">
              <a:buNone/>
              <a:defRPr sz="2000" b="1"/>
            </a:lvl2pPr>
            <a:lvl3pPr marL="914300" indent="0">
              <a:buNone/>
              <a:defRPr sz="1900" b="1"/>
            </a:lvl3pPr>
            <a:lvl4pPr marL="1371451" indent="0">
              <a:buNone/>
              <a:defRPr sz="1600" b="1"/>
            </a:lvl4pPr>
            <a:lvl5pPr marL="1828602" indent="0">
              <a:buNone/>
              <a:defRPr sz="1600" b="1"/>
            </a:lvl5pPr>
            <a:lvl6pPr marL="2285752" indent="0">
              <a:buNone/>
              <a:defRPr sz="1600" b="1"/>
            </a:lvl6pPr>
            <a:lvl7pPr marL="2742902" indent="0">
              <a:buNone/>
              <a:defRPr sz="1600" b="1"/>
            </a:lvl7pPr>
            <a:lvl8pPr marL="3200053" indent="0">
              <a:buNone/>
              <a:defRPr sz="1600" b="1"/>
            </a:lvl8pPr>
            <a:lvl9pPr marL="36572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558381"/>
          </a:xfrm>
          <a:prstGeom prst="rect">
            <a:avLst/>
          </a:prstGeom>
        </p:spPr>
        <p:txBody>
          <a:bodyPr/>
          <a:lstStyle>
            <a:lvl1pPr>
              <a:defRPr sz="2400"/>
            </a:lvl1pPr>
            <a:lvl2pPr marL="742871" indent="-285720">
              <a:buFont typeface="Wingdings" panose="05000000000000000000" pitchFamily="2" charset="2"/>
              <a:buChar cha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84314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198517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
        <p:nvSpPr>
          <p:cNvPr id="5" name="Title 1"/>
          <p:cNvSpPr>
            <a:spLocks noGrp="1"/>
          </p:cNvSpPr>
          <p:nvPr>
            <p:ph type="title"/>
          </p:nvPr>
        </p:nvSpPr>
        <p:spPr>
          <a:xfrm>
            <a:off x="335364" y="116632"/>
            <a:ext cx="8832981" cy="864096"/>
          </a:xfrm>
          <a:prstGeom prst="rect">
            <a:avLst/>
          </a:prstGeom>
        </p:spPr>
        <p:txBody>
          <a:bodyPr/>
          <a:lstStyle/>
          <a:p>
            <a:r>
              <a:rPr lang="en-US"/>
              <a:t>Click to edit Master title style</a:t>
            </a:r>
            <a:endParaRPr lang="en-GB"/>
          </a:p>
        </p:txBody>
      </p:sp>
      <p:pic>
        <p:nvPicPr>
          <p:cNvPr id="6" name="Picture 5" descr="EC-33441-City Deal-PowerPointSlides-1024x768-AW-DI.jpg">
            <a:extLst>
              <a:ext uri="{FF2B5EF4-FFF2-40B4-BE49-F238E27FC236}">
                <a16:creationId xmlns:a16="http://schemas.microsoft.com/office/drawing/2014/main" id="{7DC7D05B-0CB1-4F1A-8318-822805E5F1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546"/>
          <a:stretch/>
        </p:blipFill>
        <p:spPr>
          <a:xfrm rot="10800000">
            <a:off x="-4" y="5175521"/>
            <a:ext cx="5702303" cy="1682476"/>
          </a:xfrm>
          <a:prstGeom prst="rect">
            <a:avLst/>
          </a:prstGeom>
        </p:spPr>
      </p:pic>
    </p:spTree>
    <p:extLst>
      <p:ext uri="{BB962C8B-B14F-4D97-AF65-F5344CB8AC3E}">
        <p14:creationId xmlns:p14="http://schemas.microsoft.com/office/powerpoint/2010/main" val="2394260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1268760"/>
            <a:ext cx="4011084" cy="144016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1268761"/>
            <a:ext cx="6815667" cy="485740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2780941"/>
            <a:ext cx="4011084" cy="3345235"/>
          </a:xfrm>
          <a:prstGeom prst="rect">
            <a:avLst/>
          </a:prstGeom>
        </p:spPr>
        <p:txBody>
          <a:bodyPr/>
          <a:lstStyle>
            <a:lvl1pPr marL="0" indent="0">
              <a:buNone/>
              <a:defRPr sz="1500"/>
            </a:lvl1pPr>
            <a:lvl2pPr marL="457150" indent="0">
              <a:buNone/>
              <a:defRPr sz="1200"/>
            </a:lvl2pPr>
            <a:lvl3pPr marL="914300" indent="0">
              <a:buNone/>
              <a:defRPr sz="1100"/>
            </a:lvl3pPr>
            <a:lvl4pPr marL="1371451" indent="0">
              <a:buNone/>
              <a:defRPr sz="900"/>
            </a:lvl4pPr>
            <a:lvl5pPr marL="1828602" indent="0">
              <a:buNone/>
              <a:defRPr sz="900"/>
            </a:lvl5pPr>
            <a:lvl6pPr marL="2285752" indent="0">
              <a:buNone/>
              <a:defRPr sz="900"/>
            </a:lvl6pPr>
            <a:lvl7pPr marL="2742902" indent="0">
              <a:buNone/>
              <a:defRPr sz="900"/>
            </a:lvl7pPr>
            <a:lvl8pPr marL="3200053" indent="0">
              <a:buNone/>
              <a:defRPr sz="900"/>
            </a:lvl8pPr>
            <a:lvl9pPr marL="3657205"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
        <p:nvSpPr>
          <p:cNvPr id="8" name="Title 1"/>
          <p:cNvSpPr txBox="1">
            <a:spLocks/>
          </p:cNvSpPr>
          <p:nvPr userDrawn="1"/>
        </p:nvSpPr>
        <p:spPr>
          <a:xfrm>
            <a:off x="335364" y="116632"/>
            <a:ext cx="8832981" cy="864096"/>
          </a:xfrm>
          <a:prstGeom prst="rect">
            <a:avLst/>
          </a:prstGeom>
        </p:spPr>
        <p:txBody>
          <a:bodyPr vert="horz" lIns="91432" tIns="45717" rIns="91432" bIns="45717" rtlCol="0" anchor="ctr">
            <a:normAutofit/>
          </a:bodyPr>
          <a:lstStyle/>
          <a:p>
            <a:pPr marL="0" marR="0" lvl="0" indent="0" algn="ctr" defTabSz="9143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05580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473" y="908720"/>
            <a:ext cx="9652000" cy="720080"/>
          </a:xfrm>
        </p:spPr>
        <p:txBody>
          <a:bodyPr/>
          <a:lstStyle/>
          <a:p>
            <a:r>
              <a:rPr kumimoji="0" lang="en-US"/>
              <a:t>Click to edit Master </a:t>
            </a:r>
            <a:r>
              <a:rPr kumimoji="0" lang="en-US" err="1"/>
              <a:t>titl</a:t>
            </a:r>
            <a:endParaRPr kumimoji="0" lang="en-US"/>
          </a:p>
        </p:txBody>
      </p:sp>
      <p:sp>
        <p:nvSpPr>
          <p:cNvPr id="3" name="Content Placeholder 2"/>
          <p:cNvSpPr>
            <a:spLocks noGrp="1"/>
          </p:cNvSpPr>
          <p:nvPr>
            <p:ph idx="1"/>
          </p:nvPr>
        </p:nvSpPr>
        <p:spPr>
          <a:xfrm>
            <a:off x="609600" y="1916832"/>
            <a:ext cx="9652000" cy="45389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B1FA73-778A-4FE8-A506-30A744084262}"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169215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10"/>
            <a:ext cx="7315200" cy="566739"/>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9" y="1268774"/>
            <a:ext cx="7315200" cy="3458815"/>
          </a:xfrm>
          <a:prstGeom prst="rect">
            <a:avLst/>
          </a:prstGeom>
        </p:spPr>
        <p:txBody>
          <a:bodyPr/>
          <a:lstStyle>
            <a:lvl1pPr marL="0" indent="0">
              <a:buNone/>
              <a:defRPr sz="3200"/>
            </a:lvl1pPr>
            <a:lvl2pPr marL="457150" indent="0">
              <a:buNone/>
              <a:defRPr sz="2800"/>
            </a:lvl2pPr>
            <a:lvl3pPr marL="914300" indent="0">
              <a:buNone/>
              <a:defRPr sz="2400"/>
            </a:lvl3pPr>
            <a:lvl4pPr marL="1371451" indent="0">
              <a:buNone/>
              <a:defRPr sz="2000"/>
            </a:lvl4pPr>
            <a:lvl5pPr marL="1828602" indent="0">
              <a:buNone/>
              <a:defRPr sz="2000"/>
            </a:lvl5pPr>
            <a:lvl6pPr marL="2285752" indent="0">
              <a:buNone/>
              <a:defRPr sz="2000"/>
            </a:lvl6pPr>
            <a:lvl7pPr marL="2742902" indent="0">
              <a:buNone/>
              <a:defRPr sz="2000"/>
            </a:lvl7pPr>
            <a:lvl8pPr marL="3200053" indent="0">
              <a:buNone/>
              <a:defRPr sz="2000"/>
            </a:lvl8pPr>
            <a:lvl9pPr marL="3657205" indent="0">
              <a:buNone/>
              <a:defRPr sz="2000"/>
            </a:lvl9pPr>
          </a:lstStyle>
          <a:p>
            <a:endParaRPr lang="en-GB"/>
          </a:p>
        </p:txBody>
      </p:sp>
      <p:sp>
        <p:nvSpPr>
          <p:cNvPr id="4" name="Text Placeholder 3"/>
          <p:cNvSpPr>
            <a:spLocks noGrp="1"/>
          </p:cNvSpPr>
          <p:nvPr>
            <p:ph type="body" sz="half" idx="2"/>
          </p:nvPr>
        </p:nvSpPr>
        <p:spPr>
          <a:xfrm>
            <a:off x="2389719" y="5367351"/>
            <a:ext cx="7315200" cy="804863"/>
          </a:xfrm>
          <a:prstGeom prst="rect">
            <a:avLst/>
          </a:prstGeom>
        </p:spPr>
        <p:txBody>
          <a:bodyPr/>
          <a:lstStyle>
            <a:lvl1pPr marL="0" indent="0">
              <a:buNone/>
              <a:defRPr sz="1500"/>
            </a:lvl1pPr>
            <a:lvl2pPr marL="457150" indent="0">
              <a:buNone/>
              <a:defRPr sz="1200"/>
            </a:lvl2pPr>
            <a:lvl3pPr marL="914300" indent="0">
              <a:buNone/>
              <a:defRPr sz="1100"/>
            </a:lvl3pPr>
            <a:lvl4pPr marL="1371451" indent="0">
              <a:buNone/>
              <a:defRPr sz="900"/>
            </a:lvl4pPr>
            <a:lvl5pPr marL="1828602" indent="0">
              <a:buNone/>
              <a:defRPr sz="900"/>
            </a:lvl5pPr>
            <a:lvl6pPr marL="2285752" indent="0">
              <a:buNone/>
              <a:defRPr sz="900"/>
            </a:lvl6pPr>
            <a:lvl7pPr marL="2742902" indent="0">
              <a:buNone/>
              <a:defRPr sz="900"/>
            </a:lvl7pPr>
            <a:lvl8pPr marL="3200053" indent="0">
              <a:buNone/>
              <a:defRPr sz="900"/>
            </a:lvl8pPr>
            <a:lvl9pPr marL="3657205"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
        <p:nvSpPr>
          <p:cNvPr id="8" name="Title 1"/>
          <p:cNvSpPr txBox="1">
            <a:spLocks/>
          </p:cNvSpPr>
          <p:nvPr userDrawn="1"/>
        </p:nvSpPr>
        <p:spPr>
          <a:xfrm>
            <a:off x="335364" y="116632"/>
            <a:ext cx="8832981" cy="864096"/>
          </a:xfrm>
          <a:prstGeom prst="rect">
            <a:avLst/>
          </a:prstGeom>
        </p:spPr>
        <p:txBody>
          <a:bodyPr vert="horz" lIns="91432" tIns="45717" rIns="91432" bIns="45717" rtlCol="0" anchor="ctr">
            <a:normAutofit/>
          </a:bodyPr>
          <a:lstStyle/>
          <a:p>
            <a:pPr marL="0" marR="0" lvl="0" indent="0" algn="ctr" defTabSz="9143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GB" sz="40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007923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5" y="1268761"/>
            <a:ext cx="10972801" cy="485740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570690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68761"/>
            <a:ext cx="2743200" cy="4857403"/>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1268761"/>
            <a:ext cx="8026400" cy="485740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45752" y="6093296"/>
            <a:ext cx="491821" cy="432048"/>
          </a:xfrm>
          <a:prstGeom prst="rect">
            <a:avLst/>
          </a:prstGeom>
        </p:spPr>
        <p:txBody>
          <a:bodyPr/>
          <a:lstStyle/>
          <a:p>
            <a:fld id="{7389B3C6-BAAD-469C-ADC8-C228BEA6C47B}" type="slidenum">
              <a:rPr lang="en-GB" smtClean="0"/>
              <a:pPr/>
              <a:t>‹#›</a:t>
            </a:fld>
            <a:endParaRPr lang="en-GB"/>
          </a:p>
        </p:txBody>
      </p:sp>
    </p:spTree>
    <p:extLst>
      <p:ext uri="{BB962C8B-B14F-4D97-AF65-F5344CB8AC3E}">
        <p14:creationId xmlns:p14="http://schemas.microsoft.com/office/powerpoint/2010/main" val="355838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35363" y="116632"/>
            <a:ext cx="7978788" cy="864096"/>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61"/>
            <a:ext cx="2844800" cy="365125"/>
          </a:xfrm>
          <a:prstGeom prst="rect">
            <a:avLst/>
          </a:prstGeom>
        </p:spPr>
        <p:txBody>
          <a:bodyPr lIns="91432" tIns="45717" rIns="91432" bIns="45717"/>
          <a:lstStyle/>
          <a:p>
            <a:endParaRPr lang="en-GB"/>
          </a:p>
        </p:txBody>
      </p:sp>
      <p:sp>
        <p:nvSpPr>
          <p:cNvPr id="4" name="Footer Placeholder 3"/>
          <p:cNvSpPr>
            <a:spLocks noGrp="1"/>
          </p:cNvSpPr>
          <p:nvPr>
            <p:ph type="ftr" sz="quarter" idx="11"/>
          </p:nvPr>
        </p:nvSpPr>
        <p:spPr>
          <a:xfrm>
            <a:off x="4165601" y="6356361"/>
            <a:ext cx="3860800" cy="365125"/>
          </a:xfrm>
          <a:prstGeom prst="rect">
            <a:avLst/>
          </a:prstGeom>
        </p:spPr>
        <p:txBody>
          <a:bodyPr lIns="91432" tIns="45717" rIns="91432" bIns="45717"/>
          <a:lstStyle/>
          <a:p>
            <a:endParaRPr lang="en-GB"/>
          </a:p>
        </p:txBody>
      </p:sp>
      <p:sp>
        <p:nvSpPr>
          <p:cNvPr id="5" name="Slide Number Placeholder 4"/>
          <p:cNvSpPr>
            <a:spLocks noGrp="1"/>
          </p:cNvSpPr>
          <p:nvPr>
            <p:ph type="sldNum" sz="quarter" idx="12"/>
          </p:nvPr>
        </p:nvSpPr>
        <p:spPr>
          <a:xfrm>
            <a:off x="45752" y="6093296"/>
            <a:ext cx="491821" cy="432048"/>
          </a:xfrm>
          <a:prstGeom prst="rect">
            <a:avLst/>
          </a:prstGeom>
        </p:spPr>
        <p:txBody>
          <a:bodyPr/>
          <a:lstStyle/>
          <a:p>
            <a:fld id="{67425CA3-6FE2-463C-B772-0CAC4D4A1CA1}" type="slidenum">
              <a:rPr lang="en-GB" smtClean="0"/>
              <a:pPr/>
              <a:t>‹#›</a:t>
            </a:fld>
            <a:endParaRPr lang="en-GB"/>
          </a:p>
        </p:txBody>
      </p:sp>
    </p:spTree>
    <p:extLst>
      <p:ext uri="{BB962C8B-B14F-4D97-AF65-F5344CB8AC3E}">
        <p14:creationId xmlns:p14="http://schemas.microsoft.com/office/powerpoint/2010/main" val="2575408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46943-344E-4C3E-ADCD-F9D2E17F863B}"/>
              </a:ext>
            </a:extLst>
          </p:cNvPr>
          <p:cNvSpPr>
            <a:spLocks noGrp="1"/>
          </p:cNvSpPr>
          <p:nvPr>
            <p:ph type="dt" sz="half" idx="10"/>
          </p:nvPr>
        </p:nvSpPr>
        <p:spPr>
          <a:xfrm>
            <a:off x="838200" y="6356352"/>
            <a:ext cx="2743200" cy="365125"/>
          </a:xfrm>
          <a:prstGeom prst="rect">
            <a:avLst/>
          </a:prstGeom>
        </p:spPr>
        <p:txBody>
          <a:bodyPr/>
          <a:lstStyle/>
          <a:p>
            <a:fld id="{9DBC356B-5709-4BFB-9C5F-8D688184FD53}" type="datetimeFigureOut">
              <a:rPr lang="en-US" smtClean="0"/>
              <a:t>2/21/2025</a:t>
            </a:fld>
            <a:endParaRPr lang="en-US"/>
          </a:p>
        </p:txBody>
      </p:sp>
      <p:sp>
        <p:nvSpPr>
          <p:cNvPr id="3" name="Footer Placeholder 2">
            <a:extLst>
              <a:ext uri="{FF2B5EF4-FFF2-40B4-BE49-F238E27FC236}">
                <a16:creationId xmlns:a16="http://schemas.microsoft.com/office/drawing/2014/main" id="{084C77A9-DA08-486A-AAD1-6E123B9C2AD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BB30BC-25EB-43C3-95CB-2DBC98394AEF}"/>
              </a:ext>
            </a:extLst>
          </p:cNvPr>
          <p:cNvSpPr>
            <a:spLocks noGrp="1"/>
          </p:cNvSpPr>
          <p:nvPr>
            <p:ph type="sldNum" sz="quarter" idx="12"/>
          </p:nvPr>
        </p:nvSpPr>
        <p:spPr>
          <a:xfrm>
            <a:off x="8610600" y="6356352"/>
            <a:ext cx="2743200" cy="365125"/>
          </a:xfrm>
          <a:prstGeom prst="rect">
            <a:avLst/>
          </a:prstGeom>
        </p:spPr>
        <p:txBody>
          <a:bodyPr/>
          <a:lstStyle/>
          <a:p>
            <a:fld id="{4E5EE118-6A42-4D58-ACDE-B0711798C3FD}" type="slidenum">
              <a:rPr lang="en-US" smtClean="0"/>
              <a:t>‹#›</a:t>
            </a:fld>
            <a:endParaRPr lang="en-US"/>
          </a:p>
        </p:txBody>
      </p:sp>
    </p:spTree>
    <p:extLst>
      <p:ext uri="{BB962C8B-B14F-4D97-AF65-F5344CB8AC3E}">
        <p14:creationId xmlns:p14="http://schemas.microsoft.com/office/powerpoint/2010/main" val="171677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C9E3E2A-E26B-472E-92DC-35B77419056D}"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800132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9E3E2A-E26B-472E-92DC-35B77419056D}"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2341941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9E3E2A-E26B-472E-92DC-35B77419056D}"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4236356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C9E3E2A-E26B-472E-92DC-35B77419056D}"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411945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C9E3E2A-E26B-472E-92DC-35B77419056D}" type="datetimeFigureOut">
              <a:rPr lang="en-GB" smtClean="0"/>
              <a:t>21/02/2025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2296255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E0B1FA73-778A-4FE8-A506-30A744084262}" type="datetimeFigureOut">
              <a:rPr lang="en-GB" smtClean="0"/>
              <a:t>21/02/2025</a:t>
            </a:fld>
            <a:endParaRPr lang="en-GB"/>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en-GB"/>
          </a:p>
        </p:txBody>
      </p:sp>
      <p:sp>
        <p:nvSpPr>
          <p:cNvPr id="6" name="Slide Number Placeholder 5"/>
          <p:cNvSpPr>
            <a:spLocks noGrp="1"/>
          </p:cNvSpPr>
          <p:nvPr>
            <p:ph type="sldNum" sz="quarter" idx="12"/>
          </p:nvPr>
        </p:nvSpPr>
        <p:spPr>
          <a:xfrm>
            <a:off x="8978603" y="6555112"/>
            <a:ext cx="784448" cy="228600"/>
          </a:xfrm>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202264428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C9E3E2A-E26B-472E-92DC-35B77419056D}" type="datetimeFigureOut">
              <a:rPr lang="en-GB" smtClean="0"/>
              <a:t>21/02/2025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171362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E3E2A-E26B-472E-92DC-35B77419056D}" type="datetimeFigureOut">
              <a:rPr lang="en-GB" smtClean="0"/>
              <a:t>21/02/2025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3680926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9E3E2A-E26B-472E-92DC-35B77419056D}"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2145156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9E3E2A-E26B-472E-92DC-35B77419056D}"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3448269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9E3E2A-E26B-472E-92DC-35B77419056D}"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1033016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9E3E2A-E26B-472E-92DC-35B77419056D}"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7B7430-012F-46E5-BD15-E05C973F3EA5}" type="slidenum">
              <a:rPr lang="en-GB" smtClean="0"/>
              <a:t>‹#›</a:t>
            </a:fld>
            <a:endParaRPr lang="en-GB"/>
          </a:p>
        </p:txBody>
      </p:sp>
    </p:spTree>
    <p:extLst>
      <p:ext uri="{BB962C8B-B14F-4D97-AF65-F5344CB8AC3E}">
        <p14:creationId xmlns:p14="http://schemas.microsoft.com/office/powerpoint/2010/main" val="3714725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1CB81-4A56-8241-B293-C274CECD876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497E40-CF89-ED42-A6C0-1E680904B0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A22CEF2-CC95-0A45-9E10-C3F632CCED22}"/>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5" name="Footer Placeholder 4">
            <a:extLst>
              <a:ext uri="{FF2B5EF4-FFF2-40B4-BE49-F238E27FC236}">
                <a16:creationId xmlns:a16="http://schemas.microsoft.com/office/drawing/2014/main" id="{2ED8BD55-D5CC-9347-AB4D-8A5132591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C889B-D890-8142-B9DB-7F43333AC1B7}"/>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2352387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2859-2E19-744C-8BD5-992C285928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EFECC6-E71C-8845-ABBE-ACED66B9BF9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B3D63F-6480-BA4D-B6EB-781FE50142F9}"/>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5" name="Footer Placeholder 4">
            <a:extLst>
              <a:ext uri="{FF2B5EF4-FFF2-40B4-BE49-F238E27FC236}">
                <a16:creationId xmlns:a16="http://schemas.microsoft.com/office/drawing/2014/main" id="{EE441247-5DA4-3B4E-8BD3-646F3799C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E19AA-4550-264D-8855-0E493FE48D68}"/>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569055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2127-1F9B-2546-9BE7-9B7F949F126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9948C2B-0339-D349-9274-0F33EE3670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910A8E-AB46-CE46-915E-31312D1EC23B}"/>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5" name="Footer Placeholder 4">
            <a:extLst>
              <a:ext uri="{FF2B5EF4-FFF2-40B4-BE49-F238E27FC236}">
                <a16:creationId xmlns:a16="http://schemas.microsoft.com/office/drawing/2014/main" id="{BDDE70ED-6003-9B45-8B1D-F27BEB43F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6495D-7029-7047-B9E9-EC58B991A9FE}"/>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085847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582F-0B47-7B4B-9331-8509B8CB98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739B0B-6DB5-FF43-B9F0-0A435FAA40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0C6985A-C8BF-B34F-95A7-EA0D0AC4761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E3595E6-1107-B548-BEB6-F004F0F7C086}"/>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6" name="Footer Placeholder 5">
            <a:extLst>
              <a:ext uri="{FF2B5EF4-FFF2-40B4-BE49-F238E27FC236}">
                <a16:creationId xmlns:a16="http://schemas.microsoft.com/office/drawing/2014/main" id="{E3EEAD87-7E63-5D4F-AD22-9E793D56E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2F4A61-DDF9-7743-92C3-74BCB6F9022E}"/>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158858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1124744"/>
            <a:ext cx="9656064" cy="792088"/>
          </a:xfrm>
        </p:spPr>
        <p:txBody>
          <a:bodyPr/>
          <a:lstStyle/>
          <a:p>
            <a:r>
              <a:rPr kumimoji="0" lang="en-US"/>
              <a:t>Click to edit Master title style</a:t>
            </a:r>
          </a:p>
        </p:txBody>
      </p:sp>
      <p:sp>
        <p:nvSpPr>
          <p:cNvPr id="3" name="Content Placeholder 2"/>
          <p:cNvSpPr>
            <a:spLocks noGrp="1"/>
          </p:cNvSpPr>
          <p:nvPr>
            <p:ph sz="half" idx="1"/>
          </p:nvPr>
        </p:nvSpPr>
        <p:spPr>
          <a:xfrm>
            <a:off x="609600" y="2204864"/>
            <a:ext cx="4693920" cy="3921299"/>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571744" y="2204864"/>
            <a:ext cx="4693920" cy="3921299"/>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B1FA73-778A-4FE8-A506-30A744084262}"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761755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3786-DD0C-FD42-B07C-A18CDD41D08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5C2634-83A8-CC4B-8B7F-70BF2593A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2F76228-5E8D-CA4D-8C71-366E5B29CCE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67B0EE-411E-9F45-A8F1-708240B1B5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87DD75B-BC2B-7249-8D27-2D6C666878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111F9-7B6D-A743-BDDE-7EF534C5719A}"/>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8" name="Footer Placeholder 7">
            <a:extLst>
              <a:ext uri="{FF2B5EF4-FFF2-40B4-BE49-F238E27FC236}">
                <a16:creationId xmlns:a16="http://schemas.microsoft.com/office/drawing/2014/main" id="{5A275DE0-108A-0446-BD0B-C4D5EF5EA3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24BE55-DE8A-FD49-9701-43070118FF1B}"/>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704825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637D-944B-9940-BBA2-0FA3FB0EB1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F5DBE8A-B190-5E4B-8900-500CA1C23E6C}"/>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4" name="Footer Placeholder 3">
            <a:extLst>
              <a:ext uri="{FF2B5EF4-FFF2-40B4-BE49-F238E27FC236}">
                <a16:creationId xmlns:a16="http://schemas.microsoft.com/office/drawing/2014/main" id="{ABD56AD8-5B1C-D344-AA50-D56C96F167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62948B-9193-FB41-B85D-D5938854531D}"/>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855773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5DC7A0-6585-2D45-A589-3A3BFA9AA628}"/>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3" name="Footer Placeholder 2">
            <a:extLst>
              <a:ext uri="{FF2B5EF4-FFF2-40B4-BE49-F238E27FC236}">
                <a16:creationId xmlns:a16="http://schemas.microsoft.com/office/drawing/2014/main" id="{51827D14-8AFD-4B4B-B497-563079F84B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FE0031-CF45-A546-9C1D-25AD5B26A9D3}"/>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1872751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115E-880E-1245-AC6C-1236E7982A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1D39847-DDDB-7C41-99F7-89C17D1175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08C98CD-3D41-5642-AB40-65DD059B8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4D0367-CEDF-D74B-9451-C694E588277A}"/>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6" name="Footer Placeholder 5">
            <a:extLst>
              <a:ext uri="{FF2B5EF4-FFF2-40B4-BE49-F238E27FC236}">
                <a16:creationId xmlns:a16="http://schemas.microsoft.com/office/drawing/2014/main" id="{11180470-279A-9D45-B3BF-826372D37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0DA372-ABAF-3F4A-B69E-89C9A107202E}"/>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765037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8516-F8FE-5143-9F0C-962304B369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5015CB0-B175-E946-9042-62CBFA1EE3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F212FB-372D-D744-BBCA-4187E35E4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AF6705-A53A-994F-9F3B-FD84BF308455}"/>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6" name="Footer Placeholder 5">
            <a:extLst>
              <a:ext uri="{FF2B5EF4-FFF2-40B4-BE49-F238E27FC236}">
                <a16:creationId xmlns:a16="http://schemas.microsoft.com/office/drawing/2014/main" id="{1732736D-562B-964E-9754-516672407F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63C40-9C04-234D-98C6-E22001B79813}"/>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84176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B82D-1A99-8C46-AE49-E37829F14DA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FFF0D3-E44E-5F44-959C-D2A94D38A92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B3E2EC-2363-3041-9B0A-996D66920E45}"/>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5" name="Footer Placeholder 4">
            <a:extLst>
              <a:ext uri="{FF2B5EF4-FFF2-40B4-BE49-F238E27FC236}">
                <a16:creationId xmlns:a16="http://schemas.microsoft.com/office/drawing/2014/main" id="{96FB49C5-5B85-574C-97DE-22695BC59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77726-D8B5-1847-9266-0A1002FE763C}"/>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3782090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E64BC1-E8E0-084B-B867-C4F538F4253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50ABA14-5987-984B-8B61-327FC1A62C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CF8203-76AB-A04D-BAFD-F8790DBEA156}"/>
              </a:ext>
            </a:extLst>
          </p:cNvPr>
          <p:cNvSpPr>
            <a:spLocks noGrp="1"/>
          </p:cNvSpPr>
          <p:nvPr>
            <p:ph type="dt" sz="half" idx="10"/>
          </p:nvPr>
        </p:nvSpPr>
        <p:spPr/>
        <p:txBody>
          <a:bodyPr/>
          <a:lstStyle/>
          <a:p>
            <a:fld id="{EE5B3455-4415-3C44-969C-C527013581DD}" type="datetimeFigureOut">
              <a:rPr lang="en-US" smtClean="0"/>
              <a:t>2/21/2025</a:t>
            </a:fld>
            <a:endParaRPr lang="en-US"/>
          </a:p>
        </p:txBody>
      </p:sp>
      <p:sp>
        <p:nvSpPr>
          <p:cNvPr id="5" name="Footer Placeholder 4">
            <a:extLst>
              <a:ext uri="{FF2B5EF4-FFF2-40B4-BE49-F238E27FC236}">
                <a16:creationId xmlns:a16="http://schemas.microsoft.com/office/drawing/2014/main" id="{5F182C87-897C-3F42-B945-FED2348C5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7715-029C-154E-B78D-0D5844CF73F6}"/>
              </a:ext>
            </a:extLst>
          </p:cNvPr>
          <p:cNvSpPr>
            <a:spLocks noGrp="1"/>
          </p:cNvSpPr>
          <p:nvPr>
            <p:ph type="sldNum" sz="quarter" idx="12"/>
          </p:nvPr>
        </p:nvSpPr>
        <p:spPr/>
        <p:txBody>
          <a:bodyPr/>
          <a:lstStyle/>
          <a:p>
            <a:fld id="{ACB3C081-27CC-B24B-A52C-B9BE7400AA6F}" type="slidenum">
              <a:rPr lang="en-US" smtClean="0"/>
              <a:t>‹#›</a:t>
            </a:fld>
            <a:endParaRPr lang="en-US"/>
          </a:p>
        </p:txBody>
      </p:sp>
    </p:spTree>
    <p:extLst>
      <p:ext uri="{BB962C8B-B14F-4D97-AF65-F5344CB8AC3E}">
        <p14:creationId xmlns:p14="http://schemas.microsoft.com/office/powerpoint/2010/main" val="1058107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sz="1800"/>
          </a:p>
        </p:txBody>
      </p:sp>
      <p:sp>
        <p:nvSpPr>
          <p:cNvPr id="12" name="Title 11"/>
          <p:cNvSpPr>
            <a:spLocks noGrp="1"/>
          </p:cNvSpPr>
          <p:nvPr>
            <p:ph type="ctrTitle"/>
          </p:nvPr>
        </p:nvSpPr>
        <p:spPr>
          <a:xfrm>
            <a:off x="4470400" y="1844824"/>
            <a:ext cx="6807200" cy="2868168"/>
          </a:xfrm>
        </p:spPr>
        <p:txBody>
          <a:bodyPr lIns="45720" tIns="0" rIns="45720">
            <a:noAutofit/>
          </a:bodyPr>
          <a:lstStyle>
            <a:lvl1pPr algn="r">
              <a:defRPr sz="4200" b="1"/>
            </a:lvl1pPr>
            <a:extLst/>
          </a:lstStyle>
          <a:p>
            <a:r>
              <a:rPr kumimoji="0" lang="en-US" dirty="0"/>
              <a:t>Click to edit Master title style</a:t>
            </a:r>
          </a:p>
        </p:txBody>
      </p:sp>
      <p:sp>
        <p:nvSpPr>
          <p:cNvPr id="25" name="Subtitle 24"/>
          <p:cNvSpPr>
            <a:spLocks noGrp="1"/>
          </p:cNvSpPr>
          <p:nvPr>
            <p:ph type="subTitle" idx="1"/>
          </p:nvPr>
        </p:nvSpPr>
        <p:spPr>
          <a:xfrm>
            <a:off x="4464148" y="4869160"/>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E0B1FA73-778A-4FE8-A506-30A744084262}" type="datetimeFigureOut">
              <a:rPr lang="en-GB" smtClean="0"/>
              <a:t>21/02/2025</a:t>
            </a:fld>
            <a:endParaRPr lang="en-GB"/>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lang="en-GB"/>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A9F4231F-6CE0-4A75-951A-D0C0039A91A2}" type="slidenum">
              <a:rPr lang="en-GB" smtClean="0"/>
              <a:t>‹#›</a:t>
            </a:fld>
            <a:endParaRPr lang="en-GB"/>
          </a:p>
        </p:txBody>
      </p:sp>
      <p:pic>
        <p:nvPicPr>
          <p:cNvPr id="205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1485" y="4657027"/>
            <a:ext cx="2400267"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1"/>
            <a:ext cx="7728181"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728183" y="-1"/>
            <a:ext cx="1332740" cy="90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558131" y="1"/>
            <a:ext cx="1633869" cy="90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9018192" y="0"/>
            <a:ext cx="1539939" cy="908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userDrawn="1"/>
        </p:nvSpPr>
        <p:spPr>
          <a:xfrm>
            <a:off x="330437" y="2348703"/>
            <a:ext cx="3022363" cy="2308324"/>
          </a:xfrm>
          <a:prstGeom prst="rect">
            <a:avLst/>
          </a:prstGeom>
          <a:noFill/>
        </p:spPr>
        <p:txBody>
          <a:bodyPr wrap="square" rtlCol="0">
            <a:spAutoFit/>
          </a:bodyPr>
          <a:lstStyle/>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Ambition</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Respect</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Determination</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Creativity</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Integrity</a:t>
            </a:r>
          </a:p>
          <a:p>
            <a:pPr algn="ctr"/>
            <a:r>
              <a:rPr lang="en-GB"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Commitment</a:t>
            </a:r>
          </a:p>
        </p:txBody>
      </p:sp>
    </p:spTree>
    <p:extLst>
      <p:ext uri="{BB962C8B-B14F-4D97-AF65-F5344CB8AC3E}">
        <p14:creationId xmlns:p14="http://schemas.microsoft.com/office/powerpoint/2010/main" val="317593803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908720"/>
            <a:ext cx="9652000" cy="1143000"/>
          </a:xfrm>
        </p:spPr>
        <p:txBody>
          <a:bodyPr/>
          <a:lstStyle/>
          <a:p>
            <a:r>
              <a:rPr kumimoji="0" lang="en-US" dirty="0"/>
              <a:t>Click to edit Master title style</a:t>
            </a:r>
          </a:p>
        </p:txBody>
      </p:sp>
      <p:sp>
        <p:nvSpPr>
          <p:cNvPr id="3" name="Content Placeholder 2"/>
          <p:cNvSpPr>
            <a:spLocks noGrp="1"/>
          </p:cNvSpPr>
          <p:nvPr>
            <p:ph idx="1"/>
          </p:nvPr>
        </p:nvSpPr>
        <p:spPr>
          <a:xfrm>
            <a:off x="609600" y="2132856"/>
            <a:ext cx="9652000" cy="432288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B1FA73-778A-4FE8-A506-30A744084262}"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438612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E0B1FA73-778A-4FE8-A506-30A744084262}" type="datetimeFigureOut">
              <a:rPr lang="en-GB" smtClean="0"/>
              <a:t>21/02/2025</a:t>
            </a:fld>
            <a:endParaRPr lang="en-GB"/>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en-GB"/>
          </a:p>
        </p:txBody>
      </p:sp>
      <p:sp>
        <p:nvSpPr>
          <p:cNvPr id="6" name="Slide Number Placeholder 5"/>
          <p:cNvSpPr>
            <a:spLocks noGrp="1"/>
          </p:cNvSpPr>
          <p:nvPr>
            <p:ph type="sldNum" sz="quarter" idx="12"/>
          </p:nvPr>
        </p:nvSpPr>
        <p:spPr>
          <a:xfrm>
            <a:off x="8978603" y="6555112"/>
            <a:ext cx="784448" cy="228600"/>
          </a:xfrm>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96225912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80728"/>
            <a:ext cx="9656064" cy="78296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995336"/>
            <a:ext cx="4693920" cy="3831304"/>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571744" y="1995336"/>
            <a:ext cx="4693920" cy="3831304"/>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B1FA73-778A-4FE8-A506-30A744084262}" type="datetimeFigureOut">
              <a:rPr lang="en-GB" smtClean="0"/>
              <a:t>21/02/2025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4130497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1124744"/>
            <a:ext cx="9656064" cy="1143000"/>
          </a:xfrm>
        </p:spPr>
        <p:txBody>
          <a:bodyPr/>
          <a:lstStyle/>
          <a:p>
            <a:r>
              <a:rPr kumimoji="0" lang="en-US"/>
              <a:t>Click to edit Master title style</a:t>
            </a:r>
          </a:p>
        </p:txBody>
      </p:sp>
      <p:sp>
        <p:nvSpPr>
          <p:cNvPr id="3" name="Content Placeholder 2"/>
          <p:cNvSpPr>
            <a:spLocks noGrp="1"/>
          </p:cNvSpPr>
          <p:nvPr>
            <p:ph sz="half" idx="1"/>
          </p:nvPr>
        </p:nvSpPr>
        <p:spPr>
          <a:xfrm>
            <a:off x="609600" y="2636913"/>
            <a:ext cx="4693920" cy="3489251"/>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571744" y="2636913"/>
            <a:ext cx="4693920" cy="3489251"/>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B1FA73-778A-4FE8-A506-30A744084262}"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423849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7381" y="1061864"/>
            <a:ext cx="9656064" cy="1143000"/>
          </a:xfrm>
        </p:spPr>
        <p:txBody>
          <a:bodyPr anchor="b"/>
          <a:lstStyle>
            <a:lvl1pPr>
              <a:defRPr/>
            </a:lvl1pPr>
            <a:extLst/>
          </a:lstStyle>
          <a:p>
            <a:r>
              <a:rPr kumimoji="0" lang="en-US" dirty="0"/>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48880"/>
            <a:ext cx="4693920" cy="347776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5571744" y="2348880"/>
            <a:ext cx="4693920" cy="347776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B1FA73-778A-4FE8-A506-30A744084262}" type="datetimeFigureOut">
              <a:rPr lang="en-GB" smtClean="0"/>
              <a:t>21/02/2025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796670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3392" y="908720"/>
            <a:ext cx="9656064"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0B1FA73-778A-4FE8-A506-30A744084262}" type="datetimeFigureOut">
              <a:rPr lang="en-GB" smtClean="0"/>
              <a:t>21/02/2025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163093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E0B1FA73-778A-4FE8-A506-30A744084262}" type="datetimeFigureOut">
              <a:rPr lang="en-GB" smtClean="0"/>
              <a:t>21/02/2025</a:t>
            </a:fld>
            <a:endParaRPr lang="en-GB"/>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GB"/>
          </a:p>
        </p:txBody>
      </p:sp>
      <p:sp>
        <p:nvSpPr>
          <p:cNvPr id="4" name="Slide Number Placeholder 3"/>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429082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B1FA73-778A-4FE8-A506-30A744084262}"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40055581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E0B1FA73-778A-4FE8-A506-30A744084262}"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extLst>
      <p:ext uri="{BB962C8B-B14F-4D97-AF65-F5344CB8AC3E}">
        <p14:creationId xmlns:p14="http://schemas.microsoft.com/office/powerpoint/2010/main" val="169331003"/>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B1FA73-778A-4FE8-A506-30A744084262}"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3140574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p>
            <a:fld id="{E0B1FA73-778A-4FE8-A506-30A744084262}" type="datetimeFigureOut">
              <a:rPr lang="en-GB" smtClean="0"/>
              <a:t>21/02/2025</a:t>
            </a:fld>
            <a:endParaRPr lang="en-GB"/>
          </a:p>
        </p:txBody>
      </p:sp>
      <p:sp>
        <p:nvSpPr>
          <p:cNvPr id="5" name="Footer Placeholder 4"/>
          <p:cNvSpPr>
            <a:spLocks noGrp="1"/>
          </p:cNvSpPr>
          <p:nvPr>
            <p:ph type="ftr" sz="quarter" idx="11"/>
          </p:nvPr>
        </p:nvSpPr>
        <p:spPr>
          <a:xfrm>
            <a:off x="609600" y="6556248"/>
            <a:ext cx="4876800" cy="228600"/>
          </a:xfrm>
        </p:spPr>
        <p:txBody>
          <a:bodyPr/>
          <a:lstStyle/>
          <a:p>
            <a:endParaRPr lang="en-GB"/>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A9F4231F-6CE0-4A75-951A-D0C0039A91A2}" type="slidenum">
              <a:rPr lang="en-GB" smtClean="0"/>
              <a:t>‹#›</a:t>
            </a:fld>
            <a:endParaRPr lang="en-GB"/>
          </a:p>
        </p:txBody>
      </p:sp>
    </p:spTree>
    <p:extLst>
      <p:ext uri="{BB962C8B-B14F-4D97-AF65-F5344CB8AC3E}">
        <p14:creationId xmlns:p14="http://schemas.microsoft.com/office/powerpoint/2010/main" val="687768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8800" y="900001"/>
            <a:ext cx="7552800" cy="2110050"/>
          </a:xfrm>
        </p:spPr>
        <p:txBody>
          <a:bodyPr/>
          <a:lstStyle>
            <a:lvl1pPr algn="l">
              <a:lnSpc>
                <a:spcPts val="7700"/>
              </a:lnSpc>
              <a:defRPr sz="7400" spc="-60" baseline="0">
                <a:solidFill>
                  <a:schemeClr val="tx2"/>
                </a:solidFill>
              </a:defRPr>
            </a:lvl1pPr>
          </a:lstStyle>
          <a:p>
            <a:r>
              <a:rPr lang="en-US"/>
              <a:t>Click to edit Master title style</a:t>
            </a:r>
            <a:endParaRPr lang="en-GB"/>
          </a:p>
        </p:txBody>
      </p:sp>
      <p:sp>
        <p:nvSpPr>
          <p:cNvPr id="3" name="Subtitle 2"/>
          <p:cNvSpPr>
            <a:spLocks noGrp="1"/>
          </p:cNvSpPr>
          <p:nvPr>
            <p:ph type="subTitle" idx="1"/>
          </p:nvPr>
        </p:nvSpPr>
        <p:spPr>
          <a:xfrm>
            <a:off x="849600" y="2993400"/>
            <a:ext cx="5601600" cy="1752600"/>
          </a:xfrm>
        </p:spPr>
        <p:txBody>
          <a:bodyPr/>
          <a:lstStyle>
            <a:lvl1pPr marL="0" indent="0" algn="l">
              <a:lnSpc>
                <a:spcPts val="4600"/>
              </a:lnSpc>
              <a:spcBef>
                <a:spcPts val="0"/>
              </a:spcBef>
              <a:buNone/>
              <a:defRPr sz="4000" spc="-6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46269"/>
            <a:ext cx="2112000" cy="835865"/>
          </a:xfrm>
          <a:prstGeom prst="rect">
            <a:avLst/>
          </a:prstGeom>
        </p:spPr>
      </p:pic>
      <p:sp>
        <p:nvSpPr>
          <p:cNvPr id="8" name="Picture Placeholder 7"/>
          <p:cNvSpPr>
            <a:spLocks noGrp="1" noChangeAspect="1"/>
          </p:cNvSpPr>
          <p:nvPr>
            <p:ph type="pic" sz="quarter" idx="10" hasCustomPrompt="1"/>
          </p:nvPr>
        </p:nvSpPr>
        <p:spPr>
          <a:xfrm rot="21300000">
            <a:off x="6788645" y="3214745"/>
            <a:ext cx="4778323" cy="3809651"/>
          </a:xfrm>
          <a:noFill/>
        </p:spPr>
        <p:txBody>
          <a:bodyPr tIns="1188000"/>
          <a:lstStyle>
            <a:lvl1pPr marL="0" indent="0" algn="ctr">
              <a:buNone/>
              <a:defRPr sz="2400" b="0">
                <a:solidFill>
                  <a:schemeClr val="bg1"/>
                </a:solidFill>
              </a:defRPr>
            </a:lvl1pPr>
          </a:lstStyle>
          <a:p>
            <a:r>
              <a:rPr lang="en-GB" dirty="0"/>
              <a:t>Insert image or delete</a:t>
            </a:r>
          </a:p>
        </p:txBody>
      </p:sp>
    </p:spTree>
    <p:extLst>
      <p:ext uri="{BB962C8B-B14F-4D97-AF65-F5344CB8AC3E}">
        <p14:creationId xmlns:p14="http://schemas.microsoft.com/office/powerpoint/2010/main" val="30314208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g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10078433" cy="3225600"/>
          </a:xfrm>
        </p:spPr>
        <p:txBody>
          <a:bodyPr/>
          <a:lstStyle>
            <a:lvl1pPr marL="165100" indent="-165100">
              <a:spcBef>
                <a:spcPts val="1417"/>
              </a:spcBef>
              <a:buFont typeface="Arial" panose="020B0604020202020204" pitchFamily="34" charset="0"/>
              <a:buChar char="•"/>
              <a:defRPr>
                <a:solidFill>
                  <a:schemeClr val="tx2"/>
                </a:solidFill>
              </a:defRPr>
            </a:lvl1pPr>
            <a:lvl2pPr marL="439738" indent="-179388">
              <a:defRPr>
                <a:solidFill>
                  <a:schemeClr val="tx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78056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24744"/>
            <a:ext cx="9656064" cy="72008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0B1FA73-778A-4FE8-A506-30A744084262}" type="datetimeFigureOut">
              <a:rPr lang="en-GB" smtClean="0"/>
              <a:t>21/02/2025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299131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8800" y="900001"/>
            <a:ext cx="7552800" cy="2110050"/>
          </a:xfrm>
        </p:spPr>
        <p:txBody>
          <a:bodyPr/>
          <a:lstStyle>
            <a:lvl1pPr algn="l">
              <a:lnSpc>
                <a:spcPts val="7700"/>
              </a:lnSpc>
              <a:defRPr sz="7400" spc="-60" baseline="0">
                <a:solidFill>
                  <a:schemeClr val="tx2"/>
                </a:solidFill>
              </a:defRPr>
            </a:lvl1pPr>
          </a:lstStyle>
          <a:p>
            <a:r>
              <a:rPr lang="en-US"/>
              <a:t>Click to edit Master title style</a:t>
            </a:r>
            <a:endParaRPr lang="en-GB"/>
          </a:p>
        </p:txBody>
      </p:sp>
      <p:sp>
        <p:nvSpPr>
          <p:cNvPr id="3" name="Subtitle 2"/>
          <p:cNvSpPr>
            <a:spLocks noGrp="1"/>
          </p:cNvSpPr>
          <p:nvPr>
            <p:ph type="subTitle" idx="1"/>
          </p:nvPr>
        </p:nvSpPr>
        <p:spPr>
          <a:xfrm>
            <a:off x="849600" y="2993400"/>
            <a:ext cx="5601600" cy="1752600"/>
          </a:xfrm>
        </p:spPr>
        <p:txBody>
          <a:bodyPr/>
          <a:lstStyle>
            <a:lvl1pPr marL="0" indent="0" algn="l">
              <a:lnSpc>
                <a:spcPts val="4600"/>
              </a:lnSpc>
              <a:spcBef>
                <a:spcPts val="0"/>
              </a:spcBef>
              <a:buNone/>
              <a:defRPr sz="4000" spc="-6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46269"/>
            <a:ext cx="2112000" cy="835865"/>
          </a:xfrm>
          <a:prstGeom prst="rect">
            <a:avLst/>
          </a:prstGeom>
        </p:spPr>
      </p:pic>
      <p:sp>
        <p:nvSpPr>
          <p:cNvPr id="8" name="Picture Placeholder 7"/>
          <p:cNvSpPr>
            <a:spLocks noGrp="1" noChangeAspect="1"/>
          </p:cNvSpPr>
          <p:nvPr>
            <p:ph type="pic" sz="quarter" idx="10" hasCustomPrompt="1"/>
          </p:nvPr>
        </p:nvSpPr>
        <p:spPr>
          <a:xfrm rot="21300000">
            <a:off x="6788645" y="3214745"/>
            <a:ext cx="4778323" cy="3809651"/>
          </a:xfrm>
          <a:noFill/>
        </p:spPr>
        <p:txBody>
          <a:bodyPr tIns="1188000"/>
          <a:lstStyle>
            <a:lvl1pPr marL="0" indent="0" algn="ctr">
              <a:buNone/>
              <a:defRPr sz="2400" b="0">
                <a:solidFill>
                  <a:schemeClr val="bg1"/>
                </a:solidFill>
              </a:defRPr>
            </a:lvl1pPr>
          </a:lstStyle>
          <a:p>
            <a:r>
              <a:rPr lang="en-GB" dirty="0"/>
              <a:t>Insert image or delete</a:t>
            </a:r>
          </a:p>
        </p:txBody>
      </p:sp>
    </p:spTree>
    <p:extLst>
      <p:ext uri="{BB962C8B-B14F-4D97-AF65-F5344CB8AC3E}">
        <p14:creationId xmlns:p14="http://schemas.microsoft.com/office/powerpoint/2010/main" val="280691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v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8800" y="900001"/>
            <a:ext cx="7552800" cy="2110050"/>
          </a:xfrm>
        </p:spPr>
        <p:txBody>
          <a:bodyPr/>
          <a:lstStyle>
            <a:lvl1pPr algn="l">
              <a:lnSpc>
                <a:spcPts val="7700"/>
              </a:lnSpc>
              <a:defRPr sz="7400" spc="-60" baseline="0">
                <a:solidFill>
                  <a:schemeClr val="tx2"/>
                </a:solidFill>
              </a:defRPr>
            </a:lvl1pPr>
          </a:lstStyle>
          <a:p>
            <a:r>
              <a:rPr lang="en-US"/>
              <a:t>Click to edit Master title style</a:t>
            </a:r>
            <a:endParaRPr lang="en-GB"/>
          </a:p>
        </p:txBody>
      </p:sp>
      <p:sp>
        <p:nvSpPr>
          <p:cNvPr id="3" name="Subtitle 2"/>
          <p:cNvSpPr>
            <a:spLocks noGrp="1"/>
          </p:cNvSpPr>
          <p:nvPr>
            <p:ph type="subTitle" idx="1"/>
          </p:nvPr>
        </p:nvSpPr>
        <p:spPr>
          <a:xfrm>
            <a:off x="849600" y="2993400"/>
            <a:ext cx="5601600" cy="1752600"/>
          </a:xfrm>
        </p:spPr>
        <p:txBody>
          <a:bodyPr/>
          <a:lstStyle>
            <a:lvl1pPr marL="0" indent="0" algn="l">
              <a:lnSpc>
                <a:spcPts val="4600"/>
              </a:lnSpc>
              <a:spcBef>
                <a:spcPts val="0"/>
              </a:spcBef>
              <a:buNone/>
              <a:defRPr sz="4000" spc="-60"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46269"/>
            <a:ext cx="2112000" cy="835865"/>
          </a:xfrm>
          <a:prstGeom prst="rect">
            <a:avLst/>
          </a:prstGeom>
        </p:spPr>
      </p:pic>
      <p:sp>
        <p:nvSpPr>
          <p:cNvPr id="8" name="Picture Placeholder 7"/>
          <p:cNvSpPr>
            <a:spLocks noGrp="1" noChangeAspect="1"/>
          </p:cNvSpPr>
          <p:nvPr>
            <p:ph type="pic" sz="quarter" idx="13" hasCustomPrompt="1"/>
          </p:nvPr>
        </p:nvSpPr>
        <p:spPr>
          <a:xfrm rot="21294977">
            <a:off x="4476120" y="5041858"/>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9" name="Picture Placeholder 7"/>
          <p:cNvSpPr>
            <a:spLocks noGrp="1" noChangeAspect="1"/>
          </p:cNvSpPr>
          <p:nvPr>
            <p:ph type="pic" sz="quarter" idx="14" hasCustomPrompt="1"/>
          </p:nvPr>
        </p:nvSpPr>
        <p:spPr>
          <a:xfrm rot="21294977">
            <a:off x="6745187" y="4889458"/>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10" name="Picture Placeholder 7"/>
          <p:cNvSpPr>
            <a:spLocks noGrp="1" noChangeAspect="1"/>
          </p:cNvSpPr>
          <p:nvPr>
            <p:ph type="pic" sz="quarter" idx="15" hasCustomPrompt="1"/>
          </p:nvPr>
        </p:nvSpPr>
        <p:spPr>
          <a:xfrm rot="21294977">
            <a:off x="9048120" y="4737057"/>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12" name="Picture Placeholder 7"/>
          <p:cNvSpPr>
            <a:spLocks noGrp="1" noChangeAspect="1"/>
          </p:cNvSpPr>
          <p:nvPr>
            <p:ph type="pic" sz="quarter" idx="16" hasCustomPrompt="1"/>
          </p:nvPr>
        </p:nvSpPr>
        <p:spPr>
          <a:xfrm rot="21294977">
            <a:off x="9194875" y="5990123"/>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13" name="Picture Placeholder 7"/>
          <p:cNvSpPr>
            <a:spLocks noGrp="1" noChangeAspect="1"/>
          </p:cNvSpPr>
          <p:nvPr>
            <p:ph type="pic" sz="quarter" idx="17" hasCustomPrompt="1"/>
          </p:nvPr>
        </p:nvSpPr>
        <p:spPr>
          <a:xfrm rot="21294977">
            <a:off x="6891940" y="6134056"/>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
        <p:nvSpPr>
          <p:cNvPr id="14" name="Picture Placeholder 7"/>
          <p:cNvSpPr>
            <a:spLocks noGrp="1" noChangeAspect="1"/>
          </p:cNvSpPr>
          <p:nvPr>
            <p:ph type="pic" sz="quarter" idx="18" hasCustomPrompt="1"/>
          </p:nvPr>
        </p:nvSpPr>
        <p:spPr>
          <a:xfrm rot="21294977">
            <a:off x="4611585" y="6286744"/>
            <a:ext cx="2218291" cy="1193314"/>
          </a:xfrm>
          <a:noFill/>
        </p:spPr>
        <p:txBody>
          <a:bodyPr tIns="216000"/>
          <a:lstStyle>
            <a:lvl1pPr marL="0" indent="0" algn="ctr">
              <a:buNone/>
              <a:defRPr sz="900" b="0">
                <a:solidFill>
                  <a:schemeClr val="bg1"/>
                </a:solidFill>
              </a:defRPr>
            </a:lvl1pPr>
          </a:lstStyle>
          <a:p>
            <a:r>
              <a:rPr lang="en-GB" dirty="0"/>
              <a:t>Insert image or delete</a:t>
            </a:r>
          </a:p>
        </p:txBody>
      </p:sp>
    </p:spTree>
    <p:extLst>
      <p:ext uri="{BB962C8B-B14F-4D97-AF65-F5344CB8AC3E}">
        <p14:creationId xmlns:p14="http://schemas.microsoft.com/office/powerpoint/2010/main" val="1054639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g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7860833" cy="3225600"/>
          </a:xfrm>
        </p:spPr>
        <p:txBody>
          <a:bodyPr/>
          <a:lstStyle>
            <a:lvl1pPr marL="0" indent="0">
              <a:spcBef>
                <a:spcPts val="1417"/>
              </a:spcBef>
              <a:buNone/>
              <a:defRPr/>
            </a:lvl1pPr>
            <a:lvl2pPr marL="179388" indent="-179388">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
        <p:nvSpPr>
          <p:cNvPr id="6" name="Picture Placeholder 5"/>
          <p:cNvSpPr>
            <a:spLocks noGrp="1"/>
          </p:cNvSpPr>
          <p:nvPr>
            <p:ph type="pic" sz="quarter" idx="10"/>
          </p:nvPr>
        </p:nvSpPr>
        <p:spPr>
          <a:xfrm rot="21308237">
            <a:off x="9042099" y="3322378"/>
            <a:ext cx="2217600" cy="1191600"/>
          </a:xfrm>
          <a:scene3d>
            <a:camera prst="orthographicFront">
              <a:rot lat="0" lon="21300000" rev="0"/>
            </a:camera>
            <a:lightRig rig="threePt" dir="t"/>
          </a:scene3d>
        </p:spPr>
        <p:txBody>
          <a:bodyP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932850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g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10078433" cy="3225600"/>
          </a:xfrm>
        </p:spPr>
        <p:txBody>
          <a:bodyPr/>
          <a:lstStyle>
            <a:lvl1pPr marL="165600" indent="-165600">
              <a:spcBef>
                <a:spcPts val="1417"/>
              </a:spcBef>
              <a:buFont typeface="Arial" panose="020B0604020202020204" pitchFamily="34" charset="0"/>
              <a:buChar char="•"/>
              <a:defRPr>
                <a:solidFill>
                  <a:srgbClr val="006072"/>
                </a:solidFill>
              </a:defRPr>
            </a:lvl1pPr>
            <a:lvl2pPr marL="439200" indent="-179388">
              <a:defRPr>
                <a:solidFill>
                  <a:srgbClr val="00607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0129411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g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10078433" cy="3225600"/>
          </a:xfrm>
        </p:spPr>
        <p:txBody>
          <a:bodyPr/>
          <a:lstStyle>
            <a:lvl1pPr marL="165100" indent="-165100">
              <a:spcBef>
                <a:spcPts val="1417"/>
              </a:spcBef>
              <a:buFont typeface="Arial" panose="020B0604020202020204" pitchFamily="34" charset="0"/>
              <a:buChar char="•"/>
              <a:defRPr>
                <a:solidFill>
                  <a:schemeClr val="tx2"/>
                </a:solidFill>
              </a:defRPr>
            </a:lvl1pPr>
            <a:lvl2pPr marL="439738" indent="-179388">
              <a:defRPr>
                <a:solidFill>
                  <a:schemeClr val="tx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7424517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g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4809067" cy="1143000"/>
          </a:xfrm>
        </p:spPr>
        <p:txBody>
          <a:bodyPr/>
          <a:lstStyle/>
          <a:p>
            <a:r>
              <a:rPr lang="en-US"/>
              <a:t>Click to edit Master title style</a:t>
            </a:r>
            <a:endParaRPr lang="en-GB"/>
          </a:p>
        </p:txBody>
      </p:sp>
      <p:sp>
        <p:nvSpPr>
          <p:cNvPr id="5" name="Content Placeholder 4"/>
          <p:cNvSpPr>
            <a:spLocks noGrp="1"/>
          </p:cNvSpPr>
          <p:nvPr>
            <p:ph sz="quarter" idx="13"/>
          </p:nvPr>
        </p:nvSpPr>
        <p:spPr>
          <a:xfrm>
            <a:off x="884768" y="2008188"/>
            <a:ext cx="4809067" cy="555012"/>
          </a:xfrm>
        </p:spPr>
        <p:txBody>
          <a:bodyPr/>
          <a:lstStyle>
            <a:lvl1pPr marL="0" indent="0">
              <a:buNone/>
              <a:defRPr sz="4000">
                <a:solidFill>
                  <a:schemeClr val="tx2"/>
                </a:solidFill>
              </a:defRPr>
            </a:lvl1pPr>
          </a:lstStyle>
          <a:p>
            <a:pPr lvl="0"/>
            <a:r>
              <a:rPr lang="en-US"/>
              <a:t>Click to edit Master text styles</a:t>
            </a:r>
          </a:p>
        </p:txBody>
      </p:sp>
      <p:sp>
        <p:nvSpPr>
          <p:cNvPr id="3" name="Content Placeholder 2"/>
          <p:cNvSpPr>
            <a:spLocks noGrp="1"/>
          </p:cNvSpPr>
          <p:nvPr>
            <p:ph idx="1"/>
          </p:nvPr>
        </p:nvSpPr>
        <p:spPr>
          <a:xfrm>
            <a:off x="884767" y="2901600"/>
            <a:ext cx="4800000" cy="3225600"/>
          </a:xfrm>
        </p:spPr>
        <p:txBody>
          <a:bodyPr/>
          <a:lstStyle>
            <a:lvl1pPr marL="0" indent="0">
              <a:spcBef>
                <a:spcPts val="1417"/>
              </a:spcBef>
              <a:buFont typeface="Arial" panose="020B0604020202020204" pitchFamily="34" charset="0"/>
              <a:buNone/>
              <a:defRPr>
                <a:solidFill>
                  <a:schemeClr val="tx2"/>
                </a:solidFill>
              </a:defRPr>
            </a:lvl1pPr>
            <a:lvl2pPr marL="439738" indent="-179388">
              <a:defRPr>
                <a:solidFill>
                  <a:schemeClr val="tx2"/>
                </a:solidFill>
              </a:defRPr>
            </a:lvl2pPr>
          </a:lstStyle>
          <a:p>
            <a:pPr lvl="0"/>
            <a:r>
              <a:rPr lang="en-US"/>
              <a:t>Click to edit Master text styles</a:t>
            </a:r>
          </a:p>
        </p:txBody>
      </p:sp>
      <p:sp>
        <p:nvSpPr>
          <p:cNvPr id="6" name="Picture Placeholder 7"/>
          <p:cNvSpPr>
            <a:spLocks noGrp="1" noChangeAspect="1"/>
          </p:cNvSpPr>
          <p:nvPr>
            <p:ph type="pic" sz="quarter" idx="10" hasCustomPrompt="1"/>
          </p:nvPr>
        </p:nvSpPr>
        <p:spPr>
          <a:xfrm rot="21300000">
            <a:off x="6711831" y="1904938"/>
            <a:ext cx="4778323" cy="2581689"/>
          </a:xfrm>
          <a:noFill/>
        </p:spPr>
        <p:txBody>
          <a:bodyPr tIns="1188000"/>
          <a:lstStyle>
            <a:lvl1pPr marL="0" indent="0" algn="ctr">
              <a:buNone/>
              <a:defRPr sz="2400" b="0">
                <a:solidFill>
                  <a:schemeClr val="bg1"/>
                </a:solidFill>
              </a:defRPr>
            </a:lvl1pPr>
          </a:lstStyle>
          <a:p>
            <a:r>
              <a:rPr lang="en-GB"/>
              <a:t>Insert image or delete</a:t>
            </a:r>
          </a:p>
        </p:txBody>
      </p:sp>
      <p:sp>
        <p:nvSpPr>
          <p:cNvPr id="9" name="Picture Placeholder 7"/>
          <p:cNvSpPr>
            <a:spLocks noGrp="1" noChangeAspect="1"/>
          </p:cNvSpPr>
          <p:nvPr>
            <p:ph type="pic" sz="quarter" idx="15" hasCustomPrompt="1"/>
          </p:nvPr>
        </p:nvSpPr>
        <p:spPr>
          <a:xfrm rot="21294977">
            <a:off x="9364331" y="4452923"/>
            <a:ext cx="2357540" cy="1247767"/>
          </a:xfrm>
          <a:noFill/>
        </p:spPr>
        <p:txBody>
          <a:bodyPr tIns="216000"/>
          <a:lstStyle>
            <a:lvl1pPr marL="0" indent="0" algn="ctr">
              <a:buNone/>
              <a:defRPr sz="900" b="0">
                <a:solidFill>
                  <a:schemeClr val="bg1"/>
                </a:solidFill>
              </a:defRPr>
            </a:lvl1pPr>
          </a:lstStyle>
          <a:p>
            <a:r>
              <a:rPr lang="en-GB" dirty="0"/>
              <a:t>Insert image or delete</a:t>
            </a:r>
          </a:p>
        </p:txBody>
      </p:sp>
      <p:sp>
        <p:nvSpPr>
          <p:cNvPr id="10" name="Picture Placeholder 7"/>
          <p:cNvSpPr>
            <a:spLocks noGrp="1" noChangeAspect="1"/>
          </p:cNvSpPr>
          <p:nvPr>
            <p:ph type="pic" sz="quarter" idx="16" hasCustomPrompt="1"/>
          </p:nvPr>
        </p:nvSpPr>
        <p:spPr>
          <a:xfrm rot="21294977">
            <a:off x="8907131" y="522273"/>
            <a:ext cx="2357540" cy="1247767"/>
          </a:xfrm>
          <a:noFill/>
        </p:spPr>
        <p:txBody>
          <a:bodyPr tIns="216000"/>
          <a:lstStyle>
            <a:lvl1pPr marL="0" indent="0" algn="ctr">
              <a:buNone/>
              <a:defRPr sz="900" b="0">
                <a:solidFill>
                  <a:schemeClr val="bg1"/>
                </a:solidFill>
              </a:defRPr>
            </a:lvl1pPr>
          </a:lstStyle>
          <a:p>
            <a:r>
              <a:rPr lang="en-GB" dirty="0"/>
              <a:t>Insert image or delete</a:t>
            </a:r>
          </a:p>
        </p:txBody>
      </p:sp>
    </p:spTree>
    <p:extLst>
      <p:ext uri="{BB962C8B-B14F-4D97-AF65-F5344CB8AC3E}">
        <p14:creationId xmlns:p14="http://schemas.microsoft.com/office/powerpoint/2010/main" val="30796871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Picture Placeholder 7"/>
          <p:cNvSpPr>
            <a:spLocks noGrp="1" noChangeAspect="1"/>
          </p:cNvSpPr>
          <p:nvPr>
            <p:ph type="pic" sz="quarter" idx="10" hasCustomPrompt="1"/>
          </p:nvPr>
        </p:nvSpPr>
        <p:spPr>
          <a:xfrm rot="21293899">
            <a:off x="7333843" y="3831141"/>
            <a:ext cx="3993253" cy="2273983"/>
          </a:xfrm>
          <a:noFill/>
        </p:spPr>
        <p:txBody>
          <a:bodyPr tIns="1188000"/>
          <a:lstStyle>
            <a:lvl1pPr marL="0" indent="0" algn="ctr">
              <a:buNone/>
              <a:defRPr sz="2000" b="0">
                <a:solidFill>
                  <a:schemeClr val="bg1"/>
                </a:solidFill>
              </a:defRPr>
            </a:lvl1pPr>
          </a:lstStyle>
          <a:p>
            <a:r>
              <a:rPr lang="en-GB" dirty="0"/>
              <a:t>Insert image or delete</a:t>
            </a:r>
          </a:p>
        </p:txBody>
      </p:sp>
    </p:spTree>
    <p:extLst>
      <p:ext uri="{BB962C8B-B14F-4D97-AF65-F5344CB8AC3E}">
        <p14:creationId xmlns:p14="http://schemas.microsoft.com/office/powerpoint/2010/main" val="1342222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g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768" y="930320"/>
            <a:ext cx="10020833" cy="1143000"/>
          </a:xfrm>
        </p:spPr>
        <p:txBody>
          <a:bodyPr/>
          <a:lstStyle/>
          <a:p>
            <a:r>
              <a:rPr lang="en-US"/>
              <a:t>Click to edit Master title style</a:t>
            </a:r>
            <a:endParaRPr lang="en-GB"/>
          </a:p>
        </p:txBody>
      </p:sp>
      <p:sp>
        <p:nvSpPr>
          <p:cNvPr id="3" name="Content Placeholder 2"/>
          <p:cNvSpPr>
            <a:spLocks noGrp="1"/>
          </p:cNvSpPr>
          <p:nvPr>
            <p:ph idx="1"/>
          </p:nvPr>
        </p:nvSpPr>
        <p:spPr>
          <a:xfrm>
            <a:off x="884768" y="2901600"/>
            <a:ext cx="7726433" cy="3225600"/>
          </a:xfrm>
        </p:spPr>
        <p:txBody>
          <a:bodyPr/>
          <a:lstStyle>
            <a:lvl1pPr marL="165100" indent="-165100">
              <a:spcBef>
                <a:spcPts val="1417"/>
              </a:spcBef>
              <a:buFont typeface="Arial" panose="020B0604020202020204" pitchFamily="34" charset="0"/>
              <a:buChar char="•"/>
              <a:defRPr>
                <a:solidFill>
                  <a:schemeClr val="tx2"/>
                </a:solidFill>
              </a:defRPr>
            </a:lvl1pPr>
            <a:lvl2pPr marL="439738" indent="-179388">
              <a:defRPr>
                <a:solidFill>
                  <a:schemeClr val="tx2"/>
                </a:solidFill>
              </a:defRPr>
            </a:lvl2pPr>
          </a:lstStyle>
          <a:p>
            <a:pPr lvl="0"/>
            <a:r>
              <a:rPr lang="en-US"/>
              <a:t>Click to edit Master text styles</a:t>
            </a:r>
          </a:p>
          <a:p>
            <a:pPr lvl="1"/>
            <a:r>
              <a:rPr lang="en-US"/>
              <a:t>Second level</a:t>
            </a:r>
          </a:p>
        </p:txBody>
      </p:sp>
      <p:sp>
        <p:nvSpPr>
          <p:cNvPr id="5" name="Content Placeholder 4"/>
          <p:cNvSpPr>
            <a:spLocks noGrp="1"/>
          </p:cNvSpPr>
          <p:nvPr>
            <p:ph sz="quarter" idx="13"/>
          </p:nvPr>
        </p:nvSpPr>
        <p:spPr>
          <a:xfrm>
            <a:off x="884768" y="2008188"/>
            <a:ext cx="10097633" cy="555012"/>
          </a:xfrm>
        </p:spPr>
        <p:txBody>
          <a:bodyPr/>
          <a:lstStyle>
            <a:lvl1pPr marL="0" indent="0">
              <a:buNone/>
              <a:defRPr sz="4000">
                <a:solidFill>
                  <a:schemeClr val="tx2"/>
                </a:solidFill>
              </a:defRPr>
            </a:lvl1pPr>
          </a:lstStyle>
          <a:p>
            <a:pPr lvl="0"/>
            <a:r>
              <a:rPr lang="en-US"/>
              <a:t>Click to edit Master text styles</a:t>
            </a:r>
          </a:p>
        </p:txBody>
      </p:sp>
      <p:sp>
        <p:nvSpPr>
          <p:cNvPr id="6" name="Picture Placeholder 5"/>
          <p:cNvSpPr>
            <a:spLocks noGrp="1"/>
          </p:cNvSpPr>
          <p:nvPr>
            <p:ph type="pic" sz="quarter" idx="10"/>
          </p:nvPr>
        </p:nvSpPr>
        <p:spPr>
          <a:xfrm rot="21308237">
            <a:off x="9042099" y="3450987"/>
            <a:ext cx="2217600" cy="1191600"/>
          </a:xfrm>
          <a:scene3d>
            <a:camera prst="orthographicFront">
              <a:rot lat="0" lon="21300000" rev="0"/>
            </a:camera>
            <a:lightRig rig="threePt" dir="t"/>
          </a:scene3d>
        </p:spPr>
        <p:txBody>
          <a:bodyP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05757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Chart Placeholder 4"/>
          <p:cNvSpPr>
            <a:spLocks noGrp="1"/>
          </p:cNvSpPr>
          <p:nvPr>
            <p:ph type="chart" sz="quarter" idx="10" hasCustomPrompt="1"/>
          </p:nvPr>
        </p:nvSpPr>
        <p:spPr>
          <a:xfrm>
            <a:off x="884767" y="2232026"/>
            <a:ext cx="7899400" cy="4233863"/>
          </a:xfrm>
        </p:spPr>
        <p:txBody>
          <a:bodyPr tIns="612000"/>
          <a:lstStyle>
            <a:lvl1pPr marL="0" indent="0" algn="ctr">
              <a:buNone/>
              <a:defRPr b="0">
                <a:solidFill>
                  <a:schemeClr val="tx2"/>
                </a:solidFill>
              </a:defRPr>
            </a:lvl1pPr>
          </a:lstStyle>
          <a:p>
            <a:r>
              <a:rPr lang="en-GB"/>
              <a:t>Insert Chart</a:t>
            </a:r>
          </a:p>
        </p:txBody>
      </p:sp>
    </p:spTree>
    <p:extLst>
      <p:ext uri="{BB962C8B-B14F-4D97-AF65-F5344CB8AC3E}">
        <p14:creationId xmlns:p14="http://schemas.microsoft.com/office/powerpoint/2010/main" val="1462039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4141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E0B1FA73-778A-4FE8-A506-30A744084262}" type="datetimeFigureOut">
              <a:rPr lang="en-GB" smtClean="0"/>
              <a:t>21/02/2025</a:t>
            </a:fld>
            <a:endParaRPr lang="en-GB"/>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GB"/>
          </a:p>
        </p:txBody>
      </p:sp>
      <p:sp>
        <p:nvSpPr>
          <p:cNvPr id="4" name="Slide Number Placeholder 3"/>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6842588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GB"/>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GB"/>
              <a:t>Skills Development Scotland</a:t>
            </a:r>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5AC2C93F-9EFF-46AB-8C32-6862759C3695}" type="slidenum">
              <a:rPr lang="en-GB"/>
              <a:pPr>
                <a:defRPr/>
              </a:pPr>
              <a:t>‹#›</a:t>
            </a:fld>
            <a:endParaRPr lang="en-GB"/>
          </a:p>
        </p:txBody>
      </p:sp>
    </p:spTree>
    <p:extLst>
      <p:ext uri="{BB962C8B-B14F-4D97-AF65-F5344CB8AC3E}">
        <p14:creationId xmlns:p14="http://schemas.microsoft.com/office/powerpoint/2010/main" val="359840013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0B1FA73-778A-4FE8-A506-30A744084262}"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Tree>
    <p:extLst>
      <p:ext uri="{BB962C8B-B14F-4D97-AF65-F5344CB8AC3E}">
        <p14:creationId xmlns:p14="http://schemas.microsoft.com/office/powerpoint/2010/main" val="19936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E0B1FA73-778A-4FE8-A506-30A744084262}" type="datetimeFigureOut">
              <a:rPr lang="en-GB" smtClean="0"/>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F4231F-6CE0-4A75-951A-D0C0039A91A2}" type="slidenum">
              <a:rPr lang="en-GB" smtClean="0"/>
              <a:t>‹#›</a:t>
            </a:fld>
            <a:endParaRPr lang="en-GB"/>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p>
        </p:txBody>
      </p:sp>
    </p:spTree>
    <p:extLst>
      <p:ext uri="{BB962C8B-B14F-4D97-AF65-F5344CB8AC3E}">
        <p14:creationId xmlns:p14="http://schemas.microsoft.com/office/powerpoint/2010/main" val="234478756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15.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png"/><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jpeg"/><Relationship Id="rId10" Type="http://schemas.openxmlformats.org/officeDocument/2006/relationships/slideLayout" Target="../slideLayouts/slideLayout56.xml"/><Relationship Id="rId19" Type="http://schemas.openxmlformats.org/officeDocument/2006/relationships/image" Target="../media/image6.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Title Placeholder 2"/>
          <p:cNvSpPr>
            <a:spLocks noGrp="1"/>
          </p:cNvSpPr>
          <p:nvPr>
            <p:ph type="title"/>
          </p:nvPr>
        </p:nvSpPr>
        <p:spPr>
          <a:xfrm>
            <a:off x="623392" y="1124744"/>
            <a:ext cx="9652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609600" y="2636912"/>
            <a:ext cx="9652000" cy="3818824"/>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E0B1FA73-778A-4FE8-A506-30A744084262}" type="datetimeFigureOut">
              <a:rPr lang="en-GB" smtClean="0"/>
              <a:t>21/02/2025</a:t>
            </a:fld>
            <a:endParaRPr lang="en-GB"/>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GB"/>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9F4231F-6CE0-4A75-951A-D0C0039A91A2}" type="slidenum">
              <a:rPr lang="en-GB" smtClean="0"/>
              <a:t>‹#›</a:t>
            </a:fld>
            <a:endParaRPr lang="en-GB"/>
          </a:p>
        </p:txBody>
      </p:sp>
      <p:pic>
        <p:nvPicPr>
          <p:cNvPr id="9220" name="Picture 4"/>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t="13363" b="25312"/>
          <a:stretch/>
        </p:blipFill>
        <p:spPr bwMode="auto">
          <a:xfrm>
            <a:off x="3215680" y="1"/>
            <a:ext cx="7655520" cy="79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t="22288" b="22921"/>
          <a:stretch/>
        </p:blipFill>
        <p:spPr bwMode="auto">
          <a:xfrm>
            <a:off x="12205" y="116633"/>
            <a:ext cx="2147359"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55574" y="110344"/>
            <a:ext cx="768085"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userDrawn="1"/>
        </p:nvCxnSpPr>
        <p:spPr>
          <a:xfrm flipH="1">
            <a:off x="0" y="796753"/>
            <a:ext cx="108712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E506E3A-67A2-4FFF-BBF3-4485FDA56030}"/>
              </a:ext>
            </a:extLst>
          </p:cNvPr>
          <p:cNvGrpSpPr/>
          <p:nvPr userDrawn="1"/>
        </p:nvGrpSpPr>
        <p:grpSpPr>
          <a:xfrm>
            <a:off x="10420410" y="4347024"/>
            <a:ext cx="2222381" cy="2108712"/>
            <a:chOff x="7815307" y="4347024"/>
            <a:chExt cx="1666786" cy="2108712"/>
          </a:xfrm>
        </p:grpSpPr>
        <p:sp>
          <p:nvSpPr>
            <p:cNvPr id="13" name="TextBox 12">
              <a:extLst>
                <a:ext uri="{FF2B5EF4-FFF2-40B4-BE49-F238E27FC236}">
                  <a16:creationId xmlns:a16="http://schemas.microsoft.com/office/drawing/2014/main" id="{E1E50000-91E3-4C88-BA27-87214AC3938F}"/>
                </a:ext>
              </a:extLst>
            </p:cNvPr>
            <p:cNvSpPr txBox="1"/>
            <p:nvPr userDrawn="1"/>
          </p:nvSpPr>
          <p:spPr>
            <a:xfrm>
              <a:off x="7815307" y="5255407"/>
              <a:ext cx="1666786" cy="1200329"/>
            </a:xfrm>
            <a:prstGeom prst="rect">
              <a:avLst/>
            </a:prstGeom>
            <a:noFill/>
          </p:spPr>
          <p:txBody>
            <a:bodyPr wrap="square" rtlCol="0">
              <a:spAutoFit/>
            </a:bodyPr>
            <a:lstStyle/>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Ambition</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Respect</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Determination</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Creativity</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Integrity</a:t>
              </a:r>
            </a:p>
            <a:p>
              <a:pPr algn="ctr"/>
              <a:r>
                <a:rPr lang="en-GB"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Commitment</a:t>
              </a:r>
            </a:p>
          </p:txBody>
        </p:sp>
        <p:pic>
          <p:nvPicPr>
            <p:cNvPr id="2" name="Picture 1">
              <a:extLst>
                <a:ext uri="{FF2B5EF4-FFF2-40B4-BE49-F238E27FC236}">
                  <a16:creationId xmlns:a16="http://schemas.microsoft.com/office/drawing/2014/main" id="{5F4430CD-E992-4CFB-9BC4-CF8643FAF7B5}"/>
                </a:ext>
              </a:extLst>
            </p:cNvPr>
            <p:cNvPicPr>
              <a:picLocks noChangeAspect="1"/>
            </p:cNvPicPr>
            <p:nvPr userDrawn="1"/>
          </p:nvPicPr>
          <p:blipFill>
            <a:blip r:embed="rId17"/>
            <a:stretch>
              <a:fillRect/>
            </a:stretch>
          </p:blipFill>
          <p:spPr>
            <a:xfrm>
              <a:off x="8215846" y="4347024"/>
              <a:ext cx="865707" cy="908383"/>
            </a:xfrm>
            <a:prstGeom prst="rect">
              <a:avLst/>
            </a:prstGeom>
          </p:spPr>
        </p:pic>
      </p:grpSp>
    </p:spTree>
    <p:extLst>
      <p:ext uri="{BB962C8B-B14F-4D97-AF65-F5344CB8AC3E}">
        <p14:creationId xmlns:p14="http://schemas.microsoft.com/office/powerpoint/2010/main" val="1078010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3815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l" defTabSz="914300" rtl="0" eaLnBrk="1" latinLnBrk="0" hangingPunct="1">
        <a:spcBef>
          <a:spcPct val="0"/>
        </a:spcBef>
        <a:buNone/>
        <a:defRPr sz="3600" b="1" kern="1200">
          <a:solidFill>
            <a:schemeClr val="tx1"/>
          </a:solidFill>
          <a:latin typeface="Lato" panose="020F0502020204030203" pitchFamily="34" charset="0"/>
          <a:ea typeface="+mj-ea"/>
          <a:cs typeface="+mj-cs"/>
        </a:defRPr>
      </a:lvl1pPr>
    </p:titleStyle>
    <p:bodyStyle>
      <a:lvl1pPr marL="342862" indent="-342862" algn="l" defTabSz="914300" rtl="0" eaLnBrk="1" latinLnBrk="0" hangingPunct="1">
        <a:spcBef>
          <a:spcPct val="20000"/>
        </a:spcBef>
        <a:buFont typeface="Arial" pitchFamily="34" charset="0"/>
        <a:buChar char="•"/>
        <a:defRPr sz="2400" kern="1200">
          <a:solidFill>
            <a:schemeClr val="tx1"/>
          </a:solidFill>
          <a:latin typeface="Lato" panose="020F0502020204030203" pitchFamily="34" charset="0"/>
          <a:ea typeface="+mn-ea"/>
          <a:cs typeface="+mn-cs"/>
        </a:defRPr>
      </a:lvl1pPr>
      <a:lvl2pPr marL="742871" indent="-285720" algn="l" defTabSz="914300" rtl="0" eaLnBrk="1" latinLnBrk="0" hangingPunct="1">
        <a:spcBef>
          <a:spcPct val="20000"/>
        </a:spcBef>
        <a:buFont typeface="Arial" pitchFamily="34" charset="0"/>
        <a:buChar char="–"/>
        <a:defRPr sz="2400" kern="1200">
          <a:solidFill>
            <a:schemeClr val="tx1"/>
          </a:solidFill>
          <a:latin typeface="Lato" panose="020F0502020204030203" pitchFamily="34" charset="0"/>
          <a:ea typeface="+mn-ea"/>
          <a:cs typeface="+mn-cs"/>
        </a:defRPr>
      </a:lvl2pPr>
      <a:lvl3pPr marL="1142875" indent="-228576" algn="l" defTabSz="914300" rtl="0" eaLnBrk="1" latinLnBrk="0" hangingPunct="1">
        <a:spcBef>
          <a:spcPct val="20000"/>
        </a:spcBef>
        <a:buFont typeface="Arial" pitchFamily="34" charset="0"/>
        <a:buChar char="•"/>
        <a:defRPr sz="2400" kern="1200">
          <a:solidFill>
            <a:schemeClr val="tx1"/>
          </a:solidFill>
          <a:latin typeface="Lato" panose="020F0502020204030203" pitchFamily="34" charset="0"/>
          <a:ea typeface="+mn-ea"/>
          <a:cs typeface="+mn-cs"/>
        </a:defRPr>
      </a:lvl3pPr>
      <a:lvl4pPr marL="1600027" indent="-228576" algn="l" defTabSz="914300" rtl="0" eaLnBrk="1" latinLnBrk="0" hangingPunct="1">
        <a:spcBef>
          <a:spcPct val="20000"/>
        </a:spcBef>
        <a:buFont typeface="Arial" pitchFamily="34" charset="0"/>
        <a:buChar char="–"/>
        <a:defRPr sz="2000" kern="1200">
          <a:solidFill>
            <a:schemeClr val="tx1"/>
          </a:solidFill>
          <a:latin typeface="Lato" panose="020F0502020204030203" pitchFamily="34" charset="0"/>
          <a:ea typeface="+mn-ea"/>
          <a:cs typeface="+mn-cs"/>
        </a:defRPr>
      </a:lvl4pPr>
      <a:lvl5pPr marL="2057178" indent="-228576" algn="l" defTabSz="914300" rtl="0" eaLnBrk="1" latinLnBrk="0" hangingPunct="1">
        <a:spcBef>
          <a:spcPct val="20000"/>
        </a:spcBef>
        <a:buFont typeface="Arial" pitchFamily="34" charset="0"/>
        <a:buChar char="»"/>
        <a:defRPr sz="2000" kern="1200">
          <a:solidFill>
            <a:schemeClr val="tx1"/>
          </a:solidFill>
          <a:latin typeface="Lato" panose="020F0502020204030203" pitchFamily="34" charset="0"/>
          <a:ea typeface="+mn-ea"/>
          <a:cs typeface="+mn-cs"/>
        </a:defRPr>
      </a:lvl5pPr>
      <a:lvl6pPr marL="2514328" indent="-228576" algn="l" defTabSz="9143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78" indent="-228576" algn="l" defTabSz="9143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29" indent="-228576" algn="l" defTabSz="9143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79" indent="-228576" algn="l" defTabSz="9143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0" rtl="0" eaLnBrk="1" latinLnBrk="0" hangingPunct="1">
        <a:defRPr sz="1900" kern="1200">
          <a:solidFill>
            <a:schemeClr val="tx1"/>
          </a:solidFill>
          <a:latin typeface="+mn-lt"/>
          <a:ea typeface="+mn-ea"/>
          <a:cs typeface="+mn-cs"/>
        </a:defRPr>
      </a:lvl1pPr>
      <a:lvl2pPr marL="457150" algn="l" defTabSz="914300" rtl="0" eaLnBrk="1" latinLnBrk="0" hangingPunct="1">
        <a:defRPr sz="1900" kern="1200">
          <a:solidFill>
            <a:schemeClr val="tx1"/>
          </a:solidFill>
          <a:latin typeface="+mn-lt"/>
          <a:ea typeface="+mn-ea"/>
          <a:cs typeface="+mn-cs"/>
        </a:defRPr>
      </a:lvl2pPr>
      <a:lvl3pPr marL="914300" algn="l" defTabSz="914300" rtl="0" eaLnBrk="1" latinLnBrk="0" hangingPunct="1">
        <a:defRPr sz="1900" kern="1200">
          <a:solidFill>
            <a:schemeClr val="tx1"/>
          </a:solidFill>
          <a:latin typeface="+mn-lt"/>
          <a:ea typeface="+mn-ea"/>
          <a:cs typeface="+mn-cs"/>
        </a:defRPr>
      </a:lvl3pPr>
      <a:lvl4pPr marL="1371451" algn="l" defTabSz="914300" rtl="0" eaLnBrk="1" latinLnBrk="0" hangingPunct="1">
        <a:defRPr sz="1900" kern="1200">
          <a:solidFill>
            <a:schemeClr val="tx1"/>
          </a:solidFill>
          <a:latin typeface="+mn-lt"/>
          <a:ea typeface="+mn-ea"/>
          <a:cs typeface="+mn-cs"/>
        </a:defRPr>
      </a:lvl4pPr>
      <a:lvl5pPr marL="1828602" algn="l" defTabSz="914300" rtl="0" eaLnBrk="1" latinLnBrk="0" hangingPunct="1">
        <a:defRPr sz="1900" kern="1200">
          <a:solidFill>
            <a:schemeClr val="tx1"/>
          </a:solidFill>
          <a:latin typeface="+mn-lt"/>
          <a:ea typeface="+mn-ea"/>
          <a:cs typeface="+mn-cs"/>
        </a:defRPr>
      </a:lvl5pPr>
      <a:lvl6pPr marL="2285752" algn="l" defTabSz="914300" rtl="0" eaLnBrk="1" latinLnBrk="0" hangingPunct="1">
        <a:defRPr sz="1900" kern="1200">
          <a:solidFill>
            <a:schemeClr val="tx1"/>
          </a:solidFill>
          <a:latin typeface="+mn-lt"/>
          <a:ea typeface="+mn-ea"/>
          <a:cs typeface="+mn-cs"/>
        </a:defRPr>
      </a:lvl6pPr>
      <a:lvl7pPr marL="2742902" algn="l" defTabSz="914300" rtl="0" eaLnBrk="1" latinLnBrk="0" hangingPunct="1">
        <a:defRPr sz="1900" kern="1200">
          <a:solidFill>
            <a:schemeClr val="tx1"/>
          </a:solidFill>
          <a:latin typeface="+mn-lt"/>
          <a:ea typeface="+mn-ea"/>
          <a:cs typeface="+mn-cs"/>
        </a:defRPr>
      </a:lvl7pPr>
      <a:lvl8pPr marL="3200053" algn="l" defTabSz="914300" rtl="0" eaLnBrk="1" latinLnBrk="0" hangingPunct="1">
        <a:defRPr sz="1900" kern="1200">
          <a:solidFill>
            <a:schemeClr val="tx1"/>
          </a:solidFill>
          <a:latin typeface="+mn-lt"/>
          <a:ea typeface="+mn-ea"/>
          <a:cs typeface="+mn-cs"/>
        </a:defRPr>
      </a:lvl8pPr>
      <a:lvl9pPr marL="3657205" algn="l" defTabSz="914300"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E3E2A-E26B-472E-92DC-35B77419056D}" type="datetimeFigureOut">
              <a:rPr lang="en-GB" smtClean="0"/>
              <a:t>21/02/2025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B7430-012F-46E5-BD15-E05C973F3EA5}" type="slidenum">
              <a:rPr lang="en-GB" smtClean="0"/>
              <a:t>‹#›</a:t>
            </a:fld>
            <a:endParaRPr lang="en-GB"/>
          </a:p>
        </p:txBody>
      </p:sp>
    </p:spTree>
    <p:extLst>
      <p:ext uri="{BB962C8B-B14F-4D97-AF65-F5344CB8AC3E}">
        <p14:creationId xmlns:p14="http://schemas.microsoft.com/office/powerpoint/2010/main" val="19188216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FD17E3-2405-C641-AA09-52043E471B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1F81FB-2C5A-8D42-A731-D43AA24C4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41C7C5-5AE3-E74C-B027-27143F1FD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B3455-4415-3C44-969C-C527013581DD}" type="datetimeFigureOut">
              <a:rPr lang="en-US" smtClean="0"/>
              <a:t>2/21/2025</a:t>
            </a:fld>
            <a:endParaRPr lang="en-US"/>
          </a:p>
        </p:txBody>
      </p:sp>
      <p:sp>
        <p:nvSpPr>
          <p:cNvPr id="5" name="Footer Placeholder 4">
            <a:extLst>
              <a:ext uri="{FF2B5EF4-FFF2-40B4-BE49-F238E27FC236}">
                <a16:creationId xmlns:a16="http://schemas.microsoft.com/office/drawing/2014/main" id="{157AFC7A-7B3D-5140-B5AA-5FB1BCC14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B315FA-DB07-EF44-B88E-3E48F8ABC6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3C081-27CC-B24B-A52C-B9BE7400AA6F}" type="slidenum">
              <a:rPr lang="en-US" smtClean="0"/>
              <a:t>‹#›</a:t>
            </a:fld>
            <a:endParaRPr lang="en-US"/>
          </a:p>
        </p:txBody>
      </p:sp>
    </p:spTree>
    <p:extLst>
      <p:ext uri="{BB962C8B-B14F-4D97-AF65-F5344CB8AC3E}">
        <p14:creationId xmlns:p14="http://schemas.microsoft.com/office/powerpoint/2010/main" val="13435600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5">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Title Placeholder 2"/>
          <p:cNvSpPr>
            <a:spLocks noGrp="1"/>
          </p:cNvSpPr>
          <p:nvPr>
            <p:ph type="title"/>
          </p:nvPr>
        </p:nvSpPr>
        <p:spPr>
          <a:xfrm>
            <a:off x="609601" y="908720"/>
            <a:ext cx="9652000" cy="1143000"/>
          </a:xfrm>
          <a:prstGeom prst="rect">
            <a:avLst/>
          </a:prstGeom>
        </p:spPr>
        <p:txBody>
          <a:bodyPr vert="horz" lIns="45720" tIns="0" rIns="45720" bIns="0" anchor="b" anchorCtr="0">
            <a:normAutofit/>
          </a:bodyPr>
          <a:lstStyle/>
          <a:p>
            <a:r>
              <a:rPr kumimoji="0" lang="en-US" dirty="0"/>
              <a:t>Click to edit Master title style</a:t>
            </a:r>
          </a:p>
        </p:txBody>
      </p:sp>
      <p:sp>
        <p:nvSpPr>
          <p:cNvPr id="31" name="Text Placeholder 30"/>
          <p:cNvSpPr>
            <a:spLocks noGrp="1"/>
          </p:cNvSpPr>
          <p:nvPr>
            <p:ph type="body" idx="1"/>
          </p:nvPr>
        </p:nvSpPr>
        <p:spPr>
          <a:xfrm>
            <a:off x="609600" y="2132856"/>
            <a:ext cx="9652000" cy="43228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E0B1FA73-778A-4FE8-A506-30A744084262}" type="datetimeFigureOut">
              <a:rPr lang="en-GB" smtClean="0"/>
              <a:t>21/02/2025</a:t>
            </a:fld>
            <a:endParaRPr lang="en-GB"/>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GB"/>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9F4231F-6CE0-4A75-951A-D0C0039A91A2}" type="slidenum">
              <a:rPr lang="en-GB" smtClean="0"/>
              <a:t>‹#›</a:t>
            </a:fld>
            <a:endParaRPr lang="en-GB"/>
          </a:p>
        </p:txBody>
      </p:sp>
      <p:pic>
        <p:nvPicPr>
          <p:cNvPr id="9220" name="Picture 4"/>
          <p:cNvPicPr>
            <a:picLocks noChangeAspect="1" noChangeArrowheads="1"/>
          </p:cNvPicPr>
          <p:nvPr userDrawn="1"/>
        </p:nvPicPr>
        <p:blipFill rotWithShape="1">
          <a:blip r:embed="rId16">
            <a:extLst>
              <a:ext uri="{28A0092B-C50C-407E-A947-70E740481C1C}">
                <a14:useLocalDpi xmlns:a14="http://schemas.microsoft.com/office/drawing/2010/main" val="0"/>
              </a:ext>
            </a:extLst>
          </a:blip>
          <a:srcRect t="13363" b="25312"/>
          <a:stretch/>
        </p:blipFill>
        <p:spPr bwMode="auto">
          <a:xfrm>
            <a:off x="3215680" y="1"/>
            <a:ext cx="7655520" cy="79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t="22288" b="22921"/>
          <a:stretch/>
        </p:blipFill>
        <p:spPr bwMode="auto">
          <a:xfrm>
            <a:off x="12205" y="116633"/>
            <a:ext cx="2147359"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255574" y="110344"/>
            <a:ext cx="768085"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userDrawn="1"/>
        </p:nvCxnSpPr>
        <p:spPr>
          <a:xfrm flipH="1">
            <a:off x="0" y="796753"/>
            <a:ext cx="108712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5C0F55-29BD-45BE-BD7B-B784DE9FD243}"/>
              </a:ext>
            </a:extLst>
          </p:cNvPr>
          <p:cNvSpPr txBox="1"/>
          <p:nvPr userDrawn="1"/>
        </p:nvSpPr>
        <p:spPr>
          <a:xfrm>
            <a:off x="10420410" y="5549278"/>
            <a:ext cx="2222381" cy="1200329"/>
          </a:xfrm>
          <a:prstGeom prst="rect">
            <a:avLst/>
          </a:prstGeom>
          <a:noFill/>
        </p:spPr>
        <p:txBody>
          <a:bodyPr wrap="square" rtlCol="0">
            <a:spAutoFit/>
          </a:bodyPr>
          <a:lstStyle/>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Ambition</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Respect</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Determination</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Creativity</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Integrity</a:t>
            </a:r>
          </a:p>
          <a:p>
            <a:pPr algn="ctr"/>
            <a:r>
              <a:rPr lang="en-GB"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Commitment</a:t>
            </a:r>
          </a:p>
        </p:txBody>
      </p:sp>
      <p:pic>
        <p:nvPicPr>
          <p:cNvPr id="14" name="Picture 3">
            <a:extLst>
              <a:ext uri="{FF2B5EF4-FFF2-40B4-BE49-F238E27FC236}">
                <a16:creationId xmlns:a16="http://schemas.microsoft.com/office/drawing/2014/main" id="{0624929F-1F10-4F38-A121-885B63CCC0E5}"/>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r="4830"/>
          <a:stretch/>
        </p:blipFill>
        <p:spPr bwMode="auto">
          <a:xfrm>
            <a:off x="10955536" y="4641327"/>
            <a:ext cx="1152128" cy="90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75110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767" y="930320"/>
            <a:ext cx="10445752" cy="1143000"/>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84767" y="2901600"/>
            <a:ext cx="10445752" cy="3225600"/>
          </a:xfrm>
          <a:prstGeom prst="rect">
            <a:avLst/>
          </a:prstGeom>
        </p:spPr>
        <p:txBody>
          <a:bodyPr vert="horz" lIns="0" tIns="0" rIns="0" bIns="0" rtlCol="0">
            <a:noAutofit/>
          </a:bodyPr>
          <a:lstStyle/>
          <a:p>
            <a:pPr lvl="0"/>
            <a:r>
              <a:rPr lang="en-US" dirty="0"/>
              <a:t>Click to edit Master text styles</a:t>
            </a:r>
          </a:p>
          <a:p>
            <a:pPr lvl="1"/>
            <a:r>
              <a:rPr lang="en-US"/>
              <a:t>Second level</a:t>
            </a:r>
            <a:endParaRPr lang="en-US" dirty="0"/>
          </a:p>
        </p:txBody>
      </p:sp>
    </p:spTree>
    <p:extLst>
      <p:ext uri="{BB962C8B-B14F-4D97-AF65-F5344CB8AC3E}">
        <p14:creationId xmlns:p14="http://schemas.microsoft.com/office/powerpoint/2010/main" val="91417556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ts val="6800"/>
        </a:lnSpc>
        <a:spcBef>
          <a:spcPct val="0"/>
        </a:spcBef>
        <a:buNone/>
        <a:defRPr sz="6500" b="1" kern="1200" spc="-60" baseline="0">
          <a:solidFill>
            <a:schemeClr val="bg2"/>
          </a:solidFill>
          <a:latin typeface="+mj-lt"/>
          <a:ea typeface="+mj-ea"/>
          <a:cs typeface="+mj-cs"/>
        </a:defRPr>
      </a:lvl1pPr>
    </p:titleStyle>
    <p:bodyStyle>
      <a:lvl1pPr marL="150813" indent="-150813" algn="l" defTabSz="914400" rtl="0" eaLnBrk="1" latinLnBrk="0" hangingPunct="1">
        <a:spcBef>
          <a:spcPts val="1417"/>
        </a:spcBef>
        <a:buFont typeface="Arial" pitchFamily="34" charset="0"/>
        <a:buChar char="•"/>
        <a:defRPr sz="1500" b="1" kern="1200" spc="-60" baseline="0">
          <a:solidFill>
            <a:schemeClr val="tx1"/>
          </a:solidFill>
          <a:latin typeface="+mn-lt"/>
          <a:ea typeface="+mn-ea"/>
          <a:cs typeface="+mn-cs"/>
        </a:defRPr>
      </a:lvl1pPr>
      <a:lvl2pPr marL="446088" indent="-215900" algn="l" defTabSz="914400" rtl="0" eaLnBrk="1" latinLnBrk="0" hangingPunct="1">
        <a:spcBef>
          <a:spcPct val="20000"/>
        </a:spcBef>
        <a:buFont typeface="Arial" pitchFamily="34" charset="0"/>
        <a:buChar char="–"/>
        <a:defRPr sz="1500" b="1" kern="1200" spc="-6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3.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8.xml"/><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7"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53.xml"/><Relationship Id="rId6" Type="http://schemas.openxmlformats.org/officeDocument/2006/relationships/image" Target="../media/image46.png"/><Relationship Id="rId5" Type="http://schemas.microsoft.com/office/2007/relationships/hdphoto" Target="../media/hdphoto4.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jpeg"/><Relationship Id="rId7"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53.xml"/><Relationship Id="rId6" Type="http://schemas.openxmlformats.org/officeDocument/2006/relationships/image" Target="../media/image46.png"/><Relationship Id="rId5" Type="http://schemas.microsoft.com/office/2007/relationships/hdphoto" Target="../media/hdphoto4.wdp"/><Relationship Id="rId4" Type="http://schemas.openxmlformats.org/officeDocument/2006/relationships/image" Target="../media/image45.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53.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jpeg"/><Relationship Id="rId7"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53.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5.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hyperlink" Target="https://www.planitplus.net/" TargetMode="External"/><Relationship Id="rId2" Type="http://schemas.openxmlformats.org/officeDocument/2006/relationships/hyperlink" Target="https://www.myworldofwork.co.uk/" TargetMode="External"/><Relationship Id="rId1" Type="http://schemas.openxmlformats.org/officeDocument/2006/relationships/slideLayout" Target="../slideLayouts/slideLayout48.xml"/><Relationship Id="rId4" Type="http://schemas.openxmlformats.org/officeDocument/2006/relationships/hyperlink" Target="https://www.ucas.co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notesSlide" Target="../notesSlides/notesSlide10.xml"/><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Clydeview</a:t>
            </a:r>
            <a:r>
              <a:rPr lang="en-GB" dirty="0"/>
              <a:t> academy</a:t>
            </a:r>
          </a:p>
        </p:txBody>
      </p:sp>
      <p:sp>
        <p:nvSpPr>
          <p:cNvPr id="3" name="Subtitle 2"/>
          <p:cNvSpPr>
            <a:spLocks noGrp="1"/>
          </p:cNvSpPr>
          <p:nvPr>
            <p:ph type="subTitle" idx="1"/>
          </p:nvPr>
        </p:nvSpPr>
        <p:spPr>
          <a:xfrm>
            <a:off x="4470400" y="4850110"/>
            <a:ext cx="6819704" cy="1101248"/>
          </a:xfrm>
        </p:spPr>
        <p:txBody>
          <a:bodyPr vert="horz" lIns="45720" tIns="0" rIns="45720" bIns="0" anchor="t">
            <a:normAutofit/>
          </a:bodyPr>
          <a:lstStyle/>
          <a:p>
            <a:r>
              <a:rPr lang="en-GB" dirty="0"/>
              <a:t>S4 Subject Choice Information Evening – </a:t>
            </a:r>
          </a:p>
          <a:p>
            <a:r>
              <a:rPr lang="en-GB" dirty="0"/>
              <a:t>February 2025</a:t>
            </a:r>
          </a:p>
          <a:p>
            <a:endParaRPr lang="en-GB" dirty="0"/>
          </a:p>
        </p:txBody>
      </p:sp>
    </p:spTree>
    <p:extLst>
      <p:ext uri="{BB962C8B-B14F-4D97-AF65-F5344CB8AC3E}">
        <p14:creationId xmlns:p14="http://schemas.microsoft.com/office/powerpoint/2010/main" val="2944074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Car driving on windy road background">
            <a:hlinkClick r:id="" action="ppaction://media"/>
            <a:extLst>
              <a:ext uri="{FF2B5EF4-FFF2-40B4-BE49-F238E27FC236}">
                <a16:creationId xmlns:a16="http://schemas.microsoft.com/office/drawing/2014/main" id="{20AD1718-8C54-6FF7-2467-D4E1D2B7D4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12115800" cy="6815138"/>
          </a:xfrm>
          <a:prstGeom prst="rect">
            <a:avLst/>
          </a:prstGeom>
        </p:spPr>
      </p:pic>
      <p:sp>
        <p:nvSpPr>
          <p:cNvPr id="7" name="Freeform: Shape 6">
            <a:extLst>
              <a:ext uri="{FF2B5EF4-FFF2-40B4-BE49-F238E27FC236}">
                <a16:creationId xmlns:a16="http://schemas.microsoft.com/office/drawing/2014/main" id="{62F347B5-86BA-D230-883F-4FFC47A5B9C5}"/>
              </a:ext>
            </a:extLst>
          </p:cNvPr>
          <p:cNvSpPr/>
          <p:nvPr/>
        </p:nvSpPr>
        <p:spPr>
          <a:xfrm>
            <a:off x="33618" y="-44824"/>
            <a:ext cx="12192000" cy="6858000"/>
          </a:xfrm>
          <a:custGeom>
            <a:avLst/>
            <a:gdLst/>
            <a:ahLst/>
            <a:cxnLst/>
            <a:rect l="l" t="t" r="r" b="b"/>
            <a:pathLst>
              <a:path w="12192000" h="6858000">
                <a:moveTo>
                  <a:pt x="3903125" y="4656140"/>
                </a:moveTo>
                <a:lnTo>
                  <a:pt x="4079742" y="5200121"/>
                </a:lnTo>
                <a:lnTo>
                  <a:pt x="3726507" y="5200121"/>
                </a:lnTo>
                <a:close/>
                <a:moveTo>
                  <a:pt x="731299" y="4656140"/>
                </a:moveTo>
                <a:lnTo>
                  <a:pt x="907916" y="5200121"/>
                </a:lnTo>
                <a:lnTo>
                  <a:pt x="554682" y="5200121"/>
                </a:lnTo>
                <a:close/>
                <a:moveTo>
                  <a:pt x="11044306" y="4375571"/>
                </a:moveTo>
                <a:lnTo>
                  <a:pt x="11044306" y="4611733"/>
                </a:lnTo>
                <a:lnTo>
                  <a:pt x="11407633" y="4611733"/>
                </a:lnTo>
                <a:lnTo>
                  <a:pt x="11407633" y="5734009"/>
                </a:lnTo>
                <a:lnTo>
                  <a:pt x="11691229" y="5734009"/>
                </a:lnTo>
                <a:lnTo>
                  <a:pt x="11691229" y="4611733"/>
                </a:lnTo>
                <a:lnTo>
                  <a:pt x="12052538" y="4611733"/>
                </a:lnTo>
                <a:lnTo>
                  <a:pt x="12052538" y="4375571"/>
                </a:lnTo>
                <a:close/>
                <a:moveTo>
                  <a:pt x="9693203" y="4375571"/>
                </a:moveTo>
                <a:lnTo>
                  <a:pt x="9693203" y="5734009"/>
                </a:lnTo>
                <a:lnTo>
                  <a:pt x="9958633" y="5734009"/>
                </a:lnTo>
                <a:lnTo>
                  <a:pt x="9958633" y="4812572"/>
                </a:lnTo>
                <a:lnTo>
                  <a:pt x="10584362" y="5734009"/>
                </a:lnTo>
                <a:lnTo>
                  <a:pt x="10862913" y="5734009"/>
                </a:lnTo>
                <a:lnTo>
                  <a:pt x="10862913" y="4375571"/>
                </a:lnTo>
                <a:lnTo>
                  <a:pt x="10595464" y="4375571"/>
                </a:lnTo>
                <a:lnTo>
                  <a:pt x="10595464" y="5290952"/>
                </a:lnTo>
                <a:lnTo>
                  <a:pt x="9970744" y="4375571"/>
                </a:lnTo>
                <a:close/>
                <a:moveTo>
                  <a:pt x="8512103" y="4375571"/>
                </a:moveTo>
                <a:lnTo>
                  <a:pt x="8512103" y="5734009"/>
                </a:lnTo>
                <a:lnTo>
                  <a:pt x="9423447" y="5734009"/>
                </a:lnTo>
                <a:lnTo>
                  <a:pt x="9423447" y="5498856"/>
                </a:lnTo>
                <a:lnTo>
                  <a:pt x="8795699" y="5498856"/>
                </a:lnTo>
                <a:lnTo>
                  <a:pt x="8795699" y="5153696"/>
                </a:lnTo>
                <a:lnTo>
                  <a:pt x="9364911" y="5153696"/>
                </a:lnTo>
                <a:lnTo>
                  <a:pt x="9364911" y="4926616"/>
                </a:lnTo>
                <a:lnTo>
                  <a:pt x="8795699" y="4926616"/>
                </a:lnTo>
                <a:lnTo>
                  <a:pt x="8795699" y="4610724"/>
                </a:lnTo>
                <a:lnTo>
                  <a:pt x="9423447" y="4610724"/>
                </a:lnTo>
                <a:lnTo>
                  <a:pt x="9423447" y="4375571"/>
                </a:lnTo>
                <a:close/>
                <a:moveTo>
                  <a:pt x="6816653" y="4375571"/>
                </a:moveTo>
                <a:lnTo>
                  <a:pt x="6816653" y="5734009"/>
                </a:lnTo>
                <a:lnTo>
                  <a:pt x="7088139" y="5734009"/>
                </a:lnTo>
                <a:lnTo>
                  <a:pt x="7088139" y="4744653"/>
                </a:lnTo>
                <a:lnTo>
                  <a:pt x="7415133" y="5300035"/>
                </a:lnTo>
                <a:lnTo>
                  <a:pt x="7589731" y="5300035"/>
                </a:lnTo>
                <a:lnTo>
                  <a:pt x="7909660" y="4743068"/>
                </a:lnTo>
                <a:lnTo>
                  <a:pt x="7909660" y="5734009"/>
                </a:lnTo>
                <a:lnTo>
                  <a:pt x="8189220" y="5734009"/>
                </a:lnTo>
                <a:lnTo>
                  <a:pt x="8189220" y="4375571"/>
                </a:lnTo>
                <a:lnTo>
                  <a:pt x="7875346" y="4375571"/>
                </a:lnTo>
                <a:lnTo>
                  <a:pt x="7511615" y="5003357"/>
                </a:lnTo>
                <a:lnTo>
                  <a:pt x="7142638" y="4375571"/>
                </a:lnTo>
                <a:close/>
                <a:moveTo>
                  <a:pt x="5321228" y="4375571"/>
                </a:moveTo>
                <a:lnTo>
                  <a:pt x="5321228" y="5734009"/>
                </a:lnTo>
                <a:lnTo>
                  <a:pt x="5586658" y="5734009"/>
                </a:lnTo>
                <a:lnTo>
                  <a:pt x="5586658" y="4812572"/>
                </a:lnTo>
                <a:lnTo>
                  <a:pt x="6212387" y="5734009"/>
                </a:lnTo>
                <a:lnTo>
                  <a:pt x="6490938" y="5734009"/>
                </a:lnTo>
                <a:lnTo>
                  <a:pt x="6490938" y="4375571"/>
                </a:lnTo>
                <a:lnTo>
                  <a:pt x="6223489" y="4375571"/>
                </a:lnTo>
                <a:lnTo>
                  <a:pt x="6223489" y="5290952"/>
                </a:lnTo>
                <a:lnTo>
                  <a:pt x="5598769" y="4375571"/>
                </a:lnTo>
                <a:close/>
                <a:moveTo>
                  <a:pt x="4711628" y="4375571"/>
                </a:moveTo>
                <a:lnTo>
                  <a:pt x="4711628" y="5734009"/>
                </a:lnTo>
                <a:lnTo>
                  <a:pt x="4995224" y="5734009"/>
                </a:lnTo>
                <a:lnTo>
                  <a:pt x="4995224" y="4375571"/>
                </a:lnTo>
                <a:close/>
                <a:moveTo>
                  <a:pt x="3754766" y="4375571"/>
                </a:moveTo>
                <a:lnTo>
                  <a:pt x="3266294" y="5734009"/>
                </a:lnTo>
                <a:lnTo>
                  <a:pt x="3558973" y="5734009"/>
                </a:lnTo>
                <a:lnTo>
                  <a:pt x="3658888" y="5435274"/>
                </a:lnTo>
                <a:lnTo>
                  <a:pt x="4149379" y="5435274"/>
                </a:lnTo>
                <a:lnTo>
                  <a:pt x="4246266" y="5734009"/>
                </a:lnTo>
                <a:lnTo>
                  <a:pt x="4541973" y="5734009"/>
                </a:lnTo>
                <a:lnTo>
                  <a:pt x="4052492" y="4375571"/>
                </a:lnTo>
                <a:close/>
                <a:moveTo>
                  <a:pt x="2338457" y="4375571"/>
                </a:moveTo>
                <a:lnTo>
                  <a:pt x="2338457" y="4611733"/>
                </a:lnTo>
                <a:lnTo>
                  <a:pt x="2701784" y="4611733"/>
                </a:lnTo>
                <a:lnTo>
                  <a:pt x="2701784" y="5734009"/>
                </a:lnTo>
                <a:lnTo>
                  <a:pt x="2985381" y="5734009"/>
                </a:lnTo>
                <a:lnTo>
                  <a:pt x="2985381" y="4611733"/>
                </a:lnTo>
                <a:lnTo>
                  <a:pt x="3346688" y="4611733"/>
                </a:lnTo>
                <a:lnTo>
                  <a:pt x="3346688" y="4375571"/>
                </a:lnTo>
                <a:close/>
                <a:moveTo>
                  <a:pt x="1290707" y="4375571"/>
                </a:moveTo>
                <a:lnTo>
                  <a:pt x="1290707" y="4611733"/>
                </a:lnTo>
                <a:lnTo>
                  <a:pt x="1654034" y="4611733"/>
                </a:lnTo>
                <a:lnTo>
                  <a:pt x="1654034" y="5734009"/>
                </a:lnTo>
                <a:lnTo>
                  <a:pt x="1937630" y="5734009"/>
                </a:lnTo>
                <a:lnTo>
                  <a:pt x="1937630" y="4611733"/>
                </a:lnTo>
                <a:lnTo>
                  <a:pt x="2298939" y="4611733"/>
                </a:lnTo>
                <a:lnTo>
                  <a:pt x="2298939" y="4375571"/>
                </a:lnTo>
                <a:close/>
                <a:moveTo>
                  <a:pt x="582941" y="4375571"/>
                </a:moveTo>
                <a:lnTo>
                  <a:pt x="94468" y="5734009"/>
                </a:lnTo>
                <a:lnTo>
                  <a:pt x="387148" y="5734009"/>
                </a:lnTo>
                <a:lnTo>
                  <a:pt x="487063" y="5435274"/>
                </a:lnTo>
                <a:lnTo>
                  <a:pt x="977554" y="5435274"/>
                </a:lnTo>
                <a:lnTo>
                  <a:pt x="1074441" y="5734009"/>
                </a:lnTo>
                <a:lnTo>
                  <a:pt x="1370149" y="5734009"/>
                </a:lnTo>
                <a:lnTo>
                  <a:pt x="880667" y="4375571"/>
                </a:lnTo>
                <a:close/>
                <a:moveTo>
                  <a:pt x="2045750" y="2179640"/>
                </a:moveTo>
                <a:lnTo>
                  <a:pt x="2222367" y="2723621"/>
                </a:lnTo>
                <a:lnTo>
                  <a:pt x="1869132" y="2723621"/>
                </a:lnTo>
                <a:close/>
                <a:moveTo>
                  <a:pt x="537525" y="2134224"/>
                </a:moveTo>
                <a:lnTo>
                  <a:pt x="781761" y="2134224"/>
                </a:lnTo>
                <a:cubicBezTo>
                  <a:pt x="841643" y="2134224"/>
                  <a:pt x="889750" y="2149363"/>
                  <a:pt x="926083" y="2179640"/>
                </a:cubicBezTo>
                <a:cubicBezTo>
                  <a:pt x="962415" y="2209917"/>
                  <a:pt x="980581" y="2254997"/>
                  <a:pt x="980581" y="2314879"/>
                </a:cubicBezTo>
                <a:cubicBezTo>
                  <a:pt x="980581" y="2355921"/>
                  <a:pt x="971835" y="2390571"/>
                  <a:pt x="954341" y="2418830"/>
                </a:cubicBezTo>
                <a:cubicBezTo>
                  <a:pt x="936848" y="2447089"/>
                  <a:pt x="912121" y="2468283"/>
                  <a:pt x="880162" y="2482412"/>
                </a:cubicBezTo>
                <a:cubicBezTo>
                  <a:pt x="848203" y="2496542"/>
                  <a:pt x="810020" y="2503606"/>
                  <a:pt x="765613" y="2503606"/>
                </a:cubicBezTo>
                <a:lnTo>
                  <a:pt x="537525" y="2503606"/>
                </a:lnTo>
                <a:close/>
                <a:moveTo>
                  <a:pt x="5311703" y="1899071"/>
                </a:moveTo>
                <a:lnTo>
                  <a:pt x="5311703" y="3257509"/>
                </a:lnTo>
                <a:lnTo>
                  <a:pt x="5577134" y="3257509"/>
                </a:lnTo>
                <a:lnTo>
                  <a:pt x="5577134" y="2336072"/>
                </a:lnTo>
                <a:lnTo>
                  <a:pt x="6202862" y="3257509"/>
                </a:lnTo>
                <a:lnTo>
                  <a:pt x="6481413" y="3257509"/>
                </a:lnTo>
                <a:lnTo>
                  <a:pt x="6481413" y="1899071"/>
                </a:lnTo>
                <a:lnTo>
                  <a:pt x="6213964" y="1899071"/>
                </a:lnTo>
                <a:lnTo>
                  <a:pt x="6213964" y="2814453"/>
                </a:lnTo>
                <a:lnTo>
                  <a:pt x="5589244" y="1899071"/>
                </a:lnTo>
                <a:close/>
                <a:moveTo>
                  <a:pt x="4702103" y="1899071"/>
                </a:moveTo>
                <a:lnTo>
                  <a:pt x="4702103" y="3257509"/>
                </a:lnTo>
                <a:lnTo>
                  <a:pt x="4985699" y="3257509"/>
                </a:lnTo>
                <a:lnTo>
                  <a:pt x="4985699" y="1899071"/>
                </a:lnTo>
                <a:close/>
                <a:moveTo>
                  <a:pt x="2854253" y="1899071"/>
                </a:moveTo>
                <a:lnTo>
                  <a:pt x="2854253" y="3257509"/>
                </a:lnTo>
                <a:lnTo>
                  <a:pt x="3137850" y="3257509"/>
                </a:lnTo>
                <a:lnTo>
                  <a:pt x="3137850" y="1899071"/>
                </a:lnTo>
                <a:close/>
                <a:moveTo>
                  <a:pt x="1897391" y="1899071"/>
                </a:moveTo>
                <a:lnTo>
                  <a:pt x="1408918" y="3257509"/>
                </a:lnTo>
                <a:lnTo>
                  <a:pt x="1701598" y="3257509"/>
                </a:lnTo>
                <a:lnTo>
                  <a:pt x="1801513" y="2958774"/>
                </a:lnTo>
                <a:lnTo>
                  <a:pt x="2292004" y="2958774"/>
                </a:lnTo>
                <a:lnTo>
                  <a:pt x="2388891" y="3257509"/>
                </a:lnTo>
                <a:lnTo>
                  <a:pt x="2684599" y="3257509"/>
                </a:lnTo>
                <a:lnTo>
                  <a:pt x="2195117" y="1899071"/>
                </a:lnTo>
                <a:close/>
                <a:moveTo>
                  <a:pt x="253928" y="1899071"/>
                </a:moveTo>
                <a:lnTo>
                  <a:pt x="253928" y="3257509"/>
                </a:lnTo>
                <a:lnTo>
                  <a:pt x="537525" y="3257509"/>
                </a:lnTo>
                <a:lnTo>
                  <a:pt x="537525" y="2737750"/>
                </a:lnTo>
                <a:lnTo>
                  <a:pt x="758548" y="2737750"/>
                </a:lnTo>
                <a:cubicBezTo>
                  <a:pt x="811029" y="2737750"/>
                  <a:pt x="852240" y="2747002"/>
                  <a:pt x="882181" y="2765504"/>
                </a:cubicBezTo>
                <a:cubicBezTo>
                  <a:pt x="912121" y="2784007"/>
                  <a:pt x="935839" y="2812098"/>
                  <a:pt x="953332" y="2849776"/>
                </a:cubicBezTo>
                <a:cubicBezTo>
                  <a:pt x="970826" y="2887454"/>
                  <a:pt x="986301" y="2935898"/>
                  <a:pt x="999757" y="2995107"/>
                </a:cubicBezTo>
                <a:lnTo>
                  <a:pt x="1063340" y="3257509"/>
                </a:lnTo>
                <a:lnTo>
                  <a:pt x="1360056" y="3257509"/>
                </a:lnTo>
                <a:lnTo>
                  <a:pt x="1270234" y="2938589"/>
                </a:lnTo>
                <a:cubicBezTo>
                  <a:pt x="1252740" y="2874671"/>
                  <a:pt x="1233397" y="2820844"/>
                  <a:pt x="1212203" y="2777111"/>
                </a:cubicBezTo>
                <a:cubicBezTo>
                  <a:pt x="1191008" y="2733377"/>
                  <a:pt x="1163254" y="2698558"/>
                  <a:pt x="1128940" y="2672654"/>
                </a:cubicBezTo>
                <a:cubicBezTo>
                  <a:pt x="1094626" y="2646750"/>
                  <a:pt x="1048874" y="2629425"/>
                  <a:pt x="991683" y="2620678"/>
                </a:cubicBezTo>
                <a:cubicBezTo>
                  <a:pt x="1085206" y="2595111"/>
                  <a:pt x="1155012" y="2552386"/>
                  <a:pt x="1201101" y="2492505"/>
                </a:cubicBezTo>
                <a:cubicBezTo>
                  <a:pt x="1247189" y="2432623"/>
                  <a:pt x="1270234" y="2359621"/>
                  <a:pt x="1270234" y="2273499"/>
                </a:cubicBezTo>
                <a:cubicBezTo>
                  <a:pt x="1270234" y="2182668"/>
                  <a:pt x="1250217" y="2109834"/>
                  <a:pt x="1210184" y="2054999"/>
                </a:cubicBezTo>
                <a:cubicBezTo>
                  <a:pt x="1170151" y="2000164"/>
                  <a:pt x="1115820" y="1960467"/>
                  <a:pt x="1047192" y="1935908"/>
                </a:cubicBezTo>
                <a:cubicBezTo>
                  <a:pt x="978563" y="1911350"/>
                  <a:pt x="900515" y="1899071"/>
                  <a:pt x="813048" y="1899071"/>
                </a:cubicBezTo>
                <a:close/>
                <a:moveTo>
                  <a:pt x="3909938" y="1881914"/>
                </a:moveTo>
                <a:cubicBezTo>
                  <a:pt x="3812378" y="1881914"/>
                  <a:pt x="3725919" y="1895034"/>
                  <a:pt x="3650563" y="1921274"/>
                </a:cubicBezTo>
                <a:cubicBezTo>
                  <a:pt x="3575206" y="1947515"/>
                  <a:pt x="3516166" y="1988389"/>
                  <a:pt x="3473441" y="2043897"/>
                </a:cubicBezTo>
                <a:cubicBezTo>
                  <a:pt x="3430717" y="2099405"/>
                  <a:pt x="3409354" y="2171230"/>
                  <a:pt x="3409354" y="2259370"/>
                </a:cubicBezTo>
                <a:cubicBezTo>
                  <a:pt x="3409354" y="2341455"/>
                  <a:pt x="3428026" y="2408065"/>
                  <a:pt x="3465368" y="2459200"/>
                </a:cubicBezTo>
                <a:cubicBezTo>
                  <a:pt x="3502709" y="2510335"/>
                  <a:pt x="3555526" y="2552050"/>
                  <a:pt x="3623818" y="2584346"/>
                </a:cubicBezTo>
                <a:cubicBezTo>
                  <a:pt x="3692110" y="2616641"/>
                  <a:pt x="3773017" y="2646246"/>
                  <a:pt x="3866540" y="2673159"/>
                </a:cubicBezTo>
                <a:cubicBezTo>
                  <a:pt x="3946607" y="2695362"/>
                  <a:pt x="4008843" y="2716052"/>
                  <a:pt x="4053250" y="2735227"/>
                </a:cubicBezTo>
                <a:cubicBezTo>
                  <a:pt x="4097657" y="2754403"/>
                  <a:pt x="4128606" y="2775597"/>
                  <a:pt x="4146100" y="2798809"/>
                </a:cubicBezTo>
                <a:cubicBezTo>
                  <a:pt x="4163593" y="2822022"/>
                  <a:pt x="4172340" y="2851458"/>
                  <a:pt x="4172340" y="2887118"/>
                </a:cubicBezTo>
                <a:cubicBezTo>
                  <a:pt x="4172340" y="2924123"/>
                  <a:pt x="4162079" y="2954569"/>
                  <a:pt x="4141558" y="2978454"/>
                </a:cubicBezTo>
                <a:cubicBezTo>
                  <a:pt x="4121037" y="3002340"/>
                  <a:pt x="4092610" y="3020001"/>
                  <a:pt x="4056277" y="3031439"/>
                </a:cubicBezTo>
                <a:cubicBezTo>
                  <a:pt x="4019945" y="3042877"/>
                  <a:pt x="3977894" y="3048596"/>
                  <a:pt x="3930123" y="3048596"/>
                </a:cubicBezTo>
                <a:cubicBezTo>
                  <a:pt x="3880334" y="3048596"/>
                  <a:pt x="3836095" y="3042204"/>
                  <a:pt x="3797407" y="3029421"/>
                </a:cubicBezTo>
                <a:cubicBezTo>
                  <a:pt x="3758720" y="3016637"/>
                  <a:pt x="3727938" y="2995275"/>
                  <a:pt x="3705062" y="2965334"/>
                </a:cubicBezTo>
                <a:cubicBezTo>
                  <a:pt x="3682186" y="2935393"/>
                  <a:pt x="3670075" y="2894183"/>
                  <a:pt x="3668729" y="2841702"/>
                </a:cubicBezTo>
                <a:lnTo>
                  <a:pt x="3378068" y="2841702"/>
                </a:lnTo>
                <a:cubicBezTo>
                  <a:pt x="3378068" y="2944645"/>
                  <a:pt x="3402290" y="3028075"/>
                  <a:pt x="3450734" y="3091994"/>
                </a:cubicBezTo>
                <a:cubicBezTo>
                  <a:pt x="3499177" y="3155912"/>
                  <a:pt x="3564609" y="3202506"/>
                  <a:pt x="3647031" y="3231774"/>
                </a:cubicBezTo>
                <a:cubicBezTo>
                  <a:pt x="3729452" y="3261042"/>
                  <a:pt x="3822134" y="3275676"/>
                  <a:pt x="3925076" y="3275676"/>
                </a:cubicBezTo>
                <a:cubicBezTo>
                  <a:pt x="4027346" y="3275676"/>
                  <a:pt x="4119018" y="3261882"/>
                  <a:pt x="4200095" y="3234297"/>
                </a:cubicBezTo>
                <a:cubicBezTo>
                  <a:pt x="4281170" y="3206711"/>
                  <a:pt x="4345257" y="3163313"/>
                  <a:pt x="4392355" y="3104105"/>
                </a:cubicBezTo>
                <a:cubicBezTo>
                  <a:pt x="4439452" y="3044896"/>
                  <a:pt x="4463001" y="2967184"/>
                  <a:pt x="4463001" y="2870970"/>
                </a:cubicBezTo>
                <a:cubicBezTo>
                  <a:pt x="4463001" y="2784848"/>
                  <a:pt x="4447022" y="2715379"/>
                  <a:pt x="4415062" y="2662562"/>
                </a:cubicBezTo>
                <a:cubicBezTo>
                  <a:pt x="4383103" y="2609745"/>
                  <a:pt x="4334156" y="2566684"/>
                  <a:pt x="4268218" y="2533379"/>
                </a:cubicBezTo>
                <a:cubicBezTo>
                  <a:pt x="4202281" y="2500074"/>
                  <a:pt x="4117841" y="2468283"/>
                  <a:pt x="4014899" y="2438006"/>
                </a:cubicBezTo>
                <a:cubicBezTo>
                  <a:pt x="3928777" y="2413111"/>
                  <a:pt x="3863008" y="2390908"/>
                  <a:pt x="3817592" y="2371396"/>
                </a:cubicBezTo>
                <a:cubicBezTo>
                  <a:pt x="3772176" y="2351884"/>
                  <a:pt x="3741058" y="2331867"/>
                  <a:pt x="3724237" y="2311346"/>
                </a:cubicBezTo>
                <a:cubicBezTo>
                  <a:pt x="3707417" y="2290825"/>
                  <a:pt x="3699006" y="2267108"/>
                  <a:pt x="3699006" y="2240195"/>
                </a:cubicBezTo>
                <a:cubicBezTo>
                  <a:pt x="3699006" y="2193097"/>
                  <a:pt x="3718855" y="2158278"/>
                  <a:pt x="3758552" y="2135738"/>
                </a:cubicBezTo>
                <a:cubicBezTo>
                  <a:pt x="3798248" y="2113199"/>
                  <a:pt x="3848374" y="2101929"/>
                  <a:pt x="3908929" y="2101929"/>
                </a:cubicBezTo>
                <a:cubicBezTo>
                  <a:pt x="3970155" y="2101929"/>
                  <a:pt x="4022636" y="2116226"/>
                  <a:pt x="4066370" y="2144821"/>
                </a:cubicBezTo>
                <a:cubicBezTo>
                  <a:pt x="4110104" y="2173416"/>
                  <a:pt x="4131634" y="2216646"/>
                  <a:pt x="4130962" y="2274509"/>
                </a:cubicBezTo>
                <a:lnTo>
                  <a:pt x="4421623" y="2274509"/>
                </a:lnTo>
                <a:cubicBezTo>
                  <a:pt x="4421623" y="2185023"/>
                  <a:pt x="4398410" y="2111348"/>
                  <a:pt x="4351985" y="2053485"/>
                </a:cubicBezTo>
                <a:cubicBezTo>
                  <a:pt x="4305560" y="1995622"/>
                  <a:pt x="4243492" y="1952561"/>
                  <a:pt x="4165780" y="1924302"/>
                </a:cubicBezTo>
                <a:cubicBezTo>
                  <a:pt x="4088069" y="1896043"/>
                  <a:pt x="4002788" y="1881914"/>
                  <a:pt x="3909938" y="1881914"/>
                </a:cubicBezTo>
                <a:close/>
                <a:moveTo>
                  <a:pt x="7412672" y="1880905"/>
                </a:moveTo>
                <a:cubicBezTo>
                  <a:pt x="7273397" y="1880905"/>
                  <a:pt x="7153970" y="1909668"/>
                  <a:pt x="7054392" y="1967195"/>
                </a:cubicBezTo>
                <a:cubicBezTo>
                  <a:pt x="6954813" y="2024722"/>
                  <a:pt x="6878279" y="2105797"/>
                  <a:pt x="6824789" y="2210422"/>
                </a:cubicBezTo>
                <a:cubicBezTo>
                  <a:pt x="6771300" y="2315047"/>
                  <a:pt x="6744555" y="2438006"/>
                  <a:pt x="6744555" y="2579300"/>
                </a:cubicBezTo>
                <a:cubicBezTo>
                  <a:pt x="6744555" y="2719920"/>
                  <a:pt x="6771300" y="2842375"/>
                  <a:pt x="6824789" y="2946663"/>
                </a:cubicBezTo>
                <a:cubicBezTo>
                  <a:pt x="6878279" y="3050951"/>
                  <a:pt x="6954814" y="3131859"/>
                  <a:pt x="7054392" y="3189386"/>
                </a:cubicBezTo>
                <a:cubicBezTo>
                  <a:pt x="7153970" y="3246912"/>
                  <a:pt x="7273397" y="3275676"/>
                  <a:pt x="7412672" y="3275676"/>
                </a:cubicBezTo>
                <a:cubicBezTo>
                  <a:pt x="7544546" y="3275676"/>
                  <a:pt x="7656067" y="3250445"/>
                  <a:pt x="7747236" y="3199982"/>
                </a:cubicBezTo>
                <a:cubicBezTo>
                  <a:pt x="7838403" y="3149520"/>
                  <a:pt x="7907705" y="3079547"/>
                  <a:pt x="7955139" y="2990061"/>
                </a:cubicBezTo>
                <a:cubicBezTo>
                  <a:pt x="8002573" y="2900575"/>
                  <a:pt x="8026291" y="2796959"/>
                  <a:pt x="8026291" y="2679214"/>
                </a:cubicBezTo>
                <a:lnTo>
                  <a:pt x="8026291" y="2540948"/>
                </a:lnTo>
                <a:lnTo>
                  <a:pt x="7419737" y="2540948"/>
                </a:lnTo>
                <a:lnTo>
                  <a:pt x="7419737" y="2767018"/>
                </a:lnTo>
                <a:lnTo>
                  <a:pt x="7741685" y="2767018"/>
                </a:lnTo>
                <a:cubicBezTo>
                  <a:pt x="7737648" y="2820844"/>
                  <a:pt x="7722341" y="2868279"/>
                  <a:pt x="7695764" y="2909321"/>
                </a:cubicBezTo>
                <a:cubicBezTo>
                  <a:pt x="7669187" y="2950364"/>
                  <a:pt x="7632182" y="2982491"/>
                  <a:pt x="7584748" y="3005704"/>
                </a:cubicBezTo>
                <a:cubicBezTo>
                  <a:pt x="7537313" y="3028916"/>
                  <a:pt x="7479955" y="3040522"/>
                  <a:pt x="7412672" y="3040522"/>
                </a:cubicBezTo>
                <a:cubicBezTo>
                  <a:pt x="7321841" y="3040522"/>
                  <a:pt x="7248839" y="3019328"/>
                  <a:pt x="7193667" y="2976940"/>
                </a:cubicBezTo>
                <a:cubicBezTo>
                  <a:pt x="7138495" y="2934552"/>
                  <a:pt x="7098294" y="2878371"/>
                  <a:pt x="7073063" y="2808397"/>
                </a:cubicBezTo>
                <a:cubicBezTo>
                  <a:pt x="7047832" y="2738423"/>
                  <a:pt x="7035216" y="2662057"/>
                  <a:pt x="7035216" y="2579300"/>
                </a:cubicBezTo>
                <a:cubicBezTo>
                  <a:pt x="7035216" y="2495869"/>
                  <a:pt x="7047664" y="2419335"/>
                  <a:pt x="7072558" y="2349697"/>
                </a:cubicBezTo>
                <a:cubicBezTo>
                  <a:pt x="7097452" y="2280060"/>
                  <a:pt x="7137149" y="2223879"/>
                  <a:pt x="7191648" y="2181154"/>
                </a:cubicBezTo>
                <a:cubicBezTo>
                  <a:pt x="7246147" y="2138429"/>
                  <a:pt x="7317804" y="2117067"/>
                  <a:pt x="7406617" y="2117067"/>
                </a:cubicBezTo>
                <a:cubicBezTo>
                  <a:pt x="7468516" y="2117067"/>
                  <a:pt x="7521670" y="2126823"/>
                  <a:pt x="7566077" y="2146335"/>
                </a:cubicBezTo>
                <a:cubicBezTo>
                  <a:pt x="7610483" y="2165847"/>
                  <a:pt x="7645470" y="2192760"/>
                  <a:pt x="7671038" y="2227075"/>
                </a:cubicBezTo>
                <a:cubicBezTo>
                  <a:pt x="7696605" y="2261389"/>
                  <a:pt x="7712080" y="2300749"/>
                  <a:pt x="7717463" y="2345156"/>
                </a:cubicBezTo>
                <a:lnTo>
                  <a:pt x="8007115" y="2345156"/>
                </a:lnTo>
                <a:cubicBezTo>
                  <a:pt x="7999714" y="2265089"/>
                  <a:pt x="7977847" y="2195788"/>
                  <a:pt x="7941514" y="2137252"/>
                </a:cubicBezTo>
                <a:cubicBezTo>
                  <a:pt x="7905182" y="2078716"/>
                  <a:pt x="7859093" y="2030441"/>
                  <a:pt x="7803248" y="1992426"/>
                </a:cubicBezTo>
                <a:cubicBezTo>
                  <a:pt x="7747404" y="1954411"/>
                  <a:pt x="7685840" y="1926321"/>
                  <a:pt x="7618557" y="1908154"/>
                </a:cubicBezTo>
                <a:cubicBezTo>
                  <a:pt x="7551274" y="1889988"/>
                  <a:pt x="7482646" y="1880905"/>
                  <a:pt x="7412672" y="1880905"/>
                </a:cubicBezTo>
                <a:close/>
                <a:moveTo>
                  <a:pt x="0" y="0"/>
                </a:moveTo>
                <a:lnTo>
                  <a:pt x="12192000" y="0"/>
                </a:lnTo>
                <a:lnTo>
                  <a:pt x="12192000" y="6858000"/>
                </a:lnTo>
                <a:lnTo>
                  <a:pt x="0" y="685800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descr="A logo of a school&#10;&#10;Description automatically generated">
            <a:extLst>
              <a:ext uri="{FF2B5EF4-FFF2-40B4-BE49-F238E27FC236}">
                <a16:creationId xmlns:a16="http://schemas.microsoft.com/office/drawing/2014/main" id="{FDC2AC99-7E16-61C2-3997-FEF5E9032E6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3" b="89641" l="9756" r="89837">
                        <a14:foregroundMark x1="14228" y1="56175" x2="14228" y2="56175"/>
                        <a14:foregroundMark x1="36992" y1="9163" x2="36992" y2="9163"/>
                        <a14:foregroundMark x1="47967" y1="25896" x2="47967" y2="25896"/>
                        <a14:foregroundMark x1="29675" y1="32669" x2="29675" y2="32669"/>
                        <a14:foregroundMark x1="9350" y1="30677" x2="9350" y2="30677"/>
                        <a14:foregroundMark x1="9756" y1="30677" x2="9756" y2="30677"/>
                      </a14:backgroundRemoval>
                    </a14:imgEffect>
                  </a14:imgLayer>
                </a14:imgProps>
              </a:ext>
              <a:ext uri="{28A0092B-C50C-407E-A947-70E740481C1C}">
                <a14:useLocalDpi xmlns:a14="http://schemas.microsoft.com/office/drawing/2010/main" val="0"/>
              </a:ext>
            </a:extLst>
          </a:blip>
          <a:stretch>
            <a:fillRect/>
          </a:stretch>
        </p:blipFill>
        <p:spPr>
          <a:xfrm>
            <a:off x="10664496" y="-1404938"/>
            <a:ext cx="3371755" cy="3440287"/>
          </a:xfrm>
          <a:prstGeom prst="rect">
            <a:avLst/>
          </a:prstGeom>
        </p:spPr>
      </p:pic>
      <p:pic>
        <p:nvPicPr>
          <p:cNvPr id="2" name="Picture 1" descr="A qr code with black dots&#10;&#10;AI-generated content may be incorrect.">
            <a:extLst>
              <a:ext uri="{FF2B5EF4-FFF2-40B4-BE49-F238E27FC236}">
                <a16:creationId xmlns:a16="http://schemas.microsoft.com/office/drawing/2014/main" id="{7A608C8D-EE54-3E71-6793-9DC7B8BDDEC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298655" y="940593"/>
            <a:ext cx="3405188" cy="3405188"/>
          </a:xfrm>
          <a:prstGeom prst="rect">
            <a:avLst/>
          </a:prstGeom>
        </p:spPr>
      </p:pic>
      <p:pic>
        <p:nvPicPr>
          <p:cNvPr id="4" name="Picture 3" descr="A logo of a school&#10;&#10;Description automatically generated">
            <a:extLst>
              <a:ext uri="{FF2B5EF4-FFF2-40B4-BE49-F238E27FC236}">
                <a16:creationId xmlns:a16="http://schemas.microsoft.com/office/drawing/2014/main" id="{95DD91AD-B0D8-7862-C77B-0DF5DFD5D6D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3" b="89641" l="9756" r="89837">
                        <a14:foregroundMark x1="14228" y1="56175" x2="14228" y2="56175"/>
                        <a14:foregroundMark x1="36992" y1="9163" x2="36992" y2="9163"/>
                        <a14:foregroundMark x1="47967" y1="25896" x2="47967" y2="25896"/>
                        <a14:foregroundMark x1="29675" y1="32669" x2="29675" y2="32669"/>
                        <a14:foregroundMark x1="9350" y1="30677" x2="9350" y2="30677"/>
                        <a14:foregroundMark x1="9756" y1="30677" x2="9756" y2="30677"/>
                      </a14:backgroundRemoval>
                    </a14:imgEffect>
                  </a14:imgLayer>
                </a14:imgProps>
              </a:ext>
              <a:ext uri="{28A0092B-C50C-407E-A947-70E740481C1C}">
                <a14:useLocalDpi xmlns:a14="http://schemas.microsoft.com/office/drawing/2010/main" val="0"/>
              </a:ext>
            </a:extLst>
          </a:blip>
          <a:stretch>
            <a:fillRect/>
          </a:stretch>
        </p:blipFill>
        <p:spPr>
          <a:xfrm>
            <a:off x="-1348911" y="-1297781"/>
            <a:ext cx="3371755" cy="3440287"/>
          </a:xfrm>
          <a:prstGeom prst="rect">
            <a:avLst/>
          </a:prstGeom>
        </p:spPr>
      </p:pic>
    </p:spTree>
    <p:extLst>
      <p:ext uri="{BB962C8B-B14F-4D97-AF65-F5344CB8AC3E}">
        <p14:creationId xmlns:p14="http://schemas.microsoft.com/office/powerpoint/2010/main" val="3168118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32" y="825664"/>
            <a:ext cx="7239000" cy="670560"/>
          </a:xfrm>
        </p:spPr>
        <p:txBody>
          <a:bodyPr>
            <a:normAutofit/>
          </a:bodyPr>
          <a:lstStyle/>
          <a:p>
            <a:r>
              <a:rPr lang="en-GB" dirty="0">
                <a:solidFill>
                  <a:schemeClr val="bg2">
                    <a:lumMod val="50000"/>
                  </a:schemeClr>
                </a:solidFill>
              </a:rPr>
              <a:t>Our New roadmaps</a:t>
            </a:r>
          </a:p>
        </p:txBody>
      </p:sp>
      <p:pic>
        <p:nvPicPr>
          <p:cNvPr id="6" name="Content Placeholder 5"/>
          <p:cNvPicPr>
            <a:picLocks noGrp="1" noChangeAspect="1"/>
          </p:cNvPicPr>
          <p:nvPr>
            <p:ph idx="1"/>
          </p:nvPr>
        </p:nvPicPr>
        <p:blipFill>
          <a:blip r:embed="rId3"/>
          <a:stretch>
            <a:fillRect/>
          </a:stretch>
        </p:blipFill>
        <p:spPr>
          <a:xfrm>
            <a:off x="3618768" y="1927225"/>
            <a:ext cx="8761179" cy="4930775"/>
          </a:xfrm>
          <a:prstGeom prst="rect">
            <a:avLst/>
          </a:prstGeom>
        </p:spPr>
      </p:pic>
      <p:pic>
        <p:nvPicPr>
          <p:cNvPr id="5" name="Picture 4"/>
          <p:cNvPicPr>
            <a:picLocks noChangeAspect="1"/>
          </p:cNvPicPr>
          <p:nvPr/>
        </p:nvPicPr>
        <p:blipFill>
          <a:blip r:embed="rId4"/>
          <a:stretch>
            <a:fillRect/>
          </a:stretch>
        </p:blipFill>
        <p:spPr>
          <a:xfrm>
            <a:off x="0" y="1600947"/>
            <a:ext cx="8982239" cy="3908527"/>
          </a:xfrm>
          <a:prstGeom prst="rect">
            <a:avLst/>
          </a:prstGeom>
        </p:spPr>
      </p:pic>
    </p:spTree>
    <p:extLst>
      <p:ext uri="{BB962C8B-B14F-4D97-AF65-F5344CB8AC3E}">
        <p14:creationId xmlns:p14="http://schemas.microsoft.com/office/powerpoint/2010/main" val="4219518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Arc 7">
            <a:extLst>
              <a:ext uri="{FF2B5EF4-FFF2-40B4-BE49-F238E27FC236}">
                <a16:creationId xmlns:a16="http://schemas.microsoft.com/office/drawing/2014/main" id="{9389C3FF-78DD-20AF-6C13-79E7262E6A51}"/>
              </a:ext>
            </a:extLst>
          </p:cNvPr>
          <p:cNvSpPr/>
          <p:nvPr/>
        </p:nvSpPr>
        <p:spPr>
          <a:xfrm rot="10800000">
            <a:off x="1102994" y="4228342"/>
            <a:ext cx="381785" cy="1024669"/>
          </a:xfrm>
          <a:prstGeom prst="arc">
            <a:avLst>
              <a:gd name="adj1" fmla="val 16215668"/>
              <a:gd name="adj2" fmla="val 5391112"/>
            </a:avLst>
          </a:prstGeom>
          <a:ln w="22225">
            <a:solidFill>
              <a:srgbClr val="00B09B"/>
            </a:solidFill>
            <a:prstDash val="sysDash"/>
            <a:head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CB496CC5-C674-9651-BD3D-CEDEB1A7A34D}"/>
              </a:ext>
            </a:extLst>
          </p:cNvPr>
          <p:cNvSpPr/>
          <p:nvPr/>
        </p:nvSpPr>
        <p:spPr>
          <a:xfrm>
            <a:off x="8822037" y="2213551"/>
            <a:ext cx="476939" cy="955802"/>
          </a:xfrm>
          <a:prstGeom prst="arc">
            <a:avLst>
              <a:gd name="adj1" fmla="val 16755817"/>
              <a:gd name="adj2" fmla="val 5391112"/>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2EE7B5A4-4938-4953-BF18-BD961D116978}"/>
              </a:ext>
            </a:extLst>
          </p:cNvPr>
          <p:cNvCxnSpPr/>
          <p:nvPr/>
        </p:nvCxnSpPr>
        <p:spPr>
          <a:xfrm>
            <a:off x="3879150" y="6328057"/>
            <a:ext cx="1190951"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42D8B88-3030-8D1D-23F6-17A6AB5F5410}"/>
              </a:ext>
            </a:extLst>
          </p:cNvPr>
          <p:cNvCxnSpPr/>
          <p:nvPr/>
        </p:nvCxnSpPr>
        <p:spPr>
          <a:xfrm>
            <a:off x="4575323" y="2110903"/>
            <a:ext cx="1190951"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D65D4DE-15B2-B61C-809A-A59B6F078006}"/>
              </a:ext>
            </a:extLst>
          </p:cNvPr>
          <p:cNvSpPr/>
          <p:nvPr/>
        </p:nvSpPr>
        <p:spPr>
          <a:xfrm>
            <a:off x="608604" y="1294545"/>
            <a:ext cx="76357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 </a:t>
            </a:r>
          </a:p>
        </p:txBody>
      </p:sp>
      <p:sp>
        <p:nvSpPr>
          <p:cNvPr id="13" name="Oval 12">
            <a:extLst>
              <a:ext uri="{FF2B5EF4-FFF2-40B4-BE49-F238E27FC236}">
                <a16:creationId xmlns:a16="http://schemas.microsoft.com/office/drawing/2014/main" id="{87A48459-CBA8-6DDA-94AD-8CF002641A26}"/>
              </a:ext>
            </a:extLst>
          </p:cNvPr>
          <p:cNvSpPr/>
          <p:nvPr/>
        </p:nvSpPr>
        <p:spPr>
          <a:xfrm>
            <a:off x="3572817" y="3238815"/>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a:t>
            </a:r>
          </a:p>
        </p:txBody>
      </p:sp>
      <p:sp>
        <p:nvSpPr>
          <p:cNvPr id="14" name="Oval 13">
            <a:extLst>
              <a:ext uri="{FF2B5EF4-FFF2-40B4-BE49-F238E27FC236}">
                <a16:creationId xmlns:a16="http://schemas.microsoft.com/office/drawing/2014/main" id="{269070C1-0E58-88A4-1194-A8412CDB5658}"/>
              </a:ext>
            </a:extLst>
          </p:cNvPr>
          <p:cNvSpPr/>
          <p:nvPr/>
        </p:nvSpPr>
        <p:spPr>
          <a:xfrm>
            <a:off x="162044" y="4349907"/>
            <a:ext cx="940949" cy="887978"/>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03B</a:t>
            </a:r>
          </a:p>
        </p:txBody>
      </p:sp>
      <p:sp>
        <p:nvSpPr>
          <p:cNvPr id="15" name="Oval 14">
            <a:extLst>
              <a:ext uri="{FF2B5EF4-FFF2-40B4-BE49-F238E27FC236}">
                <a16:creationId xmlns:a16="http://schemas.microsoft.com/office/drawing/2014/main" id="{2E4F1D92-897D-17B5-7FDD-C4AF3DCB81B5}"/>
              </a:ext>
            </a:extLst>
          </p:cNvPr>
          <p:cNvSpPr/>
          <p:nvPr/>
        </p:nvSpPr>
        <p:spPr>
          <a:xfrm>
            <a:off x="2447994" y="5486900"/>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panose="020F0502020204030204"/>
                <a:ea typeface="+mn-ea"/>
                <a:cs typeface="+mn-cs"/>
              </a:rPr>
              <a:t>03B/04</a:t>
            </a:r>
            <a:endPar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456E59DA-32DF-53CA-C984-8EDEE67DCDA9}"/>
              </a:ext>
            </a:extLst>
          </p:cNvPr>
          <p:cNvSpPr/>
          <p:nvPr/>
        </p:nvSpPr>
        <p:spPr>
          <a:xfrm>
            <a:off x="6131057" y="5453467"/>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panose="020F0502020204030204"/>
                <a:ea typeface="+mn-ea"/>
                <a:cs typeface="+mn-cs"/>
              </a:rPr>
              <a:t>03B/04</a:t>
            </a:r>
            <a:endPar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5EE6352D-E6D6-8A44-E2E9-A7CF81BA35A3}"/>
              </a:ext>
            </a:extLst>
          </p:cNvPr>
          <p:cNvSpPr/>
          <p:nvPr/>
        </p:nvSpPr>
        <p:spPr>
          <a:xfrm>
            <a:off x="10794816" y="5427093"/>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03 - 04</a:t>
            </a:r>
          </a:p>
        </p:txBody>
      </p:sp>
      <p:sp>
        <p:nvSpPr>
          <p:cNvPr id="26" name="TextBox 25">
            <a:extLst>
              <a:ext uri="{FF2B5EF4-FFF2-40B4-BE49-F238E27FC236}">
                <a16:creationId xmlns:a16="http://schemas.microsoft.com/office/drawing/2014/main" id="{F4A61FA8-2E0A-18C6-5583-50E21E1EF82C}"/>
              </a:ext>
            </a:extLst>
          </p:cNvPr>
          <p:cNvSpPr txBox="1"/>
          <p:nvPr/>
        </p:nvSpPr>
        <p:spPr>
          <a:xfrm>
            <a:off x="8477290" y="2349657"/>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May</a:t>
            </a:r>
          </a:p>
        </p:txBody>
      </p:sp>
      <p:sp>
        <p:nvSpPr>
          <p:cNvPr id="27" name="Oval 26">
            <a:extLst>
              <a:ext uri="{FF2B5EF4-FFF2-40B4-BE49-F238E27FC236}">
                <a16:creationId xmlns:a16="http://schemas.microsoft.com/office/drawing/2014/main" id="{DF5FD106-08A5-2A62-A5E3-38B7ED840C11}"/>
              </a:ext>
            </a:extLst>
          </p:cNvPr>
          <p:cNvSpPr/>
          <p:nvPr/>
        </p:nvSpPr>
        <p:spPr>
          <a:xfrm>
            <a:off x="3300179" y="1297914"/>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a:t>
            </a:r>
          </a:p>
        </p:txBody>
      </p:sp>
      <p:sp>
        <p:nvSpPr>
          <p:cNvPr id="28" name="TextBox 27">
            <a:extLst>
              <a:ext uri="{FF2B5EF4-FFF2-40B4-BE49-F238E27FC236}">
                <a16:creationId xmlns:a16="http://schemas.microsoft.com/office/drawing/2014/main" id="{9586F56E-7099-33C2-4A38-14DC5C22778F}"/>
              </a:ext>
            </a:extLst>
          </p:cNvPr>
          <p:cNvSpPr txBox="1"/>
          <p:nvPr/>
        </p:nvSpPr>
        <p:spPr>
          <a:xfrm>
            <a:off x="3250494" y="2046413"/>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Oct</a:t>
            </a:r>
          </a:p>
        </p:txBody>
      </p:sp>
      <p:sp>
        <p:nvSpPr>
          <p:cNvPr id="29" name="TextBox 28">
            <a:extLst>
              <a:ext uri="{FF2B5EF4-FFF2-40B4-BE49-F238E27FC236}">
                <a16:creationId xmlns:a16="http://schemas.microsoft.com/office/drawing/2014/main" id="{1E558A0F-A98F-5D7C-38C2-C7EC3D3B5509}"/>
              </a:ext>
            </a:extLst>
          </p:cNvPr>
          <p:cNvSpPr txBox="1"/>
          <p:nvPr/>
        </p:nvSpPr>
        <p:spPr>
          <a:xfrm>
            <a:off x="3572817" y="4007494"/>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Dec</a:t>
            </a:r>
          </a:p>
        </p:txBody>
      </p:sp>
      <p:sp>
        <p:nvSpPr>
          <p:cNvPr id="30" name="TextBox 29">
            <a:extLst>
              <a:ext uri="{FF2B5EF4-FFF2-40B4-BE49-F238E27FC236}">
                <a16:creationId xmlns:a16="http://schemas.microsoft.com/office/drawing/2014/main" id="{12C53370-96CD-7F61-39E4-843DF7950E08}"/>
              </a:ext>
            </a:extLst>
          </p:cNvPr>
          <p:cNvSpPr txBox="1"/>
          <p:nvPr/>
        </p:nvSpPr>
        <p:spPr>
          <a:xfrm>
            <a:off x="1149089" y="4535014"/>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Apr</a:t>
            </a:r>
          </a:p>
        </p:txBody>
      </p:sp>
      <p:sp>
        <p:nvSpPr>
          <p:cNvPr id="31" name="TextBox 30">
            <a:extLst>
              <a:ext uri="{FF2B5EF4-FFF2-40B4-BE49-F238E27FC236}">
                <a16:creationId xmlns:a16="http://schemas.microsoft.com/office/drawing/2014/main" id="{98CC2491-6AB0-5045-3E5C-BE7CE0694586}"/>
              </a:ext>
            </a:extLst>
          </p:cNvPr>
          <p:cNvSpPr txBox="1"/>
          <p:nvPr/>
        </p:nvSpPr>
        <p:spPr>
          <a:xfrm>
            <a:off x="2480740" y="62170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Oct</a:t>
            </a:r>
          </a:p>
        </p:txBody>
      </p:sp>
      <p:sp>
        <p:nvSpPr>
          <p:cNvPr id="32" name="TextBox 31">
            <a:extLst>
              <a:ext uri="{FF2B5EF4-FFF2-40B4-BE49-F238E27FC236}">
                <a16:creationId xmlns:a16="http://schemas.microsoft.com/office/drawing/2014/main" id="{240E3E66-18BB-3D48-0BE2-5B807C3AF084}"/>
              </a:ext>
            </a:extLst>
          </p:cNvPr>
          <p:cNvSpPr txBox="1"/>
          <p:nvPr/>
        </p:nvSpPr>
        <p:spPr>
          <a:xfrm>
            <a:off x="6023654" y="6143391"/>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Jan</a:t>
            </a:r>
          </a:p>
        </p:txBody>
      </p:sp>
      <p:sp>
        <p:nvSpPr>
          <p:cNvPr id="36" name="Oval 35">
            <a:extLst>
              <a:ext uri="{FF2B5EF4-FFF2-40B4-BE49-F238E27FC236}">
                <a16:creationId xmlns:a16="http://schemas.microsoft.com/office/drawing/2014/main" id="{B47CF54A-B1FB-6764-E322-E428480F7F36}"/>
              </a:ext>
            </a:extLst>
          </p:cNvPr>
          <p:cNvSpPr/>
          <p:nvPr/>
        </p:nvSpPr>
        <p:spPr>
          <a:xfrm>
            <a:off x="9371906" y="2152538"/>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02B/03</a:t>
            </a:r>
          </a:p>
        </p:txBody>
      </p:sp>
      <p:sp>
        <p:nvSpPr>
          <p:cNvPr id="37" name="TextBox 36">
            <a:extLst>
              <a:ext uri="{FF2B5EF4-FFF2-40B4-BE49-F238E27FC236}">
                <a16:creationId xmlns:a16="http://schemas.microsoft.com/office/drawing/2014/main" id="{49F7F2C6-6B43-CDEF-52E7-D23250DC6313}"/>
              </a:ext>
            </a:extLst>
          </p:cNvPr>
          <p:cNvSpPr txBox="1"/>
          <p:nvPr/>
        </p:nvSpPr>
        <p:spPr>
          <a:xfrm>
            <a:off x="216446" y="1500292"/>
            <a:ext cx="441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S1</a:t>
            </a:r>
          </a:p>
        </p:txBody>
      </p:sp>
      <p:sp>
        <p:nvSpPr>
          <p:cNvPr id="38" name="TextBox 37">
            <a:extLst>
              <a:ext uri="{FF2B5EF4-FFF2-40B4-BE49-F238E27FC236}">
                <a16:creationId xmlns:a16="http://schemas.microsoft.com/office/drawing/2014/main" id="{3A0F05FA-1F3C-AD72-0CE0-CF59ED4130CE}"/>
              </a:ext>
            </a:extLst>
          </p:cNvPr>
          <p:cNvSpPr txBox="1"/>
          <p:nvPr/>
        </p:nvSpPr>
        <p:spPr>
          <a:xfrm>
            <a:off x="11624149" y="5461652"/>
            <a:ext cx="441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S3</a:t>
            </a:r>
          </a:p>
        </p:txBody>
      </p:sp>
      <p:sp>
        <p:nvSpPr>
          <p:cNvPr id="46" name="Oval 45">
            <a:extLst>
              <a:ext uri="{FF2B5EF4-FFF2-40B4-BE49-F238E27FC236}">
                <a16:creationId xmlns:a16="http://schemas.microsoft.com/office/drawing/2014/main" id="{7715CC54-225E-A28C-2A8D-63532936DC9B}"/>
              </a:ext>
            </a:extLst>
          </p:cNvPr>
          <p:cNvSpPr/>
          <p:nvPr/>
        </p:nvSpPr>
        <p:spPr>
          <a:xfrm>
            <a:off x="6511721" y="1260737"/>
            <a:ext cx="821952"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02A/02B</a:t>
            </a:r>
          </a:p>
        </p:txBody>
      </p:sp>
      <p:sp>
        <p:nvSpPr>
          <p:cNvPr id="47" name="TextBox 46">
            <a:extLst>
              <a:ext uri="{FF2B5EF4-FFF2-40B4-BE49-F238E27FC236}">
                <a16:creationId xmlns:a16="http://schemas.microsoft.com/office/drawing/2014/main" id="{A5F08CE3-99C0-1C97-FCCA-F472D4931D1D}"/>
              </a:ext>
            </a:extLst>
          </p:cNvPr>
          <p:cNvSpPr txBox="1"/>
          <p:nvPr/>
        </p:nvSpPr>
        <p:spPr>
          <a:xfrm>
            <a:off x="6514587" y="204020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Feb</a:t>
            </a:r>
          </a:p>
        </p:txBody>
      </p:sp>
      <p:sp>
        <p:nvSpPr>
          <p:cNvPr id="48" name="Oval 47">
            <a:extLst>
              <a:ext uri="{FF2B5EF4-FFF2-40B4-BE49-F238E27FC236}">
                <a16:creationId xmlns:a16="http://schemas.microsoft.com/office/drawing/2014/main" id="{BCC865EA-6E50-D040-0DFC-A56703F05A23}"/>
              </a:ext>
            </a:extLst>
          </p:cNvPr>
          <p:cNvSpPr/>
          <p:nvPr/>
        </p:nvSpPr>
        <p:spPr>
          <a:xfrm>
            <a:off x="8064485" y="3241772"/>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02B/03</a:t>
            </a:r>
          </a:p>
        </p:txBody>
      </p:sp>
      <p:sp>
        <p:nvSpPr>
          <p:cNvPr id="49" name="TextBox 48">
            <a:extLst>
              <a:ext uri="{FF2B5EF4-FFF2-40B4-BE49-F238E27FC236}">
                <a16:creationId xmlns:a16="http://schemas.microsoft.com/office/drawing/2014/main" id="{ECFE888F-7276-9738-8DF0-9F1D6F31EDCB}"/>
              </a:ext>
            </a:extLst>
          </p:cNvPr>
          <p:cNvSpPr txBox="1"/>
          <p:nvPr/>
        </p:nvSpPr>
        <p:spPr>
          <a:xfrm>
            <a:off x="8097635" y="39975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Sep</a:t>
            </a:r>
          </a:p>
        </p:txBody>
      </p:sp>
      <p:cxnSp>
        <p:nvCxnSpPr>
          <p:cNvPr id="55" name="Straight Arrow Connector 54">
            <a:extLst>
              <a:ext uri="{FF2B5EF4-FFF2-40B4-BE49-F238E27FC236}">
                <a16:creationId xmlns:a16="http://schemas.microsoft.com/office/drawing/2014/main" id="{8926C1A7-EBF3-CCBF-F784-6977FA50DCCB}"/>
              </a:ext>
            </a:extLst>
          </p:cNvPr>
          <p:cNvCxnSpPr>
            <a:cxnSpLocks/>
          </p:cNvCxnSpPr>
          <p:nvPr/>
        </p:nvCxnSpPr>
        <p:spPr>
          <a:xfrm flipH="1">
            <a:off x="5302239" y="4060089"/>
            <a:ext cx="1130612"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nvGraphicFramePr>
        <p:xfrm>
          <a:off x="9809510" y="17573"/>
          <a:ext cx="2333794" cy="2035767"/>
        </p:xfrm>
        <a:graphic>
          <a:graphicData uri="http://schemas.openxmlformats.org/drawingml/2006/table">
            <a:tbl>
              <a:tblPr firstRow="1" bandRow="1">
                <a:tableStyleId>{073A0DAA-6AF3-43AB-8588-CEC1D06C72B9}</a:tableStyleId>
              </a:tblPr>
              <a:tblGrid>
                <a:gridCol w="1324754">
                  <a:extLst>
                    <a:ext uri="{9D8B030D-6E8A-4147-A177-3AD203B41FA5}">
                      <a16:colId xmlns:a16="http://schemas.microsoft.com/office/drawing/2014/main" val="759926506"/>
                    </a:ext>
                  </a:extLst>
                </a:gridCol>
                <a:gridCol w="1009040">
                  <a:extLst>
                    <a:ext uri="{9D8B030D-6E8A-4147-A177-3AD203B41FA5}">
                      <a16:colId xmlns:a16="http://schemas.microsoft.com/office/drawing/2014/main" val="50873655"/>
                    </a:ext>
                  </a:extLst>
                </a:gridCol>
              </a:tblGrid>
              <a:tr h="651321">
                <a:tc>
                  <a:txBody>
                    <a:bodyPr/>
                    <a:lstStyle/>
                    <a:p>
                      <a:r>
                        <a:rPr lang="en-GB" dirty="0">
                          <a:solidFill>
                            <a:schemeClr val="tx1"/>
                          </a:solidFill>
                        </a:rPr>
                        <a:t>By</a:t>
                      </a:r>
                      <a:r>
                        <a:rPr lang="en-GB" baseline="0" dirty="0">
                          <a:solidFill>
                            <a:schemeClr val="tx1"/>
                          </a:solidFill>
                        </a:rPr>
                        <a:t> April S3</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rPr>
                        <a:t>Pathway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9484728"/>
                  </a:ext>
                </a:extLst>
              </a:tr>
              <a:tr h="372183">
                <a:tc>
                  <a:txBody>
                    <a:bodyPr/>
                    <a:lstStyle/>
                    <a:p>
                      <a:r>
                        <a:rPr lang="en-GB" dirty="0">
                          <a:sym typeface="Wingdings" panose="05000000000000000000" pitchFamily="2" charset="2"/>
                        </a:rPr>
                        <a:t>2</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931710"/>
                  </a:ext>
                </a:extLst>
              </a:tr>
              <a:tr h="372183">
                <a:tc>
                  <a:txBody>
                    <a:bodyPr/>
                    <a:lstStyle/>
                    <a:p>
                      <a:r>
                        <a:rPr lang="en-GB" dirty="0"/>
                        <a:t>2A, 2B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8605853"/>
                  </a:ext>
                </a:extLst>
              </a:tr>
              <a:tr h="372183">
                <a:tc>
                  <a:txBody>
                    <a:bodyPr/>
                    <a:lstStyle/>
                    <a:p>
                      <a:r>
                        <a:rPr lang="en-GB" dirty="0"/>
                        <a:t>3, 3A, 3B,</a:t>
                      </a:r>
                      <a:r>
                        <a:rPr lang="en-GB" baseline="0" dirty="0"/>
                        <a:t> </a:t>
                      </a:r>
                      <a:r>
                        <a:rPr lang="en-GB" dirty="0">
                          <a:sym typeface="Wingdings" panose="05000000000000000000" pitchFamily="2" charset="2"/>
                        </a:rPr>
                        <a:t>4</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864281"/>
                  </a:ext>
                </a:extLst>
              </a:tr>
            </a:tbl>
          </a:graphicData>
        </a:graphic>
      </p:graphicFrame>
      <p:sp>
        <p:nvSpPr>
          <p:cNvPr id="33" name="TextBox 32">
            <a:extLst>
              <a:ext uri="{FF2B5EF4-FFF2-40B4-BE49-F238E27FC236}">
                <a16:creationId xmlns:a16="http://schemas.microsoft.com/office/drawing/2014/main" id="{240E3E66-18BB-3D48-0BE2-5B807C3AF084}"/>
              </a:ext>
            </a:extLst>
          </p:cNvPr>
          <p:cNvSpPr txBox="1"/>
          <p:nvPr/>
        </p:nvSpPr>
        <p:spPr>
          <a:xfrm>
            <a:off x="10642283" y="62170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May</a:t>
            </a:r>
          </a:p>
        </p:txBody>
      </p:sp>
      <p:sp>
        <p:nvSpPr>
          <p:cNvPr id="3"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descr="Chequered Flag No Background">
            <a:extLst>
              <a:ext uri="{FF2B5EF4-FFF2-40B4-BE49-F238E27FC236}">
                <a16:creationId xmlns:a16="http://schemas.microsoft.com/office/drawing/2014/main" id="{A0F0C8E6-EC19-234B-AE4A-5387C4EF4F11}"/>
              </a:ext>
            </a:extLst>
          </p:cNvPr>
          <p:cNvPicPr>
            <a:picLocks noChangeAspect="1"/>
          </p:cNvPicPr>
          <p:nvPr/>
        </p:nvPicPr>
        <p:blipFill>
          <a:blip r:embed="rId3"/>
          <a:stretch>
            <a:fillRect/>
          </a:stretch>
        </p:blipFill>
        <p:spPr>
          <a:xfrm flipH="1">
            <a:off x="8965760" y="3996626"/>
            <a:ext cx="1156831" cy="954057"/>
          </a:xfrm>
          <a:prstGeom prst="rect">
            <a:avLst/>
          </a:prstGeom>
        </p:spPr>
      </p:pic>
      <p:pic>
        <p:nvPicPr>
          <p:cNvPr id="21" name="Picture 20" descr="4,000+ Cartoon Convertible Car Stock Illustrations, Royalty ...">
            <a:extLst>
              <a:ext uri="{FF2B5EF4-FFF2-40B4-BE49-F238E27FC236}">
                <a16:creationId xmlns:a16="http://schemas.microsoft.com/office/drawing/2014/main" id="{A9DE1D31-CBA6-BA84-85E4-31E002AB71D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66150" y="2019799"/>
            <a:ext cx="4704452" cy="4949007"/>
          </a:xfrm>
          <a:prstGeom prst="rect">
            <a:avLst/>
          </a:prstGeom>
        </p:spPr>
      </p:pic>
      <p:pic>
        <p:nvPicPr>
          <p:cNvPr id="18" name="Picture 17" descr="A person with a ponytail&#10;&#10;AI-generated content may be incorrect.">
            <a:extLst>
              <a:ext uri="{FF2B5EF4-FFF2-40B4-BE49-F238E27FC236}">
                <a16:creationId xmlns:a16="http://schemas.microsoft.com/office/drawing/2014/main" id="{A5BECF8C-237E-EC45-2FB2-42CF092C234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641260" y="3151505"/>
            <a:ext cx="1659890" cy="1682750"/>
          </a:xfrm>
          <a:prstGeom prst="rect">
            <a:avLst/>
          </a:prstGeom>
        </p:spPr>
      </p:pic>
    </p:spTree>
    <p:extLst>
      <p:ext uri="{BB962C8B-B14F-4D97-AF65-F5344CB8AC3E}">
        <p14:creationId xmlns:p14="http://schemas.microsoft.com/office/powerpoint/2010/main" val="1676676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EE2B28-DEA5-1CDC-4ADA-235913CB8BB8}"/>
            </a:ext>
          </a:extLst>
        </p:cNvPr>
        <p:cNvGrpSpPr/>
        <p:nvPr/>
      </p:nvGrpSpPr>
      <p:grpSpPr>
        <a:xfrm>
          <a:off x="0" y="0"/>
          <a:ext cx="0" cy="0"/>
          <a:chOff x="0" y="0"/>
          <a:chExt cx="0" cy="0"/>
        </a:xfrm>
      </p:grpSpPr>
      <p:sp>
        <p:nvSpPr>
          <p:cNvPr id="8" name="Arc 7">
            <a:extLst>
              <a:ext uri="{FF2B5EF4-FFF2-40B4-BE49-F238E27FC236}">
                <a16:creationId xmlns:a16="http://schemas.microsoft.com/office/drawing/2014/main" id="{1F764A08-AEEA-1684-F2BA-EA5E48A1DE3E}"/>
              </a:ext>
            </a:extLst>
          </p:cNvPr>
          <p:cNvSpPr/>
          <p:nvPr/>
        </p:nvSpPr>
        <p:spPr>
          <a:xfrm rot="10800000">
            <a:off x="1102994" y="4228342"/>
            <a:ext cx="381785" cy="1024669"/>
          </a:xfrm>
          <a:prstGeom prst="arc">
            <a:avLst>
              <a:gd name="adj1" fmla="val 16215668"/>
              <a:gd name="adj2" fmla="val 5391112"/>
            </a:avLst>
          </a:prstGeom>
          <a:ln w="22225">
            <a:solidFill>
              <a:srgbClr val="00B09B"/>
            </a:solidFill>
            <a:prstDash val="sysDash"/>
            <a:head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83F71B38-B12E-7A03-8624-2C791384D079}"/>
              </a:ext>
            </a:extLst>
          </p:cNvPr>
          <p:cNvSpPr/>
          <p:nvPr/>
        </p:nvSpPr>
        <p:spPr>
          <a:xfrm>
            <a:off x="8822037" y="2213551"/>
            <a:ext cx="476939" cy="955802"/>
          </a:xfrm>
          <a:prstGeom prst="arc">
            <a:avLst>
              <a:gd name="adj1" fmla="val 16755817"/>
              <a:gd name="adj2" fmla="val 5391112"/>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0CF3A13C-5C46-8D4B-9930-0C79BDB044CF}"/>
              </a:ext>
            </a:extLst>
          </p:cNvPr>
          <p:cNvCxnSpPr/>
          <p:nvPr/>
        </p:nvCxnSpPr>
        <p:spPr>
          <a:xfrm>
            <a:off x="3879150" y="6328057"/>
            <a:ext cx="1190951"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2BCEAFB-5A58-F303-7934-9E460F475B05}"/>
              </a:ext>
            </a:extLst>
          </p:cNvPr>
          <p:cNvCxnSpPr/>
          <p:nvPr/>
        </p:nvCxnSpPr>
        <p:spPr>
          <a:xfrm>
            <a:off x="4575323" y="2110903"/>
            <a:ext cx="1190951"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E84BD9E-EC59-83B4-1384-63C9A9731695}"/>
              </a:ext>
            </a:extLst>
          </p:cNvPr>
          <p:cNvSpPr/>
          <p:nvPr/>
        </p:nvSpPr>
        <p:spPr>
          <a:xfrm>
            <a:off x="608604" y="1294545"/>
            <a:ext cx="76357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 </a:t>
            </a:r>
          </a:p>
        </p:txBody>
      </p:sp>
      <p:sp>
        <p:nvSpPr>
          <p:cNvPr id="13" name="Oval 12">
            <a:extLst>
              <a:ext uri="{FF2B5EF4-FFF2-40B4-BE49-F238E27FC236}">
                <a16:creationId xmlns:a16="http://schemas.microsoft.com/office/drawing/2014/main" id="{4BCFE03F-5EDD-4904-4C27-3B5A2302581D}"/>
              </a:ext>
            </a:extLst>
          </p:cNvPr>
          <p:cNvSpPr/>
          <p:nvPr/>
        </p:nvSpPr>
        <p:spPr>
          <a:xfrm>
            <a:off x="3572817" y="3238815"/>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a:t>
            </a:r>
          </a:p>
        </p:txBody>
      </p:sp>
      <p:sp>
        <p:nvSpPr>
          <p:cNvPr id="14" name="Oval 13">
            <a:extLst>
              <a:ext uri="{FF2B5EF4-FFF2-40B4-BE49-F238E27FC236}">
                <a16:creationId xmlns:a16="http://schemas.microsoft.com/office/drawing/2014/main" id="{F66BC2DE-14E4-36DE-0F77-DD3F2D6451C4}"/>
              </a:ext>
            </a:extLst>
          </p:cNvPr>
          <p:cNvSpPr/>
          <p:nvPr/>
        </p:nvSpPr>
        <p:spPr>
          <a:xfrm>
            <a:off x="162044" y="4349907"/>
            <a:ext cx="940949" cy="887978"/>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03B</a:t>
            </a:r>
          </a:p>
        </p:txBody>
      </p:sp>
      <p:sp>
        <p:nvSpPr>
          <p:cNvPr id="15" name="Oval 14">
            <a:extLst>
              <a:ext uri="{FF2B5EF4-FFF2-40B4-BE49-F238E27FC236}">
                <a16:creationId xmlns:a16="http://schemas.microsoft.com/office/drawing/2014/main" id="{A1878DCC-6FA8-82E7-7D2D-1468D2B6A95B}"/>
              </a:ext>
            </a:extLst>
          </p:cNvPr>
          <p:cNvSpPr/>
          <p:nvPr/>
        </p:nvSpPr>
        <p:spPr>
          <a:xfrm>
            <a:off x="2447994" y="5486900"/>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panose="020F0502020204030204"/>
                <a:ea typeface="+mn-ea"/>
                <a:cs typeface="+mn-cs"/>
              </a:rPr>
              <a:t>03B/04</a:t>
            </a:r>
            <a:endPar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9D3D795-E178-2931-B5EC-FCF745748436}"/>
              </a:ext>
            </a:extLst>
          </p:cNvPr>
          <p:cNvSpPr/>
          <p:nvPr/>
        </p:nvSpPr>
        <p:spPr>
          <a:xfrm>
            <a:off x="6131057" y="5453467"/>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panose="020F0502020204030204"/>
                <a:ea typeface="+mn-ea"/>
                <a:cs typeface="+mn-cs"/>
              </a:rPr>
              <a:t>03B/04</a:t>
            </a:r>
            <a:endPar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BD128D51-AA7F-F8C1-41A4-0BD26CD1D780}"/>
              </a:ext>
            </a:extLst>
          </p:cNvPr>
          <p:cNvSpPr/>
          <p:nvPr/>
        </p:nvSpPr>
        <p:spPr>
          <a:xfrm>
            <a:off x="10794816" y="5427093"/>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03 - 04</a:t>
            </a:r>
          </a:p>
        </p:txBody>
      </p:sp>
      <p:sp>
        <p:nvSpPr>
          <p:cNvPr id="26" name="TextBox 25">
            <a:extLst>
              <a:ext uri="{FF2B5EF4-FFF2-40B4-BE49-F238E27FC236}">
                <a16:creationId xmlns:a16="http://schemas.microsoft.com/office/drawing/2014/main" id="{BA0B53BB-643E-529C-44F7-D925D06EC697}"/>
              </a:ext>
            </a:extLst>
          </p:cNvPr>
          <p:cNvSpPr txBox="1"/>
          <p:nvPr/>
        </p:nvSpPr>
        <p:spPr>
          <a:xfrm>
            <a:off x="8477290" y="2349657"/>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May</a:t>
            </a:r>
          </a:p>
        </p:txBody>
      </p:sp>
      <p:sp>
        <p:nvSpPr>
          <p:cNvPr id="27" name="Oval 26">
            <a:extLst>
              <a:ext uri="{FF2B5EF4-FFF2-40B4-BE49-F238E27FC236}">
                <a16:creationId xmlns:a16="http://schemas.microsoft.com/office/drawing/2014/main" id="{7B8B9E8B-02E3-0B2D-CE32-D612D83A48C1}"/>
              </a:ext>
            </a:extLst>
          </p:cNvPr>
          <p:cNvSpPr/>
          <p:nvPr/>
        </p:nvSpPr>
        <p:spPr>
          <a:xfrm>
            <a:off x="3300179" y="1297914"/>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a:t>
            </a:r>
          </a:p>
        </p:txBody>
      </p:sp>
      <p:sp>
        <p:nvSpPr>
          <p:cNvPr id="28" name="TextBox 27">
            <a:extLst>
              <a:ext uri="{FF2B5EF4-FFF2-40B4-BE49-F238E27FC236}">
                <a16:creationId xmlns:a16="http://schemas.microsoft.com/office/drawing/2014/main" id="{8301390C-E00E-3D3C-C967-8BBFCD34CA1A}"/>
              </a:ext>
            </a:extLst>
          </p:cNvPr>
          <p:cNvSpPr txBox="1"/>
          <p:nvPr/>
        </p:nvSpPr>
        <p:spPr>
          <a:xfrm>
            <a:off x="3250494" y="2046413"/>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Oct</a:t>
            </a:r>
          </a:p>
        </p:txBody>
      </p:sp>
      <p:sp>
        <p:nvSpPr>
          <p:cNvPr id="29" name="TextBox 28">
            <a:extLst>
              <a:ext uri="{FF2B5EF4-FFF2-40B4-BE49-F238E27FC236}">
                <a16:creationId xmlns:a16="http://schemas.microsoft.com/office/drawing/2014/main" id="{12980B36-52A2-9674-84DC-700EFBE2BB41}"/>
              </a:ext>
            </a:extLst>
          </p:cNvPr>
          <p:cNvSpPr txBox="1"/>
          <p:nvPr/>
        </p:nvSpPr>
        <p:spPr>
          <a:xfrm>
            <a:off x="3572817" y="4007494"/>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Dec</a:t>
            </a:r>
          </a:p>
        </p:txBody>
      </p:sp>
      <p:sp>
        <p:nvSpPr>
          <p:cNvPr id="30" name="TextBox 29">
            <a:extLst>
              <a:ext uri="{FF2B5EF4-FFF2-40B4-BE49-F238E27FC236}">
                <a16:creationId xmlns:a16="http://schemas.microsoft.com/office/drawing/2014/main" id="{76F50458-55F8-DCAB-C322-88F54AE59E88}"/>
              </a:ext>
            </a:extLst>
          </p:cNvPr>
          <p:cNvSpPr txBox="1"/>
          <p:nvPr/>
        </p:nvSpPr>
        <p:spPr>
          <a:xfrm>
            <a:off x="1149089" y="4535014"/>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Apr</a:t>
            </a:r>
          </a:p>
        </p:txBody>
      </p:sp>
      <p:sp>
        <p:nvSpPr>
          <p:cNvPr id="31" name="TextBox 30">
            <a:extLst>
              <a:ext uri="{FF2B5EF4-FFF2-40B4-BE49-F238E27FC236}">
                <a16:creationId xmlns:a16="http://schemas.microsoft.com/office/drawing/2014/main" id="{8B683D4B-13BB-D240-9213-EAC8AFD729B7}"/>
              </a:ext>
            </a:extLst>
          </p:cNvPr>
          <p:cNvSpPr txBox="1"/>
          <p:nvPr/>
        </p:nvSpPr>
        <p:spPr>
          <a:xfrm>
            <a:off x="2480740" y="62170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Oct</a:t>
            </a:r>
          </a:p>
        </p:txBody>
      </p:sp>
      <p:sp>
        <p:nvSpPr>
          <p:cNvPr id="32" name="TextBox 31">
            <a:extLst>
              <a:ext uri="{FF2B5EF4-FFF2-40B4-BE49-F238E27FC236}">
                <a16:creationId xmlns:a16="http://schemas.microsoft.com/office/drawing/2014/main" id="{2CCA52E4-1D46-4BBF-7441-4D219650965F}"/>
              </a:ext>
            </a:extLst>
          </p:cNvPr>
          <p:cNvSpPr txBox="1"/>
          <p:nvPr/>
        </p:nvSpPr>
        <p:spPr>
          <a:xfrm>
            <a:off x="6023654" y="6143391"/>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Jan</a:t>
            </a:r>
          </a:p>
        </p:txBody>
      </p:sp>
      <p:sp>
        <p:nvSpPr>
          <p:cNvPr id="36" name="Oval 35">
            <a:extLst>
              <a:ext uri="{FF2B5EF4-FFF2-40B4-BE49-F238E27FC236}">
                <a16:creationId xmlns:a16="http://schemas.microsoft.com/office/drawing/2014/main" id="{7895D4BE-04C1-EFC2-CA7C-DFA565A785EC}"/>
              </a:ext>
            </a:extLst>
          </p:cNvPr>
          <p:cNvSpPr/>
          <p:nvPr/>
        </p:nvSpPr>
        <p:spPr>
          <a:xfrm>
            <a:off x="9371906" y="2152538"/>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02B/03</a:t>
            </a:r>
          </a:p>
        </p:txBody>
      </p:sp>
      <p:sp>
        <p:nvSpPr>
          <p:cNvPr id="37" name="TextBox 36">
            <a:extLst>
              <a:ext uri="{FF2B5EF4-FFF2-40B4-BE49-F238E27FC236}">
                <a16:creationId xmlns:a16="http://schemas.microsoft.com/office/drawing/2014/main" id="{D0491C88-637C-0AEB-D409-18042066760D}"/>
              </a:ext>
            </a:extLst>
          </p:cNvPr>
          <p:cNvSpPr txBox="1"/>
          <p:nvPr/>
        </p:nvSpPr>
        <p:spPr>
          <a:xfrm>
            <a:off x="216446" y="1500292"/>
            <a:ext cx="441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S1</a:t>
            </a:r>
          </a:p>
        </p:txBody>
      </p:sp>
      <p:sp>
        <p:nvSpPr>
          <p:cNvPr id="38" name="TextBox 37">
            <a:extLst>
              <a:ext uri="{FF2B5EF4-FFF2-40B4-BE49-F238E27FC236}">
                <a16:creationId xmlns:a16="http://schemas.microsoft.com/office/drawing/2014/main" id="{AAB4BB01-11A2-801D-1CB5-FCB6A3B7F8B4}"/>
              </a:ext>
            </a:extLst>
          </p:cNvPr>
          <p:cNvSpPr txBox="1"/>
          <p:nvPr/>
        </p:nvSpPr>
        <p:spPr>
          <a:xfrm>
            <a:off x="11624149" y="5461652"/>
            <a:ext cx="441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S3</a:t>
            </a:r>
          </a:p>
        </p:txBody>
      </p:sp>
      <p:sp>
        <p:nvSpPr>
          <p:cNvPr id="46" name="Oval 45">
            <a:extLst>
              <a:ext uri="{FF2B5EF4-FFF2-40B4-BE49-F238E27FC236}">
                <a16:creationId xmlns:a16="http://schemas.microsoft.com/office/drawing/2014/main" id="{A8BB2315-DEE2-EA3E-47B9-650927347C5D}"/>
              </a:ext>
            </a:extLst>
          </p:cNvPr>
          <p:cNvSpPr/>
          <p:nvPr/>
        </p:nvSpPr>
        <p:spPr>
          <a:xfrm>
            <a:off x="6511721" y="1260737"/>
            <a:ext cx="821952"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02A/02B</a:t>
            </a:r>
          </a:p>
        </p:txBody>
      </p:sp>
      <p:sp>
        <p:nvSpPr>
          <p:cNvPr id="47" name="TextBox 46">
            <a:extLst>
              <a:ext uri="{FF2B5EF4-FFF2-40B4-BE49-F238E27FC236}">
                <a16:creationId xmlns:a16="http://schemas.microsoft.com/office/drawing/2014/main" id="{3E8C5AF2-6FDA-B32F-3E10-00E8C1671412}"/>
              </a:ext>
            </a:extLst>
          </p:cNvPr>
          <p:cNvSpPr txBox="1"/>
          <p:nvPr/>
        </p:nvSpPr>
        <p:spPr>
          <a:xfrm>
            <a:off x="6514587" y="204020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Feb</a:t>
            </a:r>
          </a:p>
        </p:txBody>
      </p:sp>
      <p:sp>
        <p:nvSpPr>
          <p:cNvPr id="48" name="Oval 47">
            <a:extLst>
              <a:ext uri="{FF2B5EF4-FFF2-40B4-BE49-F238E27FC236}">
                <a16:creationId xmlns:a16="http://schemas.microsoft.com/office/drawing/2014/main" id="{1C4FA2D2-F488-96D5-102B-E10D69AE2F14}"/>
              </a:ext>
            </a:extLst>
          </p:cNvPr>
          <p:cNvSpPr/>
          <p:nvPr/>
        </p:nvSpPr>
        <p:spPr>
          <a:xfrm>
            <a:off x="8064485" y="3241772"/>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02B/03</a:t>
            </a:r>
          </a:p>
        </p:txBody>
      </p:sp>
      <p:sp>
        <p:nvSpPr>
          <p:cNvPr id="49" name="TextBox 48">
            <a:extLst>
              <a:ext uri="{FF2B5EF4-FFF2-40B4-BE49-F238E27FC236}">
                <a16:creationId xmlns:a16="http://schemas.microsoft.com/office/drawing/2014/main" id="{346F6C61-4232-76BC-B2AB-69E9C827CB40}"/>
              </a:ext>
            </a:extLst>
          </p:cNvPr>
          <p:cNvSpPr txBox="1"/>
          <p:nvPr/>
        </p:nvSpPr>
        <p:spPr>
          <a:xfrm>
            <a:off x="8097635" y="39975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Sep</a:t>
            </a:r>
          </a:p>
        </p:txBody>
      </p:sp>
      <p:cxnSp>
        <p:nvCxnSpPr>
          <p:cNvPr id="55" name="Straight Arrow Connector 54">
            <a:extLst>
              <a:ext uri="{FF2B5EF4-FFF2-40B4-BE49-F238E27FC236}">
                <a16:creationId xmlns:a16="http://schemas.microsoft.com/office/drawing/2014/main" id="{1A075124-1C38-1145-9FC5-942CF780AA33}"/>
              </a:ext>
            </a:extLst>
          </p:cNvPr>
          <p:cNvCxnSpPr>
            <a:cxnSpLocks/>
          </p:cNvCxnSpPr>
          <p:nvPr/>
        </p:nvCxnSpPr>
        <p:spPr>
          <a:xfrm flipH="1">
            <a:off x="5302239" y="4060089"/>
            <a:ext cx="1130612"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AC2AFD0D-3773-BA2C-78B3-736DB9EABD1D}"/>
              </a:ext>
            </a:extLst>
          </p:cNvPr>
          <p:cNvGraphicFramePr>
            <a:graphicFrameLocks noGrp="1"/>
          </p:cNvGraphicFramePr>
          <p:nvPr/>
        </p:nvGraphicFramePr>
        <p:xfrm>
          <a:off x="9809510" y="17573"/>
          <a:ext cx="2333794" cy="2035767"/>
        </p:xfrm>
        <a:graphic>
          <a:graphicData uri="http://schemas.openxmlformats.org/drawingml/2006/table">
            <a:tbl>
              <a:tblPr firstRow="1" bandRow="1">
                <a:tableStyleId>{073A0DAA-6AF3-43AB-8588-CEC1D06C72B9}</a:tableStyleId>
              </a:tblPr>
              <a:tblGrid>
                <a:gridCol w="1324754">
                  <a:extLst>
                    <a:ext uri="{9D8B030D-6E8A-4147-A177-3AD203B41FA5}">
                      <a16:colId xmlns:a16="http://schemas.microsoft.com/office/drawing/2014/main" val="759926506"/>
                    </a:ext>
                  </a:extLst>
                </a:gridCol>
                <a:gridCol w="1009040">
                  <a:extLst>
                    <a:ext uri="{9D8B030D-6E8A-4147-A177-3AD203B41FA5}">
                      <a16:colId xmlns:a16="http://schemas.microsoft.com/office/drawing/2014/main" val="50873655"/>
                    </a:ext>
                  </a:extLst>
                </a:gridCol>
              </a:tblGrid>
              <a:tr h="651321">
                <a:tc>
                  <a:txBody>
                    <a:bodyPr/>
                    <a:lstStyle/>
                    <a:p>
                      <a:r>
                        <a:rPr lang="en-GB" dirty="0">
                          <a:solidFill>
                            <a:schemeClr val="tx1"/>
                          </a:solidFill>
                        </a:rPr>
                        <a:t>By</a:t>
                      </a:r>
                      <a:r>
                        <a:rPr lang="en-GB" baseline="0" dirty="0">
                          <a:solidFill>
                            <a:schemeClr val="tx1"/>
                          </a:solidFill>
                        </a:rPr>
                        <a:t> April S3</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rPr>
                        <a:t>Pathway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9484728"/>
                  </a:ext>
                </a:extLst>
              </a:tr>
              <a:tr h="372183">
                <a:tc>
                  <a:txBody>
                    <a:bodyPr/>
                    <a:lstStyle/>
                    <a:p>
                      <a:r>
                        <a:rPr lang="en-GB" dirty="0">
                          <a:sym typeface="Wingdings" panose="05000000000000000000" pitchFamily="2" charset="2"/>
                        </a:rPr>
                        <a:t>2</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931710"/>
                  </a:ext>
                </a:extLst>
              </a:tr>
              <a:tr h="372183">
                <a:tc>
                  <a:txBody>
                    <a:bodyPr/>
                    <a:lstStyle/>
                    <a:p>
                      <a:r>
                        <a:rPr lang="en-GB" dirty="0"/>
                        <a:t>2A, 2B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8605853"/>
                  </a:ext>
                </a:extLst>
              </a:tr>
              <a:tr h="372183">
                <a:tc>
                  <a:txBody>
                    <a:bodyPr/>
                    <a:lstStyle/>
                    <a:p>
                      <a:r>
                        <a:rPr lang="en-GB" dirty="0"/>
                        <a:t>3, 3A, 3B,</a:t>
                      </a:r>
                      <a:r>
                        <a:rPr lang="en-GB" baseline="0" dirty="0"/>
                        <a:t> </a:t>
                      </a:r>
                      <a:r>
                        <a:rPr lang="en-GB" dirty="0">
                          <a:sym typeface="Wingdings" panose="05000000000000000000" pitchFamily="2" charset="2"/>
                        </a:rPr>
                        <a:t>4</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864281"/>
                  </a:ext>
                </a:extLst>
              </a:tr>
            </a:tbl>
          </a:graphicData>
        </a:graphic>
      </p:graphicFrame>
      <p:sp>
        <p:nvSpPr>
          <p:cNvPr id="33" name="TextBox 32">
            <a:extLst>
              <a:ext uri="{FF2B5EF4-FFF2-40B4-BE49-F238E27FC236}">
                <a16:creationId xmlns:a16="http://schemas.microsoft.com/office/drawing/2014/main" id="{0DDE2271-7C06-973B-67A4-D54B94B5DDB8}"/>
              </a:ext>
            </a:extLst>
          </p:cNvPr>
          <p:cNvSpPr txBox="1"/>
          <p:nvPr/>
        </p:nvSpPr>
        <p:spPr>
          <a:xfrm>
            <a:off x="10642283" y="62170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May</a:t>
            </a:r>
          </a:p>
        </p:txBody>
      </p:sp>
      <p:sp>
        <p:nvSpPr>
          <p:cNvPr id="3" name="Rectangle 1">
            <a:extLst>
              <a:ext uri="{FF2B5EF4-FFF2-40B4-BE49-F238E27FC236}">
                <a16:creationId xmlns:a16="http://schemas.microsoft.com/office/drawing/2014/main" id="{A1C79DC4-9BF5-7451-1A35-B740544512B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3">
            <a:extLst>
              <a:ext uri="{FF2B5EF4-FFF2-40B4-BE49-F238E27FC236}">
                <a16:creationId xmlns:a16="http://schemas.microsoft.com/office/drawing/2014/main" id="{E2977A04-BFE5-5231-CCF7-DF0D34D23E4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descr="Chequered Flag No Background">
            <a:extLst>
              <a:ext uri="{FF2B5EF4-FFF2-40B4-BE49-F238E27FC236}">
                <a16:creationId xmlns:a16="http://schemas.microsoft.com/office/drawing/2014/main" id="{AD018714-1C42-74BB-E5A6-DD678300C90B}"/>
              </a:ext>
            </a:extLst>
          </p:cNvPr>
          <p:cNvPicPr>
            <a:picLocks noChangeAspect="1"/>
          </p:cNvPicPr>
          <p:nvPr/>
        </p:nvPicPr>
        <p:blipFill>
          <a:blip r:embed="rId3"/>
          <a:stretch>
            <a:fillRect/>
          </a:stretch>
        </p:blipFill>
        <p:spPr>
          <a:xfrm flipH="1">
            <a:off x="8965760" y="3996626"/>
            <a:ext cx="1156831" cy="954057"/>
          </a:xfrm>
          <a:prstGeom prst="rect">
            <a:avLst/>
          </a:prstGeom>
        </p:spPr>
      </p:pic>
      <p:pic>
        <p:nvPicPr>
          <p:cNvPr id="21" name="Picture 20" descr="4,000+ Cartoon Convertible Car Stock Illustrations, Royalty ...">
            <a:extLst>
              <a:ext uri="{FF2B5EF4-FFF2-40B4-BE49-F238E27FC236}">
                <a16:creationId xmlns:a16="http://schemas.microsoft.com/office/drawing/2014/main" id="{BD510ABB-8812-E281-88A9-96B29AD112E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940014" y="2045630"/>
            <a:ext cx="4704452" cy="4949007"/>
          </a:xfrm>
          <a:prstGeom prst="rect">
            <a:avLst/>
          </a:prstGeom>
        </p:spPr>
      </p:pic>
      <p:pic>
        <p:nvPicPr>
          <p:cNvPr id="4" name="Picture 3" descr="A person with a ponytail&#10;&#10;AI-generated content may be incorrect.">
            <a:extLst>
              <a:ext uri="{FF2B5EF4-FFF2-40B4-BE49-F238E27FC236}">
                <a16:creationId xmlns:a16="http://schemas.microsoft.com/office/drawing/2014/main" id="{11219B2F-14AA-F893-3B04-AD012817F33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240955" y="3228997"/>
            <a:ext cx="1659890" cy="1682750"/>
          </a:xfrm>
          <a:prstGeom prst="rect">
            <a:avLst/>
          </a:prstGeom>
        </p:spPr>
      </p:pic>
      <p:pic>
        <p:nvPicPr>
          <p:cNvPr id="18" name="Picture 17" descr="A child in uniform with her hands up&#10;&#10;AI-generated content may be incorrect.">
            <a:extLst>
              <a:ext uri="{FF2B5EF4-FFF2-40B4-BE49-F238E27FC236}">
                <a16:creationId xmlns:a16="http://schemas.microsoft.com/office/drawing/2014/main" id="{384A996F-1423-5424-5CA4-87413B051B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501899" y="1863338"/>
            <a:ext cx="3380085" cy="3038961"/>
          </a:xfrm>
          <a:prstGeom prst="rect">
            <a:avLst/>
          </a:prstGeom>
        </p:spPr>
      </p:pic>
    </p:spTree>
    <p:extLst>
      <p:ext uri="{BB962C8B-B14F-4D97-AF65-F5344CB8AC3E}">
        <p14:creationId xmlns:p14="http://schemas.microsoft.com/office/powerpoint/2010/main" val="2427526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A5078FE-F48F-CCF4-2A98-67F7C29D0870}"/>
            </a:ext>
          </a:extLst>
        </p:cNvPr>
        <p:cNvGrpSpPr/>
        <p:nvPr/>
      </p:nvGrpSpPr>
      <p:grpSpPr>
        <a:xfrm>
          <a:off x="0" y="0"/>
          <a:ext cx="0" cy="0"/>
          <a:chOff x="0" y="0"/>
          <a:chExt cx="0" cy="0"/>
        </a:xfrm>
      </p:grpSpPr>
      <p:sp>
        <p:nvSpPr>
          <p:cNvPr id="8" name="Arc 7">
            <a:extLst>
              <a:ext uri="{FF2B5EF4-FFF2-40B4-BE49-F238E27FC236}">
                <a16:creationId xmlns:a16="http://schemas.microsoft.com/office/drawing/2014/main" id="{F4FB7B14-C873-5D40-C5CE-BC10071B3868}"/>
              </a:ext>
            </a:extLst>
          </p:cNvPr>
          <p:cNvSpPr/>
          <p:nvPr/>
        </p:nvSpPr>
        <p:spPr>
          <a:xfrm rot="10800000">
            <a:off x="1102994" y="4228342"/>
            <a:ext cx="381785" cy="1024669"/>
          </a:xfrm>
          <a:prstGeom prst="arc">
            <a:avLst>
              <a:gd name="adj1" fmla="val 16215668"/>
              <a:gd name="adj2" fmla="val 5391112"/>
            </a:avLst>
          </a:prstGeom>
          <a:ln w="22225">
            <a:solidFill>
              <a:srgbClr val="00B09B"/>
            </a:solidFill>
            <a:prstDash val="sysDash"/>
            <a:head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ECB0D506-6B47-80C8-D7A3-BED630DE6ECF}"/>
              </a:ext>
            </a:extLst>
          </p:cNvPr>
          <p:cNvSpPr/>
          <p:nvPr/>
        </p:nvSpPr>
        <p:spPr>
          <a:xfrm>
            <a:off x="8822037" y="2213551"/>
            <a:ext cx="476939" cy="955802"/>
          </a:xfrm>
          <a:prstGeom prst="arc">
            <a:avLst>
              <a:gd name="adj1" fmla="val 16755817"/>
              <a:gd name="adj2" fmla="val 5391112"/>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31737722-17FE-F5A7-9CCF-EA9E036F442C}"/>
              </a:ext>
            </a:extLst>
          </p:cNvPr>
          <p:cNvCxnSpPr/>
          <p:nvPr/>
        </p:nvCxnSpPr>
        <p:spPr>
          <a:xfrm>
            <a:off x="3879150" y="6328057"/>
            <a:ext cx="1190951"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03FD92B-0594-8076-7B90-5D7BD598CD42}"/>
              </a:ext>
            </a:extLst>
          </p:cNvPr>
          <p:cNvCxnSpPr/>
          <p:nvPr/>
        </p:nvCxnSpPr>
        <p:spPr>
          <a:xfrm>
            <a:off x="4575323" y="2110903"/>
            <a:ext cx="1190951"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C5B059B-EB19-0C2F-89CC-FE89ECE0543A}"/>
              </a:ext>
            </a:extLst>
          </p:cNvPr>
          <p:cNvSpPr/>
          <p:nvPr/>
        </p:nvSpPr>
        <p:spPr>
          <a:xfrm>
            <a:off x="608604" y="1294545"/>
            <a:ext cx="76357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 </a:t>
            </a:r>
          </a:p>
        </p:txBody>
      </p:sp>
      <p:sp>
        <p:nvSpPr>
          <p:cNvPr id="13" name="Oval 12">
            <a:extLst>
              <a:ext uri="{FF2B5EF4-FFF2-40B4-BE49-F238E27FC236}">
                <a16:creationId xmlns:a16="http://schemas.microsoft.com/office/drawing/2014/main" id="{81177F62-36DD-06EB-8EDA-B0D8175B1589}"/>
              </a:ext>
            </a:extLst>
          </p:cNvPr>
          <p:cNvSpPr/>
          <p:nvPr/>
        </p:nvSpPr>
        <p:spPr>
          <a:xfrm>
            <a:off x="3572817" y="3238815"/>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a:t>
            </a:r>
          </a:p>
        </p:txBody>
      </p:sp>
      <p:sp>
        <p:nvSpPr>
          <p:cNvPr id="14" name="Oval 13">
            <a:extLst>
              <a:ext uri="{FF2B5EF4-FFF2-40B4-BE49-F238E27FC236}">
                <a16:creationId xmlns:a16="http://schemas.microsoft.com/office/drawing/2014/main" id="{2920CEFD-1100-1050-BEB5-3B47B7FE50C0}"/>
              </a:ext>
            </a:extLst>
          </p:cNvPr>
          <p:cNvSpPr/>
          <p:nvPr/>
        </p:nvSpPr>
        <p:spPr>
          <a:xfrm>
            <a:off x="162044" y="4349907"/>
            <a:ext cx="940949" cy="887978"/>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03B</a:t>
            </a:r>
          </a:p>
        </p:txBody>
      </p:sp>
      <p:sp>
        <p:nvSpPr>
          <p:cNvPr id="15" name="Oval 14">
            <a:extLst>
              <a:ext uri="{FF2B5EF4-FFF2-40B4-BE49-F238E27FC236}">
                <a16:creationId xmlns:a16="http://schemas.microsoft.com/office/drawing/2014/main" id="{83FF5E70-E501-4836-751F-C00E22C184CC}"/>
              </a:ext>
            </a:extLst>
          </p:cNvPr>
          <p:cNvSpPr/>
          <p:nvPr/>
        </p:nvSpPr>
        <p:spPr>
          <a:xfrm>
            <a:off x="2447994" y="5486900"/>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panose="020F0502020204030204"/>
                <a:ea typeface="+mn-ea"/>
                <a:cs typeface="+mn-cs"/>
              </a:rPr>
              <a:t>03B/04</a:t>
            </a:r>
            <a:endPar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F55603A-CE28-1A6C-5D32-AF2D845834CC}"/>
              </a:ext>
            </a:extLst>
          </p:cNvPr>
          <p:cNvSpPr/>
          <p:nvPr/>
        </p:nvSpPr>
        <p:spPr>
          <a:xfrm>
            <a:off x="6131057" y="5453467"/>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panose="020F0502020204030204"/>
                <a:ea typeface="+mn-ea"/>
                <a:cs typeface="+mn-cs"/>
              </a:rPr>
              <a:t>03B/04</a:t>
            </a:r>
            <a:endPar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3147961-8019-86D3-0EE7-626C504F7A5D}"/>
              </a:ext>
            </a:extLst>
          </p:cNvPr>
          <p:cNvSpPr/>
          <p:nvPr/>
        </p:nvSpPr>
        <p:spPr>
          <a:xfrm>
            <a:off x="10794816" y="5427093"/>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03 - 04</a:t>
            </a:r>
          </a:p>
        </p:txBody>
      </p:sp>
      <p:sp>
        <p:nvSpPr>
          <p:cNvPr id="26" name="TextBox 25">
            <a:extLst>
              <a:ext uri="{FF2B5EF4-FFF2-40B4-BE49-F238E27FC236}">
                <a16:creationId xmlns:a16="http://schemas.microsoft.com/office/drawing/2014/main" id="{7578DDDB-1A04-743F-C19F-43702A43ECCB}"/>
              </a:ext>
            </a:extLst>
          </p:cNvPr>
          <p:cNvSpPr txBox="1"/>
          <p:nvPr/>
        </p:nvSpPr>
        <p:spPr>
          <a:xfrm>
            <a:off x="8477290" y="2349657"/>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May</a:t>
            </a:r>
          </a:p>
        </p:txBody>
      </p:sp>
      <p:sp>
        <p:nvSpPr>
          <p:cNvPr id="27" name="Oval 26">
            <a:extLst>
              <a:ext uri="{FF2B5EF4-FFF2-40B4-BE49-F238E27FC236}">
                <a16:creationId xmlns:a16="http://schemas.microsoft.com/office/drawing/2014/main" id="{54AE221D-84A9-CF5D-443E-72F238E4BB59}"/>
              </a:ext>
            </a:extLst>
          </p:cNvPr>
          <p:cNvSpPr/>
          <p:nvPr/>
        </p:nvSpPr>
        <p:spPr>
          <a:xfrm>
            <a:off x="3300179" y="1297914"/>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a:t>
            </a:r>
          </a:p>
        </p:txBody>
      </p:sp>
      <p:sp>
        <p:nvSpPr>
          <p:cNvPr id="28" name="TextBox 27">
            <a:extLst>
              <a:ext uri="{FF2B5EF4-FFF2-40B4-BE49-F238E27FC236}">
                <a16:creationId xmlns:a16="http://schemas.microsoft.com/office/drawing/2014/main" id="{F1B5470D-18A7-B89F-5997-82F3885CAE34}"/>
              </a:ext>
            </a:extLst>
          </p:cNvPr>
          <p:cNvSpPr txBox="1"/>
          <p:nvPr/>
        </p:nvSpPr>
        <p:spPr>
          <a:xfrm>
            <a:off x="3250494" y="2046413"/>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Oct</a:t>
            </a:r>
          </a:p>
        </p:txBody>
      </p:sp>
      <p:sp>
        <p:nvSpPr>
          <p:cNvPr id="29" name="TextBox 28">
            <a:extLst>
              <a:ext uri="{FF2B5EF4-FFF2-40B4-BE49-F238E27FC236}">
                <a16:creationId xmlns:a16="http://schemas.microsoft.com/office/drawing/2014/main" id="{1D5199E4-7C4C-301A-CE42-146CC06DE396}"/>
              </a:ext>
            </a:extLst>
          </p:cNvPr>
          <p:cNvSpPr txBox="1"/>
          <p:nvPr/>
        </p:nvSpPr>
        <p:spPr>
          <a:xfrm>
            <a:off x="3572817" y="4007494"/>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Dec</a:t>
            </a:r>
          </a:p>
        </p:txBody>
      </p:sp>
      <p:sp>
        <p:nvSpPr>
          <p:cNvPr id="30" name="TextBox 29">
            <a:extLst>
              <a:ext uri="{FF2B5EF4-FFF2-40B4-BE49-F238E27FC236}">
                <a16:creationId xmlns:a16="http://schemas.microsoft.com/office/drawing/2014/main" id="{D8010E13-E3FC-A033-84CB-E831EF8AADD1}"/>
              </a:ext>
            </a:extLst>
          </p:cNvPr>
          <p:cNvSpPr txBox="1"/>
          <p:nvPr/>
        </p:nvSpPr>
        <p:spPr>
          <a:xfrm>
            <a:off x="1149089" y="4535014"/>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Apr</a:t>
            </a:r>
          </a:p>
        </p:txBody>
      </p:sp>
      <p:sp>
        <p:nvSpPr>
          <p:cNvPr id="31" name="TextBox 30">
            <a:extLst>
              <a:ext uri="{FF2B5EF4-FFF2-40B4-BE49-F238E27FC236}">
                <a16:creationId xmlns:a16="http://schemas.microsoft.com/office/drawing/2014/main" id="{F30B0F80-046B-C08C-A24E-CBC245FC5F10}"/>
              </a:ext>
            </a:extLst>
          </p:cNvPr>
          <p:cNvSpPr txBox="1"/>
          <p:nvPr/>
        </p:nvSpPr>
        <p:spPr>
          <a:xfrm>
            <a:off x="2480740" y="62170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Oct</a:t>
            </a:r>
          </a:p>
        </p:txBody>
      </p:sp>
      <p:sp>
        <p:nvSpPr>
          <p:cNvPr id="32" name="TextBox 31">
            <a:extLst>
              <a:ext uri="{FF2B5EF4-FFF2-40B4-BE49-F238E27FC236}">
                <a16:creationId xmlns:a16="http://schemas.microsoft.com/office/drawing/2014/main" id="{8D5279E9-FDE8-64E5-3CB2-52085203A2FF}"/>
              </a:ext>
            </a:extLst>
          </p:cNvPr>
          <p:cNvSpPr txBox="1"/>
          <p:nvPr/>
        </p:nvSpPr>
        <p:spPr>
          <a:xfrm>
            <a:off x="6023654" y="6143391"/>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Jan</a:t>
            </a:r>
          </a:p>
        </p:txBody>
      </p:sp>
      <p:sp>
        <p:nvSpPr>
          <p:cNvPr id="36" name="Oval 35">
            <a:extLst>
              <a:ext uri="{FF2B5EF4-FFF2-40B4-BE49-F238E27FC236}">
                <a16:creationId xmlns:a16="http://schemas.microsoft.com/office/drawing/2014/main" id="{66284886-D134-E2D2-613E-6AB935D7FFB9}"/>
              </a:ext>
            </a:extLst>
          </p:cNvPr>
          <p:cNvSpPr/>
          <p:nvPr/>
        </p:nvSpPr>
        <p:spPr>
          <a:xfrm>
            <a:off x="9371906" y="2152538"/>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02B/03</a:t>
            </a:r>
          </a:p>
        </p:txBody>
      </p:sp>
      <p:sp>
        <p:nvSpPr>
          <p:cNvPr id="37" name="TextBox 36">
            <a:extLst>
              <a:ext uri="{FF2B5EF4-FFF2-40B4-BE49-F238E27FC236}">
                <a16:creationId xmlns:a16="http://schemas.microsoft.com/office/drawing/2014/main" id="{46987205-AD04-4E6A-4B78-0CB4B6D31137}"/>
              </a:ext>
            </a:extLst>
          </p:cNvPr>
          <p:cNvSpPr txBox="1"/>
          <p:nvPr/>
        </p:nvSpPr>
        <p:spPr>
          <a:xfrm>
            <a:off x="216446" y="1500292"/>
            <a:ext cx="441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S1</a:t>
            </a:r>
          </a:p>
        </p:txBody>
      </p:sp>
      <p:sp>
        <p:nvSpPr>
          <p:cNvPr id="38" name="TextBox 37">
            <a:extLst>
              <a:ext uri="{FF2B5EF4-FFF2-40B4-BE49-F238E27FC236}">
                <a16:creationId xmlns:a16="http://schemas.microsoft.com/office/drawing/2014/main" id="{7F529AD3-7947-09E8-F937-15390D6789DA}"/>
              </a:ext>
            </a:extLst>
          </p:cNvPr>
          <p:cNvSpPr txBox="1"/>
          <p:nvPr/>
        </p:nvSpPr>
        <p:spPr>
          <a:xfrm>
            <a:off x="11624149" y="5461652"/>
            <a:ext cx="441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S3</a:t>
            </a:r>
          </a:p>
        </p:txBody>
      </p:sp>
      <p:sp>
        <p:nvSpPr>
          <p:cNvPr id="46" name="Oval 45">
            <a:extLst>
              <a:ext uri="{FF2B5EF4-FFF2-40B4-BE49-F238E27FC236}">
                <a16:creationId xmlns:a16="http://schemas.microsoft.com/office/drawing/2014/main" id="{8DBD5818-7ADA-8E69-E937-7BDC7E96BE0D}"/>
              </a:ext>
            </a:extLst>
          </p:cNvPr>
          <p:cNvSpPr/>
          <p:nvPr/>
        </p:nvSpPr>
        <p:spPr>
          <a:xfrm>
            <a:off x="6511721" y="1260737"/>
            <a:ext cx="821952"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02A/02B</a:t>
            </a:r>
          </a:p>
        </p:txBody>
      </p:sp>
      <p:sp>
        <p:nvSpPr>
          <p:cNvPr id="47" name="TextBox 46">
            <a:extLst>
              <a:ext uri="{FF2B5EF4-FFF2-40B4-BE49-F238E27FC236}">
                <a16:creationId xmlns:a16="http://schemas.microsoft.com/office/drawing/2014/main" id="{E30E8744-C0F5-E916-29A1-44BCEFDB6E6C}"/>
              </a:ext>
            </a:extLst>
          </p:cNvPr>
          <p:cNvSpPr txBox="1"/>
          <p:nvPr/>
        </p:nvSpPr>
        <p:spPr>
          <a:xfrm>
            <a:off x="6514587" y="204020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Feb</a:t>
            </a:r>
          </a:p>
        </p:txBody>
      </p:sp>
      <p:sp>
        <p:nvSpPr>
          <p:cNvPr id="48" name="Oval 47">
            <a:extLst>
              <a:ext uri="{FF2B5EF4-FFF2-40B4-BE49-F238E27FC236}">
                <a16:creationId xmlns:a16="http://schemas.microsoft.com/office/drawing/2014/main" id="{1DEDBD4F-0329-22BD-50DE-9D311C6D4C96}"/>
              </a:ext>
            </a:extLst>
          </p:cNvPr>
          <p:cNvSpPr/>
          <p:nvPr/>
        </p:nvSpPr>
        <p:spPr>
          <a:xfrm>
            <a:off x="8064485" y="3241772"/>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02B/03</a:t>
            </a:r>
          </a:p>
        </p:txBody>
      </p:sp>
      <p:sp>
        <p:nvSpPr>
          <p:cNvPr id="49" name="TextBox 48">
            <a:extLst>
              <a:ext uri="{FF2B5EF4-FFF2-40B4-BE49-F238E27FC236}">
                <a16:creationId xmlns:a16="http://schemas.microsoft.com/office/drawing/2014/main" id="{80DAAAB6-5303-4825-D2D4-343057F2A8E6}"/>
              </a:ext>
            </a:extLst>
          </p:cNvPr>
          <p:cNvSpPr txBox="1"/>
          <p:nvPr/>
        </p:nvSpPr>
        <p:spPr>
          <a:xfrm>
            <a:off x="8097635" y="39975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Sep</a:t>
            </a:r>
          </a:p>
        </p:txBody>
      </p:sp>
      <p:cxnSp>
        <p:nvCxnSpPr>
          <p:cNvPr id="55" name="Straight Arrow Connector 54">
            <a:extLst>
              <a:ext uri="{FF2B5EF4-FFF2-40B4-BE49-F238E27FC236}">
                <a16:creationId xmlns:a16="http://schemas.microsoft.com/office/drawing/2014/main" id="{999F8C1B-8CE2-1924-2794-18ACC09F5646}"/>
              </a:ext>
            </a:extLst>
          </p:cNvPr>
          <p:cNvCxnSpPr>
            <a:cxnSpLocks/>
          </p:cNvCxnSpPr>
          <p:nvPr/>
        </p:nvCxnSpPr>
        <p:spPr>
          <a:xfrm flipH="1">
            <a:off x="5302239" y="4060089"/>
            <a:ext cx="1130612"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A5248210-F96D-8D11-7854-28220D8AD61E}"/>
              </a:ext>
            </a:extLst>
          </p:cNvPr>
          <p:cNvGraphicFramePr>
            <a:graphicFrameLocks noGrp="1"/>
          </p:cNvGraphicFramePr>
          <p:nvPr/>
        </p:nvGraphicFramePr>
        <p:xfrm>
          <a:off x="9809510" y="17573"/>
          <a:ext cx="2333794" cy="2035767"/>
        </p:xfrm>
        <a:graphic>
          <a:graphicData uri="http://schemas.openxmlformats.org/drawingml/2006/table">
            <a:tbl>
              <a:tblPr firstRow="1" bandRow="1">
                <a:tableStyleId>{073A0DAA-6AF3-43AB-8588-CEC1D06C72B9}</a:tableStyleId>
              </a:tblPr>
              <a:tblGrid>
                <a:gridCol w="1324754">
                  <a:extLst>
                    <a:ext uri="{9D8B030D-6E8A-4147-A177-3AD203B41FA5}">
                      <a16:colId xmlns:a16="http://schemas.microsoft.com/office/drawing/2014/main" val="759926506"/>
                    </a:ext>
                  </a:extLst>
                </a:gridCol>
                <a:gridCol w="1009040">
                  <a:extLst>
                    <a:ext uri="{9D8B030D-6E8A-4147-A177-3AD203B41FA5}">
                      <a16:colId xmlns:a16="http://schemas.microsoft.com/office/drawing/2014/main" val="50873655"/>
                    </a:ext>
                  </a:extLst>
                </a:gridCol>
              </a:tblGrid>
              <a:tr h="651321">
                <a:tc>
                  <a:txBody>
                    <a:bodyPr/>
                    <a:lstStyle/>
                    <a:p>
                      <a:r>
                        <a:rPr lang="en-GB" dirty="0">
                          <a:solidFill>
                            <a:schemeClr val="tx1"/>
                          </a:solidFill>
                        </a:rPr>
                        <a:t>By</a:t>
                      </a:r>
                      <a:r>
                        <a:rPr lang="en-GB" baseline="0" dirty="0">
                          <a:solidFill>
                            <a:schemeClr val="tx1"/>
                          </a:solidFill>
                        </a:rPr>
                        <a:t> April S3</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rPr>
                        <a:t>Pathway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9484728"/>
                  </a:ext>
                </a:extLst>
              </a:tr>
              <a:tr h="372183">
                <a:tc>
                  <a:txBody>
                    <a:bodyPr/>
                    <a:lstStyle/>
                    <a:p>
                      <a:r>
                        <a:rPr lang="en-GB" dirty="0">
                          <a:sym typeface="Wingdings" panose="05000000000000000000" pitchFamily="2" charset="2"/>
                        </a:rPr>
                        <a:t>2</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931710"/>
                  </a:ext>
                </a:extLst>
              </a:tr>
              <a:tr h="372183">
                <a:tc>
                  <a:txBody>
                    <a:bodyPr/>
                    <a:lstStyle/>
                    <a:p>
                      <a:r>
                        <a:rPr lang="en-GB" dirty="0"/>
                        <a:t>2A, 2B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8605853"/>
                  </a:ext>
                </a:extLst>
              </a:tr>
              <a:tr h="372183">
                <a:tc>
                  <a:txBody>
                    <a:bodyPr/>
                    <a:lstStyle/>
                    <a:p>
                      <a:r>
                        <a:rPr lang="en-GB" dirty="0"/>
                        <a:t>3, 3A, 3B,</a:t>
                      </a:r>
                      <a:r>
                        <a:rPr lang="en-GB" baseline="0" dirty="0"/>
                        <a:t> </a:t>
                      </a:r>
                      <a:r>
                        <a:rPr lang="en-GB" dirty="0">
                          <a:sym typeface="Wingdings" panose="05000000000000000000" pitchFamily="2" charset="2"/>
                        </a:rPr>
                        <a:t>4</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864281"/>
                  </a:ext>
                </a:extLst>
              </a:tr>
            </a:tbl>
          </a:graphicData>
        </a:graphic>
      </p:graphicFrame>
      <p:sp>
        <p:nvSpPr>
          <p:cNvPr id="33" name="TextBox 32">
            <a:extLst>
              <a:ext uri="{FF2B5EF4-FFF2-40B4-BE49-F238E27FC236}">
                <a16:creationId xmlns:a16="http://schemas.microsoft.com/office/drawing/2014/main" id="{E1A3CE16-EEF2-4EFF-407C-907E9F6B5A34}"/>
              </a:ext>
            </a:extLst>
          </p:cNvPr>
          <p:cNvSpPr txBox="1"/>
          <p:nvPr/>
        </p:nvSpPr>
        <p:spPr>
          <a:xfrm>
            <a:off x="10642283" y="62170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May</a:t>
            </a:r>
          </a:p>
        </p:txBody>
      </p:sp>
      <p:sp>
        <p:nvSpPr>
          <p:cNvPr id="3" name="Rectangle 1">
            <a:extLst>
              <a:ext uri="{FF2B5EF4-FFF2-40B4-BE49-F238E27FC236}">
                <a16:creationId xmlns:a16="http://schemas.microsoft.com/office/drawing/2014/main" id="{53FCDC3F-B842-049B-962B-C2580CBC72D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3">
            <a:extLst>
              <a:ext uri="{FF2B5EF4-FFF2-40B4-BE49-F238E27FC236}">
                <a16:creationId xmlns:a16="http://schemas.microsoft.com/office/drawing/2014/main" id="{DC2E24C1-6BF9-3E42-0001-E55BCE0EB6F2}"/>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descr="Chequered Flag No Background">
            <a:extLst>
              <a:ext uri="{FF2B5EF4-FFF2-40B4-BE49-F238E27FC236}">
                <a16:creationId xmlns:a16="http://schemas.microsoft.com/office/drawing/2014/main" id="{F7B9267C-FA5F-48E4-7A76-D17F1371D50E}"/>
              </a:ext>
            </a:extLst>
          </p:cNvPr>
          <p:cNvPicPr>
            <a:picLocks noChangeAspect="1"/>
          </p:cNvPicPr>
          <p:nvPr/>
        </p:nvPicPr>
        <p:blipFill>
          <a:blip r:embed="rId3"/>
          <a:stretch>
            <a:fillRect/>
          </a:stretch>
        </p:blipFill>
        <p:spPr>
          <a:xfrm flipH="1">
            <a:off x="8295200" y="4504626"/>
            <a:ext cx="1156831" cy="954057"/>
          </a:xfrm>
          <a:prstGeom prst="rect">
            <a:avLst/>
          </a:prstGeom>
        </p:spPr>
      </p:pic>
      <p:pic>
        <p:nvPicPr>
          <p:cNvPr id="21" name="Picture 20" descr="4,000+ Cartoon Convertible Car Stock Illustrations, Royalty ...">
            <a:extLst>
              <a:ext uri="{FF2B5EF4-FFF2-40B4-BE49-F238E27FC236}">
                <a16:creationId xmlns:a16="http://schemas.microsoft.com/office/drawing/2014/main" id="{5D825E70-F3FD-4E44-A546-9D56FA3002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66150" y="2019799"/>
            <a:ext cx="4704452" cy="4949007"/>
          </a:xfrm>
          <a:prstGeom prst="rect">
            <a:avLst/>
          </a:prstGeom>
        </p:spPr>
      </p:pic>
      <p:pic>
        <p:nvPicPr>
          <p:cNvPr id="4" name="Picture 3" descr="A person with long curly hair&#10;&#10;AI-generated content may be incorrect.">
            <a:extLst>
              <a:ext uri="{FF2B5EF4-FFF2-40B4-BE49-F238E27FC236}">
                <a16:creationId xmlns:a16="http://schemas.microsoft.com/office/drawing/2014/main" id="{DBA42E4C-4D3C-7AFC-186F-AA186E3F9BE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646872" y="3068638"/>
            <a:ext cx="1765935" cy="1848485"/>
          </a:xfrm>
          <a:prstGeom prst="rect">
            <a:avLst/>
          </a:prstGeom>
        </p:spPr>
      </p:pic>
      <p:pic>
        <p:nvPicPr>
          <p:cNvPr id="18" name="Picture 17" descr="A person with long curly hair&#10;&#10;AI-generated content may be incorrect.">
            <a:extLst>
              <a:ext uri="{FF2B5EF4-FFF2-40B4-BE49-F238E27FC236}">
                <a16:creationId xmlns:a16="http://schemas.microsoft.com/office/drawing/2014/main" id="{02DC8302-6729-5CE2-7E26-96AA9C528578}"/>
              </a:ext>
            </a:extLst>
          </p:cNvPr>
          <p:cNvPicPr>
            <a:picLocks noChangeAspect="1"/>
          </p:cNvPicPr>
          <p:nvPr/>
        </p:nvPicPr>
        <p:blipFill>
          <a:blip r:embed="rId8">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694815" y="3058259"/>
            <a:ext cx="1765935" cy="1848485"/>
          </a:xfrm>
          <a:prstGeom prst="rect">
            <a:avLst/>
          </a:prstGeom>
        </p:spPr>
      </p:pic>
    </p:spTree>
    <p:extLst>
      <p:ext uri="{BB962C8B-B14F-4D97-AF65-F5344CB8AC3E}">
        <p14:creationId xmlns:p14="http://schemas.microsoft.com/office/powerpoint/2010/main" val="3145569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61022A-27D4-2E28-3215-CB833CEE3D9A}"/>
            </a:ext>
          </a:extLst>
        </p:cNvPr>
        <p:cNvGrpSpPr/>
        <p:nvPr/>
      </p:nvGrpSpPr>
      <p:grpSpPr>
        <a:xfrm>
          <a:off x="0" y="0"/>
          <a:ext cx="0" cy="0"/>
          <a:chOff x="0" y="0"/>
          <a:chExt cx="0" cy="0"/>
        </a:xfrm>
      </p:grpSpPr>
      <p:sp>
        <p:nvSpPr>
          <p:cNvPr id="8" name="Arc 7">
            <a:extLst>
              <a:ext uri="{FF2B5EF4-FFF2-40B4-BE49-F238E27FC236}">
                <a16:creationId xmlns:a16="http://schemas.microsoft.com/office/drawing/2014/main" id="{AE2DE841-0108-65B1-62F0-186C2DED6E09}"/>
              </a:ext>
            </a:extLst>
          </p:cNvPr>
          <p:cNvSpPr/>
          <p:nvPr/>
        </p:nvSpPr>
        <p:spPr>
          <a:xfrm rot="10800000">
            <a:off x="1102994" y="4228342"/>
            <a:ext cx="381785" cy="1024669"/>
          </a:xfrm>
          <a:prstGeom prst="arc">
            <a:avLst>
              <a:gd name="adj1" fmla="val 16215668"/>
              <a:gd name="adj2" fmla="val 5391112"/>
            </a:avLst>
          </a:prstGeom>
          <a:ln w="22225">
            <a:solidFill>
              <a:srgbClr val="00B09B"/>
            </a:solidFill>
            <a:prstDash val="sysDash"/>
            <a:head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3A7E6E6A-E9B9-682D-2A37-165FFEA4EDD4}"/>
              </a:ext>
            </a:extLst>
          </p:cNvPr>
          <p:cNvSpPr/>
          <p:nvPr/>
        </p:nvSpPr>
        <p:spPr>
          <a:xfrm>
            <a:off x="8822037" y="2213551"/>
            <a:ext cx="476939" cy="955802"/>
          </a:xfrm>
          <a:prstGeom prst="arc">
            <a:avLst>
              <a:gd name="adj1" fmla="val 16755817"/>
              <a:gd name="adj2" fmla="val 5391112"/>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CD957E1E-8368-B245-9B51-AF674007A370}"/>
              </a:ext>
            </a:extLst>
          </p:cNvPr>
          <p:cNvCxnSpPr/>
          <p:nvPr/>
        </p:nvCxnSpPr>
        <p:spPr>
          <a:xfrm>
            <a:off x="3879150" y="6328057"/>
            <a:ext cx="1190951"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2B1791A-1F6E-C520-C917-4840616DA910}"/>
              </a:ext>
            </a:extLst>
          </p:cNvPr>
          <p:cNvCxnSpPr/>
          <p:nvPr/>
        </p:nvCxnSpPr>
        <p:spPr>
          <a:xfrm>
            <a:off x="4575323" y="2110903"/>
            <a:ext cx="1190951"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02E9626-005B-CCE1-B589-E6B79BB25085}"/>
              </a:ext>
            </a:extLst>
          </p:cNvPr>
          <p:cNvSpPr/>
          <p:nvPr/>
        </p:nvSpPr>
        <p:spPr>
          <a:xfrm>
            <a:off x="608604" y="1294545"/>
            <a:ext cx="76357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 </a:t>
            </a:r>
          </a:p>
        </p:txBody>
      </p:sp>
      <p:sp>
        <p:nvSpPr>
          <p:cNvPr id="13" name="Oval 12">
            <a:extLst>
              <a:ext uri="{FF2B5EF4-FFF2-40B4-BE49-F238E27FC236}">
                <a16:creationId xmlns:a16="http://schemas.microsoft.com/office/drawing/2014/main" id="{18F547FF-4DE5-C426-A127-BE572F6A5399}"/>
              </a:ext>
            </a:extLst>
          </p:cNvPr>
          <p:cNvSpPr/>
          <p:nvPr/>
        </p:nvSpPr>
        <p:spPr>
          <a:xfrm>
            <a:off x="3572817" y="3238815"/>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a:t>
            </a:r>
          </a:p>
        </p:txBody>
      </p:sp>
      <p:sp>
        <p:nvSpPr>
          <p:cNvPr id="14" name="Oval 13">
            <a:extLst>
              <a:ext uri="{FF2B5EF4-FFF2-40B4-BE49-F238E27FC236}">
                <a16:creationId xmlns:a16="http://schemas.microsoft.com/office/drawing/2014/main" id="{1117492F-B061-DA6E-0004-7A9B98756AA9}"/>
              </a:ext>
            </a:extLst>
          </p:cNvPr>
          <p:cNvSpPr/>
          <p:nvPr/>
        </p:nvSpPr>
        <p:spPr>
          <a:xfrm>
            <a:off x="162044" y="4349907"/>
            <a:ext cx="940949" cy="887978"/>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03B</a:t>
            </a:r>
          </a:p>
        </p:txBody>
      </p:sp>
      <p:sp>
        <p:nvSpPr>
          <p:cNvPr id="15" name="Oval 14">
            <a:extLst>
              <a:ext uri="{FF2B5EF4-FFF2-40B4-BE49-F238E27FC236}">
                <a16:creationId xmlns:a16="http://schemas.microsoft.com/office/drawing/2014/main" id="{DEC517E4-A4FA-AB98-F089-5519D8765626}"/>
              </a:ext>
            </a:extLst>
          </p:cNvPr>
          <p:cNvSpPr/>
          <p:nvPr/>
        </p:nvSpPr>
        <p:spPr>
          <a:xfrm>
            <a:off x="2447994" y="5486900"/>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panose="020F0502020204030204"/>
                <a:ea typeface="+mn-ea"/>
                <a:cs typeface="+mn-cs"/>
              </a:rPr>
              <a:t>03B/04</a:t>
            </a:r>
            <a:endPar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A1EE4E4-A211-B63E-4367-419EB852919A}"/>
              </a:ext>
            </a:extLst>
          </p:cNvPr>
          <p:cNvSpPr/>
          <p:nvPr/>
        </p:nvSpPr>
        <p:spPr>
          <a:xfrm>
            <a:off x="6131057" y="5453467"/>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7030A0"/>
                </a:solidFill>
                <a:effectLst/>
                <a:uLnTx/>
                <a:uFillTx/>
                <a:latin typeface="Calibri" panose="020F0502020204030204"/>
                <a:ea typeface="+mn-ea"/>
                <a:cs typeface="+mn-cs"/>
              </a:rPr>
              <a:t>03B/04</a:t>
            </a:r>
            <a:endPar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C066B75F-0760-71BF-117D-553CC767BC40}"/>
              </a:ext>
            </a:extLst>
          </p:cNvPr>
          <p:cNvSpPr/>
          <p:nvPr/>
        </p:nvSpPr>
        <p:spPr>
          <a:xfrm>
            <a:off x="10794816" y="5427093"/>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7030A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panose="020F0502020204030204"/>
                <a:ea typeface="+mn-ea"/>
                <a:cs typeface="+mn-cs"/>
              </a:rPr>
              <a:t>03 - 04</a:t>
            </a:r>
          </a:p>
        </p:txBody>
      </p:sp>
      <p:sp>
        <p:nvSpPr>
          <p:cNvPr id="26" name="TextBox 25">
            <a:extLst>
              <a:ext uri="{FF2B5EF4-FFF2-40B4-BE49-F238E27FC236}">
                <a16:creationId xmlns:a16="http://schemas.microsoft.com/office/drawing/2014/main" id="{4A6F47DB-A317-0070-5546-1094FCA0FF53}"/>
              </a:ext>
            </a:extLst>
          </p:cNvPr>
          <p:cNvSpPr txBox="1"/>
          <p:nvPr/>
        </p:nvSpPr>
        <p:spPr>
          <a:xfrm>
            <a:off x="8477290" y="2349657"/>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May</a:t>
            </a:r>
          </a:p>
        </p:txBody>
      </p:sp>
      <p:sp>
        <p:nvSpPr>
          <p:cNvPr id="27" name="Oval 26">
            <a:extLst>
              <a:ext uri="{FF2B5EF4-FFF2-40B4-BE49-F238E27FC236}">
                <a16:creationId xmlns:a16="http://schemas.microsoft.com/office/drawing/2014/main" id="{FFC28B08-C8BA-CBF2-6425-BD67E3E8C399}"/>
              </a:ext>
            </a:extLst>
          </p:cNvPr>
          <p:cNvSpPr/>
          <p:nvPr/>
        </p:nvSpPr>
        <p:spPr>
          <a:xfrm>
            <a:off x="3300179" y="1297914"/>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a:t>
            </a:r>
          </a:p>
        </p:txBody>
      </p:sp>
      <p:sp>
        <p:nvSpPr>
          <p:cNvPr id="28" name="TextBox 27">
            <a:extLst>
              <a:ext uri="{FF2B5EF4-FFF2-40B4-BE49-F238E27FC236}">
                <a16:creationId xmlns:a16="http://schemas.microsoft.com/office/drawing/2014/main" id="{F8437864-CBFA-4133-5F9B-345AD5FD2CEA}"/>
              </a:ext>
            </a:extLst>
          </p:cNvPr>
          <p:cNvSpPr txBox="1"/>
          <p:nvPr/>
        </p:nvSpPr>
        <p:spPr>
          <a:xfrm>
            <a:off x="3250494" y="2046413"/>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Oct</a:t>
            </a:r>
          </a:p>
        </p:txBody>
      </p:sp>
      <p:sp>
        <p:nvSpPr>
          <p:cNvPr id="29" name="TextBox 28">
            <a:extLst>
              <a:ext uri="{FF2B5EF4-FFF2-40B4-BE49-F238E27FC236}">
                <a16:creationId xmlns:a16="http://schemas.microsoft.com/office/drawing/2014/main" id="{6526787F-7928-C0D5-B256-55FA63DA3431}"/>
              </a:ext>
            </a:extLst>
          </p:cNvPr>
          <p:cNvSpPr txBox="1"/>
          <p:nvPr/>
        </p:nvSpPr>
        <p:spPr>
          <a:xfrm>
            <a:off x="3572817" y="4007494"/>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Dec</a:t>
            </a:r>
          </a:p>
        </p:txBody>
      </p:sp>
      <p:sp>
        <p:nvSpPr>
          <p:cNvPr id="30" name="TextBox 29">
            <a:extLst>
              <a:ext uri="{FF2B5EF4-FFF2-40B4-BE49-F238E27FC236}">
                <a16:creationId xmlns:a16="http://schemas.microsoft.com/office/drawing/2014/main" id="{1C8705A0-28B9-A354-7CC2-F54EA69B9273}"/>
              </a:ext>
            </a:extLst>
          </p:cNvPr>
          <p:cNvSpPr txBox="1"/>
          <p:nvPr/>
        </p:nvSpPr>
        <p:spPr>
          <a:xfrm>
            <a:off x="1149089" y="4535014"/>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Apr</a:t>
            </a:r>
          </a:p>
        </p:txBody>
      </p:sp>
      <p:sp>
        <p:nvSpPr>
          <p:cNvPr id="31" name="TextBox 30">
            <a:extLst>
              <a:ext uri="{FF2B5EF4-FFF2-40B4-BE49-F238E27FC236}">
                <a16:creationId xmlns:a16="http://schemas.microsoft.com/office/drawing/2014/main" id="{F2209D6E-E682-C03A-3C43-DC55DEFE38CA}"/>
              </a:ext>
            </a:extLst>
          </p:cNvPr>
          <p:cNvSpPr txBox="1"/>
          <p:nvPr/>
        </p:nvSpPr>
        <p:spPr>
          <a:xfrm>
            <a:off x="2480740" y="62170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Oct</a:t>
            </a:r>
          </a:p>
        </p:txBody>
      </p:sp>
      <p:sp>
        <p:nvSpPr>
          <p:cNvPr id="32" name="TextBox 31">
            <a:extLst>
              <a:ext uri="{FF2B5EF4-FFF2-40B4-BE49-F238E27FC236}">
                <a16:creationId xmlns:a16="http://schemas.microsoft.com/office/drawing/2014/main" id="{BDC83243-8899-ACEA-3A7E-49EEFE42DEB7}"/>
              </a:ext>
            </a:extLst>
          </p:cNvPr>
          <p:cNvSpPr txBox="1"/>
          <p:nvPr/>
        </p:nvSpPr>
        <p:spPr>
          <a:xfrm>
            <a:off x="6023654" y="6143391"/>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Jan</a:t>
            </a:r>
          </a:p>
        </p:txBody>
      </p:sp>
      <p:sp>
        <p:nvSpPr>
          <p:cNvPr id="36" name="Oval 35">
            <a:extLst>
              <a:ext uri="{FF2B5EF4-FFF2-40B4-BE49-F238E27FC236}">
                <a16:creationId xmlns:a16="http://schemas.microsoft.com/office/drawing/2014/main" id="{E0683464-BE4F-1604-738A-4B90D4C9A7E4}"/>
              </a:ext>
            </a:extLst>
          </p:cNvPr>
          <p:cNvSpPr/>
          <p:nvPr/>
        </p:nvSpPr>
        <p:spPr>
          <a:xfrm>
            <a:off x="9371906" y="2152538"/>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02B/03</a:t>
            </a:r>
          </a:p>
        </p:txBody>
      </p:sp>
      <p:sp>
        <p:nvSpPr>
          <p:cNvPr id="37" name="TextBox 36">
            <a:extLst>
              <a:ext uri="{FF2B5EF4-FFF2-40B4-BE49-F238E27FC236}">
                <a16:creationId xmlns:a16="http://schemas.microsoft.com/office/drawing/2014/main" id="{7DF1588C-FE1D-6030-610D-96009C707D33}"/>
              </a:ext>
            </a:extLst>
          </p:cNvPr>
          <p:cNvSpPr txBox="1"/>
          <p:nvPr/>
        </p:nvSpPr>
        <p:spPr>
          <a:xfrm>
            <a:off x="216446" y="1500292"/>
            <a:ext cx="441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S1</a:t>
            </a:r>
          </a:p>
        </p:txBody>
      </p:sp>
      <p:sp>
        <p:nvSpPr>
          <p:cNvPr id="38" name="TextBox 37">
            <a:extLst>
              <a:ext uri="{FF2B5EF4-FFF2-40B4-BE49-F238E27FC236}">
                <a16:creationId xmlns:a16="http://schemas.microsoft.com/office/drawing/2014/main" id="{5EBBEE2C-DBF9-BFAB-6D7E-7E6A048FFF4F}"/>
              </a:ext>
            </a:extLst>
          </p:cNvPr>
          <p:cNvSpPr txBox="1"/>
          <p:nvPr/>
        </p:nvSpPr>
        <p:spPr>
          <a:xfrm>
            <a:off x="11624149" y="5461652"/>
            <a:ext cx="441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S3</a:t>
            </a:r>
          </a:p>
        </p:txBody>
      </p:sp>
      <p:sp>
        <p:nvSpPr>
          <p:cNvPr id="46" name="Oval 45">
            <a:extLst>
              <a:ext uri="{FF2B5EF4-FFF2-40B4-BE49-F238E27FC236}">
                <a16:creationId xmlns:a16="http://schemas.microsoft.com/office/drawing/2014/main" id="{C3F42544-994C-8DB6-2866-2F8934B24CE6}"/>
              </a:ext>
            </a:extLst>
          </p:cNvPr>
          <p:cNvSpPr/>
          <p:nvPr/>
        </p:nvSpPr>
        <p:spPr>
          <a:xfrm>
            <a:off x="6511721" y="1260737"/>
            <a:ext cx="821952"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F361F"/>
                </a:solidFill>
                <a:effectLst/>
                <a:uLnTx/>
                <a:uFillTx/>
                <a:latin typeface="Calibri" panose="020F0502020204030204"/>
                <a:ea typeface="+mn-ea"/>
                <a:cs typeface="+mn-cs"/>
              </a:rPr>
              <a:t>02A/02B</a:t>
            </a:r>
          </a:p>
        </p:txBody>
      </p:sp>
      <p:sp>
        <p:nvSpPr>
          <p:cNvPr id="47" name="TextBox 46">
            <a:extLst>
              <a:ext uri="{FF2B5EF4-FFF2-40B4-BE49-F238E27FC236}">
                <a16:creationId xmlns:a16="http://schemas.microsoft.com/office/drawing/2014/main" id="{1444647A-A0CF-924F-2AA1-C4F36F372497}"/>
              </a:ext>
            </a:extLst>
          </p:cNvPr>
          <p:cNvSpPr txBox="1"/>
          <p:nvPr/>
        </p:nvSpPr>
        <p:spPr>
          <a:xfrm>
            <a:off x="6514587" y="204020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S1 Feb</a:t>
            </a:r>
          </a:p>
        </p:txBody>
      </p:sp>
      <p:sp>
        <p:nvSpPr>
          <p:cNvPr id="48" name="Oval 47">
            <a:extLst>
              <a:ext uri="{FF2B5EF4-FFF2-40B4-BE49-F238E27FC236}">
                <a16:creationId xmlns:a16="http://schemas.microsoft.com/office/drawing/2014/main" id="{DBF08280-B0F7-6A44-2707-C5C8220DAB65}"/>
              </a:ext>
            </a:extLst>
          </p:cNvPr>
          <p:cNvSpPr/>
          <p:nvPr/>
        </p:nvSpPr>
        <p:spPr>
          <a:xfrm>
            <a:off x="8064485" y="3241772"/>
            <a:ext cx="763571" cy="763571"/>
          </a:xfrm>
          <a:prstGeom prst="ellipse">
            <a:avLst/>
          </a:prstGeom>
          <a:gradFill>
            <a:gsLst>
              <a:gs pos="0">
                <a:schemeClr val="bg1"/>
              </a:gs>
              <a:gs pos="50000">
                <a:schemeClr val="bg1">
                  <a:lumMod val="95000"/>
                </a:schemeClr>
              </a:gs>
              <a:gs pos="100000">
                <a:schemeClr val="bg1">
                  <a:lumMod val="85000"/>
                </a:schemeClr>
              </a:gs>
            </a:gsLst>
          </a:gradFill>
          <a:ln w="28575">
            <a:solidFill>
              <a:srgbClr val="00B050"/>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02B/03</a:t>
            </a:r>
          </a:p>
        </p:txBody>
      </p:sp>
      <p:sp>
        <p:nvSpPr>
          <p:cNvPr id="49" name="TextBox 48">
            <a:extLst>
              <a:ext uri="{FF2B5EF4-FFF2-40B4-BE49-F238E27FC236}">
                <a16:creationId xmlns:a16="http://schemas.microsoft.com/office/drawing/2014/main" id="{5E6BBE4E-78A9-662B-754B-C08F13DC0D2A}"/>
              </a:ext>
            </a:extLst>
          </p:cNvPr>
          <p:cNvSpPr txBox="1"/>
          <p:nvPr/>
        </p:nvSpPr>
        <p:spPr>
          <a:xfrm>
            <a:off x="8097635" y="39975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S2 Sep</a:t>
            </a:r>
          </a:p>
        </p:txBody>
      </p:sp>
      <p:cxnSp>
        <p:nvCxnSpPr>
          <p:cNvPr id="55" name="Straight Arrow Connector 54">
            <a:extLst>
              <a:ext uri="{FF2B5EF4-FFF2-40B4-BE49-F238E27FC236}">
                <a16:creationId xmlns:a16="http://schemas.microsoft.com/office/drawing/2014/main" id="{4DE1FA38-AA27-E680-CEDC-D2D02F646557}"/>
              </a:ext>
            </a:extLst>
          </p:cNvPr>
          <p:cNvCxnSpPr>
            <a:cxnSpLocks/>
          </p:cNvCxnSpPr>
          <p:nvPr/>
        </p:nvCxnSpPr>
        <p:spPr>
          <a:xfrm flipH="1">
            <a:off x="5302239" y="4060089"/>
            <a:ext cx="1130612" cy="0"/>
          </a:xfrm>
          <a:prstGeom prst="straightConnector1">
            <a:avLst/>
          </a:prstGeom>
          <a:ln w="22225">
            <a:solidFill>
              <a:srgbClr val="00B09B"/>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796349EB-5724-26AD-341D-BE915EA62A3E}"/>
              </a:ext>
            </a:extLst>
          </p:cNvPr>
          <p:cNvGraphicFramePr>
            <a:graphicFrameLocks noGrp="1"/>
          </p:cNvGraphicFramePr>
          <p:nvPr/>
        </p:nvGraphicFramePr>
        <p:xfrm>
          <a:off x="9809510" y="17573"/>
          <a:ext cx="2333794" cy="2035767"/>
        </p:xfrm>
        <a:graphic>
          <a:graphicData uri="http://schemas.openxmlformats.org/drawingml/2006/table">
            <a:tbl>
              <a:tblPr firstRow="1" bandRow="1">
                <a:tableStyleId>{073A0DAA-6AF3-43AB-8588-CEC1D06C72B9}</a:tableStyleId>
              </a:tblPr>
              <a:tblGrid>
                <a:gridCol w="1324754">
                  <a:extLst>
                    <a:ext uri="{9D8B030D-6E8A-4147-A177-3AD203B41FA5}">
                      <a16:colId xmlns:a16="http://schemas.microsoft.com/office/drawing/2014/main" val="759926506"/>
                    </a:ext>
                  </a:extLst>
                </a:gridCol>
                <a:gridCol w="1009040">
                  <a:extLst>
                    <a:ext uri="{9D8B030D-6E8A-4147-A177-3AD203B41FA5}">
                      <a16:colId xmlns:a16="http://schemas.microsoft.com/office/drawing/2014/main" val="50873655"/>
                    </a:ext>
                  </a:extLst>
                </a:gridCol>
              </a:tblGrid>
              <a:tr h="651321">
                <a:tc>
                  <a:txBody>
                    <a:bodyPr/>
                    <a:lstStyle/>
                    <a:p>
                      <a:r>
                        <a:rPr lang="en-GB" dirty="0">
                          <a:solidFill>
                            <a:schemeClr val="tx1"/>
                          </a:solidFill>
                        </a:rPr>
                        <a:t>By</a:t>
                      </a:r>
                      <a:r>
                        <a:rPr lang="en-GB" baseline="0" dirty="0">
                          <a:solidFill>
                            <a:schemeClr val="tx1"/>
                          </a:solidFill>
                        </a:rPr>
                        <a:t> April S3</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solidFill>
                            <a:schemeClr val="tx1"/>
                          </a:solidFill>
                        </a:rPr>
                        <a:t>Pathway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9484728"/>
                  </a:ext>
                </a:extLst>
              </a:tr>
              <a:tr h="372183">
                <a:tc>
                  <a:txBody>
                    <a:bodyPr/>
                    <a:lstStyle/>
                    <a:p>
                      <a:r>
                        <a:rPr lang="en-GB" dirty="0">
                          <a:sym typeface="Wingdings" panose="05000000000000000000" pitchFamily="2" charset="2"/>
                        </a:rPr>
                        <a:t>2</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931710"/>
                  </a:ext>
                </a:extLst>
              </a:tr>
              <a:tr h="372183">
                <a:tc>
                  <a:txBody>
                    <a:bodyPr/>
                    <a:lstStyle/>
                    <a:p>
                      <a:r>
                        <a:rPr lang="en-GB" dirty="0"/>
                        <a:t>2A, 2B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8605853"/>
                  </a:ext>
                </a:extLst>
              </a:tr>
              <a:tr h="372183">
                <a:tc>
                  <a:txBody>
                    <a:bodyPr/>
                    <a:lstStyle/>
                    <a:p>
                      <a:r>
                        <a:rPr lang="en-GB" dirty="0"/>
                        <a:t>3, 3A, 3B,</a:t>
                      </a:r>
                      <a:r>
                        <a:rPr lang="en-GB" baseline="0" dirty="0"/>
                        <a:t> </a:t>
                      </a:r>
                      <a:r>
                        <a:rPr lang="en-GB" dirty="0">
                          <a:sym typeface="Wingdings" panose="05000000000000000000" pitchFamily="2" charset="2"/>
                        </a:rPr>
                        <a:t>4</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dirty="0"/>
                        <a:t>N5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864281"/>
                  </a:ext>
                </a:extLst>
              </a:tr>
            </a:tbl>
          </a:graphicData>
        </a:graphic>
      </p:graphicFrame>
      <p:sp>
        <p:nvSpPr>
          <p:cNvPr id="33" name="TextBox 32">
            <a:extLst>
              <a:ext uri="{FF2B5EF4-FFF2-40B4-BE49-F238E27FC236}">
                <a16:creationId xmlns:a16="http://schemas.microsoft.com/office/drawing/2014/main" id="{A26327D8-7DEB-87B1-53AA-0488847AFD90}"/>
              </a:ext>
            </a:extLst>
          </p:cNvPr>
          <p:cNvSpPr txBox="1"/>
          <p:nvPr/>
        </p:nvSpPr>
        <p:spPr>
          <a:xfrm>
            <a:off x="10642283" y="6217038"/>
            <a:ext cx="981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S3 May</a:t>
            </a:r>
          </a:p>
        </p:txBody>
      </p:sp>
      <p:sp>
        <p:nvSpPr>
          <p:cNvPr id="3" name="Rectangle 1">
            <a:extLst>
              <a:ext uri="{FF2B5EF4-FFF2-40B4-BE49-F238E27FC236}">
                <a16:creationId xmlns:a16="http://schemas.microsoft.com/office/drawing/2014/main" id="{C22ED740-E207-E208-85D1-6A7B2FBA064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3">
            <a:extLst>
              <a:ext uri="{FF2B5EF4-FFF2-40B4-BE49-F238E27FC236}">
                <a16:creationId xmlns:a16="http://schemas.microsoft.com/office/drawing/2014/main" id="{75C26A21-AB9F-CB7B-6A87-40BAF9E6192A}"/>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descr="Chequered Flag No Background">
            <a:extLst>
              <a:ext uri="{FF2B5EF4-FFF2-40B4-BE49-F238E27FC236}">
                <a16:creationId xmlns:a16="http://schemas.microsoft.com/office/drawing/2014/main" id="{8E31D794-4F72-531B-667C-0304FA3DE51C}"/>
              </a:ext>
            </a:extLst>
          </p:cNvPr>
          <p:cNvPicPr>
            <a:picLocks noChangeAspect="1"/>
          </p:cNvPicPr>
          <p:nvPr/>
        </p:nvPicPr>
        <p:blipFill>
          <a:blip r:embed="rId3"/>
          <a:stretch>
            <a:fillRect/>
          </a:stretch>
        </p:blipFill>
        <p:spPr>
          <a:xfrm flipH="1">
            <a:off x="8295200" y="4504626"/>
            <a:ext cx="1156831" cy="954057"/>
          </a:xfrm>
          <a:prstGeom prst="rect">
            <a:avLst/>
          </a:prstGeom>
        </p:spPr>
      </p:pic>
      <p:pic>
        <p:nvPicPr>
          <p:cNvPr id="21" name="Picture 20" descr="4,000+ Cartoon Convertible Car Stock Illustrations, Royalty ...">
            <a:extLst>
              <a:ext uri="{FF2B5EF4-FFF2-40B4-BE49-F238E27FC236}">
                <a16:creationId xmlns:a16="http://schemas.microsoft.com/office/drawing/2014/main" id="{0F6A3D7E-EE96-0E1B-0D1B-80421DCCA9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623786" y="1904344"/>
            <a:ext cx="4704452" cy="4949007"/>
          </a:xfrm>
          <a:prstGeom prst="rect">
            <a:avLst/>
          </a:prstGeom>
        </p:spPr>
      </p:pic>
      <p:pic>
        <p:nvPicPr>
          <p:cNvPr id="4" name="Picture 3" descr="A person with long curly hair&#10;&#10;AI-generated content may be incorrect.">
            <a:extLst>
              <a:ext uri="{FF2B5EF4-FFF2-40B4-BE49-F238E27FC236}">
                <a16:creationId xmlns:a16="http://schemas.microsoft.com/office/drawing/2014/main" id="{A65C8769-EDA0-DD97-9097-8193ED7C6EB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100781" y="2877445"/>
            <a:ext cx="1765935" cy="1848485"/>
          </a:xfrm>
          <a:prstGeom prst="rect">
            <a:avLst/>
          </a:prstGeom>
        </p:spPr>
      </p:pic>
      <p:pic>
        <p:nvPicPr>
          <p:cNvPr id="18" name="Picture 17" descr="A person giving thumbs up&#10;&#10;AI-generated content may be incorrect.">
            <a:extLst>
              <a:ext uri="{FF2B5EF4-FFF2-40B4-BE49-F238E27FC236}">
                <a16:creationId xmlns:a16="http://schemas.microsoft.com/office/drawing/2014/main" id="{EF324C20-E193-5073-6D13-AA8BEB9AEBA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062764" y="1991314"/>
            <a:ext cx="2073967" cy="2719358"/>
          </a:xfrm>
          <a:prstGeom prst="rect">
            <a:avLst/>
          </a:prstGeom>
        </p:spPr>
      </p:pic>
    </p:spTree>
    <p:extLst>
      <p:ext uri="{BB962C8B-B14F-4D97-AF65-F5344CB8AC3E}">
        <p14:creationId xmlns:p14="http://schemas.microsoft.com/office/powerpoint/2010/main" val="2580688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B5FD-F77A-3E62-D879-70D69518EF1F}"/>
              </a:ext>
            </a:extLst>
          </p:cNvPr>
          <p:cNvSpPr>
            <a:spLocks noGrp="1"/>
          </p:cNvSpPr>
          <p:nvPr>
            <p:ph type="title"/>
          </p:nvPr>
        </p:nvSpPr>
        <p:spPr/>
        <p:txBody>
          <a:bodyPr/>
          <a:lstStyle/>
          <a:p>
            <a:endParaRPr lang="en-US"/>
          </a:p>
        </p:txBody>
      </p:sp>
      <p:pic>
        <p:nvPicPr>
          <p:cNvPr id="4" name="Content Placeholder 3" descr="A form with a road and text&#10;&#10;AI-generated content may be incorrect.">
            <a:extLst>
              <a:ext uri="{FF2B5EF4-FFF2-40B4-BE49-F238E27FC236}">
                <a16:creationId xmlns:a16="http://schemas.microsoft.com/office/drawing/2014/main" id="{07AA3A35-F869-3343-6C22-451FBEFB642B}"/>
              </a:ext>
            </a:extLst>
          </p:cNvPr>
          <p:cNvPicPr>
            <a:picLocks noGrp="1" noChangeAspect="1"/>
          </p:cNvPicPr>
          <p:nvPr>
            <p:ph idx="1"/>
          </p:nvPr>
        </p:nvPicPr>
        <p:blipFill>
          <a:blip r:embed="rId2"/>
          <a:stretch>
            <a:fillRect/>
          </a:stretch>
        </p:blipFill>
        <p:spPr>
          <a:xfrm>
            <a:off x="1772" y="802586"/>
            <a:ext cx="10893487" cy="6053523"/>
          </a:xfrm>
        </p:spPr>
      </p:pic>
    </p:spTree>
    <p:extLst>
      <p:ext uri="{BB962C8B-B14F-4D97-AF65-F5344CB8AC3E}">
        <p14:creationId xmlns:p14="http://schemas.microsoft.com/office/powerpoint/2010/main" val="157126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CF2CBE9-BAEE-BA0E-E5DC-43773123A652}"/>
              </a:ext>
            </a:extLst>
          </p:cNvPr>
          <p:cNvGraphicFramePr>
            <a:graphicFrameLocks noGrp="1"/>
          </p:cNvGraphicFramePr>
          <p:nvPr>
            <p:extLst>
              <p:ext uri="{D42A27DB-BD31-4B8C-83A1-F6EECF244321}">
                <p14:modId xmlns:p14="http://schemas.microsoft.com/office/powerpoint/2010/main" val="312862902"/>
              </p:ext>
            </p:extLst>
          </p:nvPr>
        </p:nvGraphicFramePr>
        <p:xfrm>
          <a:off x="83343" y="833437"/>
          <a:ext cx="10791203" cy="6380305"/>
        </p:xfrm>
        <a:graphic>
          <a:graphicData uri="http://schemas.openxmlformats.org/drawingml/2006/table">
            <a:tbl>
              <a:tblPr firstRow="1" firstCol="1" bandRow="1">
                <a:tableStyleId>{5C22544A-7EE6-4342-B048-85BDC9FD1C3A}</a:tableStyleId>
              </a:tblPr>
              <a:tblGrid>
                <a:gridCol w="1543142">
                  <a:extLst>
                    <a:ext uri="{9D8B030D-6E8A-4147-A177-3AD203B41FA5}">
                      <a16:colId xmlns:a16="http://schemas.microsoft.com/office/drawing/2014/main" val="1856083881"/>
                    </a:ext>
                  </a:extLst>
                </a:gridCol>
                <a:gridCol w="1540984">
                  <a:extLst>
                    <a:ext uri="{9D8B030D-6E8A-4147-A177-3AD203B41FA5}">
                      <a16:colId xmlns:a16="http://schemas.microsoft.com/office/drawing/2014/main" val="3445359043"/>
                    </a:ext>
                  </a:extLst>
                </a:gridCol>
                <a:gridCol w="1540984">
                  <a:extLst>
                    <a:ext uri="{9D8B030D-6E8A-4147-A177-3AD203B41FA5}">
                      <a16:colId xmlns:a16="http://schemas.microsoft.com/office/drawing/2014/main" val="732196670"/>
                    </a:ext>
                  </a:extLst>
                </a:gridCol>
                <a:gridCol w="1545300">
                  <a:extLst>
                    <a:ext uri="{9D8B030D-6E8A-4147-A177-3AD203B41FA5}">
                      <a16:colId xmlns:a16="http://schemas.microsoft.com/office/drawing/2014/main" val="3848274916"/>
                    </a:ext>
                  </a:extLst>
                </a:gridCol>
                <a:gridCol w="1540984">
                  <a:extLst>
                    <a:ext uri="{9D8B030D-6E8A-4147-A177-3AD203B41FA5}">
                      <a16:colId xmlns:a16="http://schemas.microsoft.com/office/drawing/2014/main" val="2662904866"/>
                    </a:ext>
                  </a:extLst>
                </a:gridCol>
                <a:gridCol w="1538825">
                  <a:extLst>
                    <a:ext uri="{9D8B030D-6E8A-4147-A177-3AD203B41FA5}">
                      <a16:colId xmlns:a16="http://schemas.microsoft.com/office/drawing/2014/main" val="1416494378"/>
                    </a:ext>
                  </a:extLst>
                </a:gridCol>
                <a:gridCol w="1540984">
                  <a:extLst>
                    <a:ext uri="{9D8B030D-6E8A-4147-A177-3AD203B41FA5}">
                      <a16:colId xmlns:a16="http://schemas.microsoft.com/office/drawing/2014/main" val="4022477372"/>
                    </a:ext>
                  </a:extLst>
                </a:gridCol>
              </a:tblGrid>
              <a:tr h="910986">
                <a:tc>
                  <a:txBody>
                    <a:bodyPr/>
                    <a:lstStyle/>
                    <a:p>
                      <a:pPr algn="ctr">
                        <a:lnSpc>
                          <a:spcPct val="107000"/>
                        </a:lnSpc>
                        <a:spcAft>
                          <a:spcPts val="800"/>
                        </a:spcAft>
                      </a:pPr>
                      <a:r>
                        <a:rPr lang="en-US" sz="2400" b="1" dirty="0">
                          <a:solidFill>
                            <a:schemeClr val="tx1"/>
                          </a:solidFill>
                          <a:effectLst/>
                          <a:latin typeface="Calibri"/>
                          <a:ea typeface="Calibri"/>
                          <a:cs typeface="Times New Roman"/>
                        </a:rPr>
                        <a:t>A – 4 periods</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2400" b="1" dirty="0">
                          <a:solidFill>
                            <a:schemeClr val="tx1"/>
                          </a:solidFill>
                          <a:effectLst/>
                          <a:latin typeface="Calibri"/>
                          <a:ea typeface="Calibri"/>
                          <a:cs typeface="Times New Roman"/>
                        </a:rPr>
                        <a:t>B – 4 periods</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2400" b="1" dirty="0">
                          <a:solidFill>
                            <a:schemeClr val="tx1"/>
                          </a:solidFill>
                          <a:effectLst/>
                          <a:latin typeface="Calibri"/>
                          <a:ea typeface="Calibri"/>
                          <a:cs typeface="Times New Roman"/>
                        </a:rPr>
                        <a:t>C – 4 periods</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2400" b="1" dirty="0">
                          <a:solidFill>
                            <a:schemeClr val="tx1"/>
                          </a:solidFill>
                          <a:effectLst/>
                          <a:latin typeface="Calibri"/>
                          <a:ea typeface="Calibri"/>
                          <a:cs typeface="Times New Roman"/>
                        </a:rPr>
                        <a:t>D – 4 periods</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2400" b="1" dirty="0">
                          <a:solidFill>
                            <a:schemeClr val="tx1"/>
                          </a:solidFill>
                          <a:effectLst/>
                          <a:latin typeface="Calibri"/>
                          <a:ea typeface="Calibri"/>
                          <a:cs typeface="Times New Roman"/>
                        </a:rPr>
                        <a:t>E – 4 periods</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2400" b="1" dirty="0" err="1">
                          <a:solidFill>
                            <a:schemeClr val="tx1"/>
                          </a:solidFill>
                          <a:effectLst/>
                          <a:latin typeface="Calibri"/>
                          <a:ea typeface="Calibri"/>
                          <a:cs typeface="Times New Roman"/>
                        </a:rPr>
                        <a:t>Maths</a:t>
                      </a:r>
                      <a:r>
                        <a:rPr lang="en-US" sz="2400" b="1" dirty="0">
                          <a:solidFill>
                            <a:schemeClr val="tx1"/>
                          </a:solidFill>
                          <a:effectLst/>
                          <a:latin typeface="Calibri"/>
                          <a:ea typeface="Calibri"/>
                          <a:cs typeface="Times New Roman"/>
                        </a:rPr>
                        <a:t> – 4 periods</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2400" b="1" dirty="0">
                          <a:solidFill>
                            <a:schemeClr val="tx1"/>
                          </a:solidFill>
                          <a:effectLst/>
                          <a:latin typeface="Calibri"/>
                          <a:ea typeface="Calibri"/>
                          <a:cs typeface="Times New Roman"/>
                        </a:rPr>
                        <a:t>Other Subjects</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8988490"/>
                  </a:ext>
                </a:extLst>
              </a:tr>
              <a:tr h="2933173">
                <a:tc>
                  <a:txBody>
                    <a:bodyPr/>
                    <a:lstStyle/>
                    <a:p>
                      <a:pPr algn="l">
                        <a:lnSpc>
                          <a:spcPct val="107000"/>
                        </a:lnSpc>
                        <a:spcAft>
                          <a:spcPts val="800"/>
                        </a:spcAft>
                      </a:pPr>
                      <a:endParaRPr lang="en-US" sz="1600" b="1" dirty="0">
                        <a:solidFill>
                          <a:schemeClr val="tx1"/>
                        </a:solidFill>
                        <a:effectLst/>
                        <a:latin typeface="Calibri"/>
                        <a:ea typeface="Calibri"/>
                        <a:cs typeface="Times New Roman"/>
                      </a:endParaRPr>
                    </a:p>
                    <a:p>
                      <a:pPr algn="l">
                        <a:lnSpc>
                          <a:spcPct val="107000"/>
                        </a:lnSpc>
                        <a:spcAft>
                          <a:spcPts val="800"/>
                        </a:spcAft>
                      </a:pPr>
                      <a:r>
                        <a:rPr lang="en-US" sz="1600" b="1" dirty="0">
                          <a:solidFill>
                            <a:schemeClr val="tx1"/>
                          </a:solidFill>
                          <a:effectLst/>
                          <a:latin typeface="Calibri"/>
                          <a:ea typeface="Calibri"/>
                          <a:cs typeface="Times New Roman"/>
                        </a:rPr>
                        <a:t>Chemistry</a:t>
                      </a:r>
                    </a:p>
                    <a:p>
                      <a:pPr algn="l">
                        <a:lnSpc>
                          <a:spcPct val="107000"/>
                        </a:lnSpc>
                        <a:spcAft>
                          <a:spcPts val="800"/>
                        </a:spcAft>
                      </a:pPr>
                      <a:r>
                        <a:rPr lang="en-US" sz="1600" b="1" dirty="0">
                          <a:solidFill>
                            <a:schemeClr val="tx1"/>
                          </a:solidFill>
                          <a:effectLst/>
                          <a:latin typeface="Calibri"/>
                          <a:ea typeface="Calibri"/>
                          <a:cs typeface="Times New Roman"/>
                        </a:rPr>
                        <a:t>Computing</a:t>
                      </a:r>
                    </a:p>
                    <a:p>
                      <a:pPr algn="l">
                        <a:lnSpc>
                          <a:spcPct val="107000"/>
                        </a:lnSpc>
                        <a:spcAft>
                          <a:spcPts val="800"/>
                        </a:spcAft>
                      </a:pPr>
                      <a:r>
                        <a:rPr lang="en-US" sz="1600" b="1" dirty="0">
                          <a:solidFill>
                            <a:schemeClr val="tx1"/>
                          </a:solidFill>
                          <a:effectLst/>
                          <a:latin typeface="Calibri"/>
                          <a:ea typeface="Calibri"/>
                          <a:cs typeface="Times New Roman"/>
                        </a:rPr>
                        <a:t>Computing Tech (NPA)</a:t>
                      </a:r>
                    </a:p>
                    <a:p>
                      <a:pPr algn="l">
                        <a:lnSpc>
                          <a:spcPct val="107000"/>
                        </a:lnSpc>
                        <a:spcAft>
                          <a:spcPts val="800"/>
                        </a:spcAft>
                      </a:pPr>
                      <a:r>
                        <a:rPr lang="en-US" sz="1600" b="1" dirty="0">
                          <a:solidFill>
                            <a:schemeClr val="tx1"/>
                          </a:solidFill>
                          <a:effectLst/>
                          <a:latin typeface="Calibri"/>
                          <a:ea typeface="Calibri"/>
                          <a:cs typeface="Times New Roman"/>
                        </a:rPr>
                        <a:t>French</a:t>
                      </a:r>
                    </a:p>
                    <a:p>
                      <a:pPr algn="l">
                        <a:lnSpc>
                          <a:spcPct val="107000"/>
                        </a:lnSpc>
                        <a:spcAft>
                          <a:spcPts val="800"/>
                        </a:spcAft>
                      </a:pPr>
                      <a:r>
                        <a:rPr lang="en-US" sz="1600" b="1" dirty="0">
                          <a:solidFill>
                            <a:schemeClr val="tx1"/>
                          </a:solidFill>
                          <a:effectLst/>
                          <a:latin typeface="Calibri"/>
                          <a:ea typeface="Calibri"/>
                          <a:cs typeface="Times New Roman"/>
                        </a:rPr>
                        <a:t>PE</a:t>
                      </a:r>
                    </a:p>
                    <a:p>
                      <a:pPr algn="l">
                        <a:lnSpc>
                          <a:spcPct val="107000"/>
                        </a:lnSpc>
                        <a:spcAft>
                          <a:spcPts val="800"/>
                        </a:spcAft>
                      </a:pPr>
                      <a:r>
                        <a:rPr lang="en-US" sz="1600" b="1" dirty="0">
                          <a:solidFill>
                            <a:schemeClr val="tx1"/>
                          </a:solidFill>
                          <a:effectLst/>
                          <a:latin typeface="Calibri"/>
                          <a:ea typeface="Calibri"/>
                          <a:cs typeface="Times New Roman"/>
                        </a:rPr>
                        <a:t>Spanish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8E8"/>
                    </a:solidFill>
                  </a:tcPr>
                </a:tc>
                <a:tc>
                  <a:txBody>
                    <a:bodyPr/>
                    <a:lstStyle/>
                    <a:p>
                      <a:pPr algn="l">
                        <a:lnSpc>
                          <a:spcPct val="107000"/>
                        </a:lnSpc>
                        <a:spcAft>
                          <a:spcPts val="800"/>
                        </a:spcAft>
                      </a:pPr>
                      <a:endParaRPr lang="en-US" sz="1600" b="1" dirty="0">
                        <a:solidFill>
                          <a:schemeClr val="tx1"/>
                        </a:solidFill>
                        <a:effectLst/>
                        <a:latin typeface="Calibri"/>
                        <a:ea typeface="Calibri"/>
                        <a:cs typeface="Times New Roman"/>
                      </a:endParaRPr>
                    </a:p>
                    <a:p>
                      <a:pPr algn="l">
                        <a:lnSpc>
                          <a:spcPct val="107000"/>
                        </a:lnSpc>
                        <a:spcAft>
                          <a:spcPts val="800"/>
                        </a:spcAft>
                      </a:pPr>
                      <a:r>
                        <a:rPr lang="en-US" sz="1600" b="1" dirty="0">
                          <a:solidFill>
                            <a:schemeClr val="tx1"/>
                          </a:solidFill>
                          <a:effectLst/>
                          <a:latin typeface="Calibri"/>
                          <a:ea typeface="Calibri"/>
                          <a:cs typeface="Times New Roman"/>
                        </a:rPr>
                        <a:t>Biology</a:t>
                      </a:r>
                    </a:p>
                    <a:p>
                      <a:pPr algn="l">
                        <a:lnSpc>
                          <a:spcPct val="107000"/>
                        </a:lnSpc>
                        <a:spcAft>
                          <a:spcPts val="800"/>
                        </a:spcAft>
                      </a:pPr>
                      <a:r>
                        <a:rPr lang="en-US" sz="1600" b="1" dirty="0">
                          <a:solidFill>
                            <a:schemeClr val="tx1"/>
                          </a:solidFill>
                          <a:effectLst/>
                          <a:latin typeface="Calibri"/>
                          <a:ea typeface="Calibri"/>
                          <a:cs typeface="Times New Roman"/>
                        </a:rPr>
                        <a:t>Chemistry</a:t>
                      </a:r>
                    </a:p>
                    <a:p>
                      <a:pPr algn="l">
                        <a:lnSpc>
                          <a:spcPct val="107000"/>
                        </a:lnSpc>
                        <a:spcAft>
                          <a:spcPts val="800"/>
                        </a:spcAft>
                      </a:pPr>
                      <a:r>
                        <a:rPr lang="en-US" sz="1600" b="1" dirty="0">
                          <a:solidFill>
                            <a:schemeClr val="tx1"/>
                          </a:solidFill>
                          <a:effectLst/>
                          <a:latin typeface="Calibri"/>
                          <a:ea typeface="Calibri"/>
                          <a:cs typeface="Times New Roman"/>
                        </a:rPr>
                        <a:t>Dance</a:t>
                      </a:r>
                    </a:p>
                    <a:p>
                      <a:pPr algn="l">
                        <a:lnSpc>
                          <a:spcPct val="107000"/>
                        </a:lnSpc>
                        <a:spcAft>
                          <a:spcPts val="800"/>
                        </a:spcAft>
                      </a:pPr>
                      <a:r>
                        <a:rPr lang="en-US" sz="1600" b="1" dirty="0">
                          <a:solidFill>
                            <a:schemeClr val="tx1"/>
                          </a:solidFill>
                          <a:effectLst/>
                          <a:latin typeface="Calibri"/>
                          <a:ea typeface="Calibri"/>
                          <a:cs typeface="Times New Roman"/>
                        </a:rPr>
                        <a:t>History</a:t>
                      </a:r>
                    </a:p>
                    <a:p>
                      <a:pPr algn="l">
                        <a:lnSpc>
                          <a:spcPct val="107000"/>
                        </a:lnSpc>
                        <a:spcAft>
                          <a:spcPts val="800"/>
                        </a:spcAft>
                      </a:pPr>
                      <a:r>
                        <a:rPr lang="en-US" sz="1600" b="1" dirty="0">
                          <a:solidFill>
                            <a:schemeClr val="tx1"/>
                          </a:solidFill>
                          <a:effectLst/>
                          <a:latin typeface="Calibri"/>
                          <a:ea typeface="Calibri"/>
                          <a:cs typeface="Times New Roman"/>
                        </a:rPr>
                        <a:t>Lab Skills</a:t>
                      </a:r>
                    </a:p>
                    <a:p>
                      <a:pPr algn="l">
                        <a:lnSpc>
                          <a:spcPct val="107000"/>
                        </a:lnSpc>
                        <a:spcAft>
                          <a:spcPts val="800"/>
                        </a:spcAft>
                      </a:pPr>
                      <a:r>
                        <a:rPr lang="en-US" sz="1600" b="1" dirty="0">
                          <a:solidFill>
                            <a:schemeClr val="tx1"/>
                          </a:solidFill>
                          <a:effectLst/>
                          <a:latin typeface="Calibri"/>
                          <a:ea typeface="Calibri"/>
                          <a:cs typeface="Times New Roman"/>
                        </a:rPr>
                        <a:t>Physics</a:t>
                      </a:r>
                    </a:p>
                    <a:p>
                      <a:pPr algn="l">
                        <a:lnSpc>
                          <a:spcPct val="107000"/>
                        </a:lnSpc>
                        <a:spcAft>
                          <a:spcPts val="800"/>
                        </a:spcAft>
                      </a:pPr>
                      <a:r>
                        <a:rPr lang="en-US" sz="1600" b="1" dirty="0">
                          <a:solidFill>
                            <a:schemeClr val="tx1"/>
                          </a:solidFill>
                          <a:effectLst/>
                          <a:latin typeface="Calibri"/>
                          <a:ea typeface="Calibri"/>
                          <a:cs typeface="Times New Roman"/>
                        </a:rPr>
                        <a:t>Science (Level 3/4)</a:t>
                      </a:r>
                    </a:p>
                    <a:p>
                      <a:pPr algn="l">
                        <a:lnSpc>
                          <a:spcPct val="107000"/>
                        </a:lnSpc>
                        <a:spcAft>
                          <a:spcPts val="800"/>
                        </a:spcAft>
                      </a:pPr>
                      <a:endParaRPr lang="en-US" sz="1600" b="1"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8E8"/>
                    </a:solidFill>
                  </a:tcPr>
                </a:tc>
                <a:tc>
                  <a:txBody>
                    <a:bodyPr/>
                    <a:lstStyle/>
                    <a:p>
                      <a:pPr algn="l">
                        <a:lnSpc>
                          <a:spcPct val="107000"/>
                        </a:lnSpc>
                        <a:spcAft>
                          <a:spcPts val="800"/>
                        </a:spcAft>
                      </a:pPr>
                      <a:endParaRPr lang="en-US" sz="1600" b="1" dirty="0">
                        <a:solidFill>
                          <a:schemeClr val="tx1"/>
                        </a:solidFill>
                        <a:effectLst/>
                        <a:latin typeface="Calibri"/>
                        <a:ea typeface="Calibri"/>
                        <a:cs typeface="Times New Roman"/>
                      </a:endParaRPr>
                    </a:p>
                    <a:p>
                      <a:pPr algn="l">
                        <a:lnSpc>
                          <a:spcPct val="107000"/>
                        </a:lnSpc>
                        <a:spcAft>
                          <a:spcPts val="800"/>
                        </a:spcAft>
                      </a:pPr>
                      <a:r>
                        <a:rPr lang="en-US" sz="1600" b="1" dirty="0">
                          <a:solidFill>
                            <a:schemeClr val="tx1"/>
                          </a:solidFill>
                          <a:effectLst/>
                          <a:latin typeface="Calibri"/>
                          <a:ea typeface="Calibri"/>
                          <a:cs typeface="Times New Roman"/>
                        </a:rPr>
                        <a:t>Admin &amp; IT</a:t>
                      </a:r>
                    </a:p>
                    <a:p>
                      <a:pPr algn="l">
                        <a:lnSpc>
                          <a:spcPct val="107000"/>
                        </a:lnSpc>
                        <a:spcAft>
                          <a:spcPts val="800"/>
                        </a:spcAft>
                      </a:pPr>
                      <a:r>
                        <a:rPr lang="en-US" sz="1600" b="1" dirty="0">
                          <a:solidFill>
                            <a:schemeClr val="tx1"/>
                          </a:solidFill>
                          <a:effectLst/>
                          <a:latin typeface="Calibri"/>
                          <a:ea typeface="Calibri"/>
                          <a:cs typeface="Times New Roman"/>
                        </a:rPr>
                        <a:t>Business Management</a:t>
                      </a:r>
                    </a:p>
                    <a:p>
                      <a:pPr algn="l">
                        <a:lnSpc>
                          <a:spcPct val="107000"/>
                        </a:lnSpc>
                        <a:spcAft>
                          <a:spcPts val="800"/>
                        </a:spcAft>
                      </a:pPr>
                      <a:r>
                        <a:rPr lang="en-US" sz="1600" b="1" dirty="0">
                          <a:solidFill>
                            <a:schemeClr val="tx1"/>
                          </a:solidFill>
                          <a:effectLst/>
                          <a:latin typeface="Calibri"/>
                          <a:ea typeface="Calibri"/>
                          <a:cs typeface="Times New Roman"/>
                        </a:rPr>
                        <a:t>Geography</a:t>
                      </a:r>
                    </a:p>
                    <a:p>
                      <a:pPr algn="l">
                        <a:lnSpc>
                          <a:spcPct val="107000"/>
                        </a:lnSpc>
                        <a:spcAft>
                          <a:spcPts val="800"/>
                        </a:spcAft>
                      </a:pPr>
                      <a:r>
                        <a:rPr lang="en-US" sz="1600" b="1" dirty="0">
                          <a:solidFill>
                            <a:schemeClr val="tx1"/>
                          </a:solidFill>
                          <a:effectLst/>
                          <a:latin typeface="Calibri"/>
                          <a:ea typeface="Calibri"/>
                          <a:cs typeface="Times New Roman"/>
                        </a:rPr>
                        <a:t>History</a:t>
                      </a:r>
                    </a:p>
                    <a:p>
                      <a:pPr algn="l">
                        <a:lnSpc>
                          <a:spcPct val="107000"/>
                        </a:lnSpc>
                        <a:spcAft>
                          <a:spcPts val="800"/>
                        </a:spcAft>
                      </a:pPr>
                      <a:r>
                        <a:rPr lang="en-US" sz="1600" b="1" dirty="0">
                          <a:solidFill>
                            <a:schemeClr val="tx1"/>
                          </a:solidFill>
                          <a:effectLst/>
                          <a:latin typeface="Calibri"/>
                          <a:ea typeface="Calibri"/>
                          <a:cs typeface="Times New Roman"/>
                        </a:rPr>
                        <a:t>Modern Studies</a:t>
                      </a:r>
                    </a:p>
                    <a:p>
                      <a:pPr algn="l">
                        <a:lnSpc>
                          <a:spcPct val="107000"/>
                        </a:lnSpc>
                        <a:spcAft>
                          <a:spcPts val="800"/>
                        </a:spcAft>
                      </a:pPr>
                      <a:r>
                        <a:rPr lang="en-US" sz="1600" b="1" dirty="0">
                          <a:solidFill>
                            <a:schemeClr val="tx1"/>
                          </a:solidFill>
                          <a:effectLst/>
                          <a:latin typeface="Calibri"/>
                          <a:ea typeface="Calibri"/>
                          <a:cs typeface="Times New Roman"/>
                        </a:rPr>
                        <a:t>Travel and Tourism (NPA)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8E8"/>
                    </a:solidFill>
                  </a:tcPr>
                </a:tc>
                <a:tc>
                  <a:txBody>
                    <a:bodyPr/>
                    <a:lstStyle/>
                    <a:p>
                      <a:pPr algn="l">
                        <a:lnSpc>
                          <a:spcPct val="107000"/>
                        </a:lnSpc>
                        <a:spcAft>
                          <a:spcPts val="800"/>
                        </a:spcAft>
                      </a:pPr>
                      <a:endParaRPr lang="en-US" sz="1600" b="1" dirty="0">
                        <a:solidFill>
                          <a:schemeClr val="tx1"/>
                        </a:solidFill>
                        <a:effectLst/>
                        <a:latin typeface="Calibri"/>
                        <a:ea typeface="Calibri"/>
                        <a:cs typeface="Times New Roman"/>
                      </a:endParaRPr>
                    </a:p>
                    <a:p>
                      <a:pPr algn="l">
                        <a:lnSpc>
                          <a:spcPct val="107000"/>
                        </a:lnSpc>
                        <a:spcAft>
                          <a:spcPts val="800"/>
                        </a:spcAft>
                      </a:pPr>
                      <a:r>
                        <a:rPr lang="en-US" sz="1600" b="1" dirty="0">
                          <a:solidFill>
                            <a:schemeClr val="tx1"/>
                          </a:solidFill>
                          <a:effectLst/>
                          <a:latin typeface="Calibri"/>
                          <a:ea typeface="Calibri"/>
                          <a:cs typeface="Times New Roman"/>
                        </a:rPr>
                        <a:t>Accounts (Level 5 only)</a:t>
                      </a:r>
                    </a:p>
                    <a:p>
                      <a:pPr algn="l">
                        <a:lnSpc>
                          <a:spcPct val="107000"/>
                        </a:lnSpc>
                        <a:spcAft>
                          <a:spcPts val="800"/>
                        </a:spcAft>
                      </a:pPr>
                      <a:r>
                        <a:rPr lang="en-US" sz="1600" b="1" dirty="0">
                          <a:solidFill>
                            <a:schemeClr val="tx1"/>
                          </a:solidFill>
                          <a:effectLst/>
                          <a:latin typeface="Calibri"/>
                          <a:ea typeface="Calibri"/>
                          <a:cs typeface="Times New Roman"/>
                        </a:rPr>
                        <a:t>Admin &amp; IT</a:t>
                      </a:r>
                    </a:p>
                    <a:p>
                      <a:pPr algn="l">
                        <a:lnSpc>
                          <a:spcPct val="107000"/>
                        </a:lnSpc>
                        <a:spcAft>
                          <a:spcPts val="800"/>
                        </a:spcAft>
                      </a:pPr>
                      <a:r>
                        <a:rPr lang="en-US" sz="1600" b="1" dirty="0">
                          <a:solidFill>
                            <a:schemeClr val="tx1"/>
                          </a:solidFill>
                          <a:effectLst/>
                          <a:latin typeface="Calibri"/>
                          <a:ea typeface="Calibri"/>
                          <a:cs typeface="Times New Roman"/>
                        </a:rPr>
                        <a:t>Art</a:t>
                      </a:r>
                    </a:p>
                    <a:p>
                      <a:pPr algn="l">
                        <a:lnSpc>
                          <a:spcPct val="107000"/>
                        </a:lnSpc>
                        <a:spcAft>
                          <a:spcPts val="800"/>
                        </a:spcAft>
                      </a:pPr>
                      <a:r>
                        <a:rPr lang="en-US" sz="1600" b="1" dirty="0">
                          <a:solidFill>
                            <a:schemeClr val="tx1"/>
                          </a:solidFill>
                          <a:effectLst/>
                          <a:latin typeface="Calibri"/>
                          <a:ea typeface="Calibri"/>
                          <a:cs typeface="Times New Roman"/>
                        </a:rPr>
                        <a:t>Computing</a:t>
                      </a:r>
                    </a:p>
                    <a:p>
                      <a:pPr algn="l">
                        <a:lnSpc>
                          <a:spcPct val="107000"/>
                        </a:lnSpc>
                        <a:spcAft>
                          <a:spcPts val="800"/>
                        </a:spcAft>
                      </a:pPr>
                      <a:r>
                        <a:rPr lang="en-US" sz="1600" b="1" dirty="0">
                          <a:solidFill>
                            <a:schemeClr val="tx1"/>
                          </a:solidFill>
                          <a:effectLst/>
                          <a:latin typeface="Calibri"/>
                          <a:ea typeface="Calibri"/>
                          <a:cs typeface="Times New Roman"/>
                        </a:rPr>
                        <a:t>Graphics</a:t>
                      </a:r>
                    </a:p>
                    <a:p>
                      <a:pPr algn="l">
                        <a:lnSpc>
                          <a:spcPct val="107000"/>
                        </a:lnSpc>
                        <a:spcAft>
                          <a:spcPts val="800"/>
                        </a:spcAft>
                      </a:pPr>
                      <a:r>
                        <a:rPr lang="en-US" sz="1600" b="1" dirty="0">
                          <a:solidFill>
                            <a:schemeClr val="tx1"/>
                          </a:solidFill>
                          <a:effectLst/>
                          <a:latin typeface="Calibri"/>
                          <a:ea typeface="Calibri"/>
                          <a:cs typeface="Times New Roman"/>
                        </a:rPr>
                        <a:t>Music Tech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8E8"/>
                    </a:solidFill>
                  </a:tcPr>
                </a:tc>
                <a:tc>
                  <a:txBody>
                    <a:bodyPr/>
                    <a:lstStyle/>
                    <a:p>
                      <a:pPr algn="l">
                        <a:lnSpc>
                          <a:spcPct val="107000"/>
                        </a:lnSpc>
                        <a:spcAft>
                          <a:spcPts val="800"/>
                        </a:spcAft>
                      </a:pPr>
                      <a:endParaRPr lang="en-US" sz="1600" b="1" dirty="0">
                        <a:solidFill>
                          <a:schemeClr val="tx1"/>
                        </a:solidFill>
                        <a:effectLst/>
                        <a:latin typeface="Calibri"/>
                        <a:ea typeface="Calibri"/>
                        <a:cs typeface="Times New Roman"/>
                      </a:endParaRPr>
                    </a:p>
                    <a:p>
                      <a:pPr algn="l">
                        <a:lnSpc>
                          <a:spcPct val="107000"/>
                        </a:lnSpc>
                        <a:spcAft>
                          <a:spcPts val="800"/>
                        </a:spcAft>
                      </a:pPr>
                      <a:r>
                        <a:rPr lang="en-US" sz="1600" b="1" dirty="0">
                          <a:solidFill>
                            <a:schemeClr val="tx1"/>
                          </a:solidFill>
                          <a:effectLst/>
                          <a:latin typeface="Calibri"/>
                          <a:ea typeface="Calibri"/>
                          <a:cs typeface="Times New Roman"/>
                        </a:rPr>
                        <a:t>Art</a:t>
                      </a:r>
                    </a:p>
                    <a:p>
                      <a:pPr algn="l">
                        <a:lnSpc>
                          <a:spcPct val="107000"/>
                        </a:lnSpc>
                        <a:spcAft>
                          <a:spcPts val="800"/>
                        </a:spcAft>
                      </a:pPr>
                      <a:r>
                        <a:rPr lang="en-US" sz="1600" b="1" dirty="0">
                          <a:solidFill>
                            <a:schemeClr val="tx1"/>
                          </a:solidFill>
                          <a:effectLst/>
                          <a:latin typeface="Calibri"/>
                          <a:ea typeface="Calibri"/>
                          <a:cs typeface="Times New Roman"/>
                        </a:rPr>
                        <a:t>Design and Man</a:t>
                      </a:r>
                    </a:p>
                    <a:p>
                      <a:pPr algn="l">
                        <a:lnSpc>
                          <a:spcPct val="107000"/>
                        </a:lnSpc>
                        <a:spcAft>
                          <a:spcPts val="800"/>
                        </a:spcAft>
                      </a:pPr>
                      <a:r>
                        <a:rPr lang="en-US" sz="1600" b="1" dirty="0">
                          <a:solidFill>
                            <a:schemeClr val="tx1"/>
                          </a:solidFill>
                          <a:effectLst/>
                          <a:latin typeface="Calibri"/>
                          <a:ea typeface="Calibri"/>
                          <a:cs typeface="Times New Roman"/>
                        </a:rPr>
                        <a:t>Music Performing</a:t>
                      </a:r>
                    </a:p>
                    <a:p>
                      <a:pPr algn="l">
                        <a:lnSpc>
                          <a:spcPct val="107000"/>
                        </a:lnSpc>
                        <a:spcAft>
                          <a:spcPts val="800"/>
                        </a:spcAft>
                      </a:pPr>
                      <a:r>
                        <a:rPr lang="en-US" sz="1600" b="1" dirty="0">
                          <a:solidFill>
                            <a:schemeClr val="tx1"/>
                          </a:solidFill>
                          <a:effectLst/>
                          <a:latin typeface="Calibri"/>
                          <a:ea typeface="Calibri"/>
                          <a:cs typeface="Times New Roman"/>
                        </a:rPr>
                        <a:t>Practical Cookery</a:t>
                      </a:r>
                    </a:p>
                    <a:p>
                      <a:pPr algn="l">
                        <a:lnSpc>
                          <a:spcPct val="107000"/>
                        </a:lnSpc>
                        <a:spcAft>
                          <a:spcPts val="800"/>
                        </a:spcAft>
                      </a:pPr>
                      <a:r>
                        <a:rPr lang="en-US" sz="1600" b="1" dirty="0">
                          <a:solidFill>
                            <a:schemeClr val="tx1"/>
                          </a:solidFill>
                          <a:effectLst/>
                          <a:latin typeface="Calibri"/>
                          <a:ea typeface="Calibri"/>
                          <a:cs typeface="Times New Roman"/>
                        </a:rPr>
                        <a:t>RMPS</a:t>
                      </a:r>
                    </a:p>
                    <a:p>
                      <a:pPr algn="l">
                        <a:lnSpc>
                          <a:spcPct val="107000"/>
                        </a:lnSpc>
                        <a:spcAft>
                          <a:spcPts val="800"/>
                        </a:spcAft>
                      </a:pPr>
                      <a:r>
                        <a:rPr lang="en-US" sz="1600" b="1" dirty="0">
                          <a:solidFill>
                            <a:schemeClr val="tx1"/>
                          </a:solidFill>
                          <a:effectLst/>
                          <a:latin typeface="Calibri"/>
                          <a:ea typeface="Calibri"/>
                          <a:cs typeface="Times New Roman"/>
                        </a:rPr>
                        <a:t>Spanish</a:t>
                      </a:r>
                    </a:p>
                    <a:p>
                      <a:pPr algn="l">
                        <a:lnSpc>
                          <a:spcPct val="107000"/>
                        </a:lnSpc>
                        <a:spcAft>
                          <a:spcPts val="800"/>
                        </a:spcAft>
                      </a:pPr>
                      <a:r>
                        <a:rPr lang="en-US" sz="1600" b="1" dirty="0">
                          <a:solidFill>
                            <a:schemeClr val="tx1"/>
                          </a:solidFill>
                          <a:effectLst/>
                          <a:latin typeface="Calibri"/>
                          <a:ea typeface="Calibri"/>
                          <a:cs typeface="Times New Roman"/>
                        </a:rPr>
                        <a:t>Woodworking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8E8"/>
                    </a:solidFill>
                  </a:tcPr>
                </a:tc>
                <a:tc>
                  <a:txBody>
                    <a:bodyPr/>
                    <a:lstStyle/>
                    <a:p>
                      <a:pPr algn="l">
                        <a:lnSpc>
                          <a:spcPct val="107000"/>
                        </a:lnSpc>
                        <a:spcAft>
                          <a:spcPts val="800"/>
                        </a:spcAft>
                      </a:pPr>
                      <a:endParaRPr lang="en-US" sz="1600" b="1" dirty="0">
                        <a:solidFill>
                          <a:schemeClr val="tx1"/>
                        </a:solidFill>
                        <a:effectLst/>
                        <a:latin typeface="Calibri"/>
                        <a:ea typeface="Calibri"/>
                        <a:cs typeface="Times New Roman"/>
                      </a:endParaRPr>
                    </a:p>
                    <a:p>
                      <a:pPr algn="l">
                        <a:lnSpc>
                          <a:spcPct val="107000"/>
                        </a:lnSpc>
                        <a:spcAft>
                          <a:spcPts val="800"/>
                        </a:spcAft>
                      </a:pPr>
                      <a:r>
                        <a:rPr lang="en-US" sz="1600" b="1" dirty="0">
                          <a:solidFill>
                            <a:schemeClr val="tx1"/>
                          </a:solidFill>
                          <a:effectLst/>
                          <a:latin typeface="Calibri"/>
                          <a:ea typeface="Calibri"/>
                          <a:cs typeface="Times New Roman"/>
                        </a:rPr>
                        <a:t>Apps </a:t>
                      </a:r>
                      <a:r>
                        <a:rPr lang="en-US" sz="1600" b="1" err="1">
                          <a:solidFill>
                            <a:schemeClr val="tx1"/>
                          </a:solidFill>
                          <a:effectLst/>
                          <a:latin typeface="Calibri"/>
                          <a:ea typeface="Calibri"/>
                          <a:cs typeface="Times New Roman"/>
                        </a:rPr>
                        <a:t>Maths</a:t>
                      </a:r>
                      <a:endParaRPr lang="en-US" sz="1600" b="1">
                        <a:solidFill>
                          <a:schemeClr val="tx1"/>
                        </a:solidFill>
                        <a:effectLst/>
                        <a:latin typeface="Calibri"/>
                        <a:ea typeface="Calibri"/>
                        <a:cs typeface="Times New Roman"/>
                      </a:endParaRPr>
                    </a:p>
                    <a:p>
                      <a:pPr algn="l">
                        <a:lnSpc>
                          <a:spcPct val="107000"/>
                        </a:lnSpc>
                        <a:spcAft>
                          <a:spcPts val="800"/>
                        </a:spcAft>
                      </a:pPr>
                      <a:r>
                        <a:rPr lang="en-US" sz="1600" b="1" err="1">
                          <a:solidFill>
                            <a:schemeClr val="tx1"/>
                          </a:solidFill>
                          <a:effectLst/>
                          <a:latin typeface="Calibri"/>
                          <a:ea typeface="Calibri"/>
                          <a:cs typeface="Times New Roman"/>
                        </a:rPr>
                        <a:t>Maths</a:t>
                      </a:r>
                      <a:endParaRPr lang="en-US" sz="1600" b="1">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8E8"/>
                    </a:solidFill>
                  </a:tcPr>
                </a:tc>
                <a:tc>
                  <a:txBody>
                    <a:bodyPr/>
                    <a:lstStyle/>
                    <a:p>
                      <a:pPr algn="l">
                        <a:lnSpc>
                          <a:spcPct val="107000"/>
                        </a:lnSpc>
                        <a:spcAft>
                          <a:spcPts val="800"/>
                        </a:spcAft>
                      </a:pPr>
                      <a:endParaRPr lang="en-US" sz="1600" b="1" dirty="0">
                        <a:solidFill>
                          <a:schemeClr val="tx1"/>
                        </a:solidFill>
                        <a:effectLst/>
                        <a:latin typeface="Calibri"/>
                        <a:ea typeface="Calibri"/>
                        <a:cs typeface="Times New Roman"/>
                      </a:endParaRPr>
                    </a:p>
                    <a:p>
                      <a:pPr algn="l">
                        <a:lnSpc>
                          <a:spcPct val="107000"/>
                        </a:lnSpc>
                        <a:spcAft>
                          <a:spcPts val="800"/>
                        </a:spcAft>
                      </a:pPr>
                      <a:r>
                        <a:rPr lang="en-US" sz="1600" b="1" dirty="0">
                          <a:solidFill>
                            <a:schemeClr val="tx1"/>
                          </a:solidFill>
                          <a:effectLst/>
                          <a:latin typeface="Calibri"/>
                          <a:ea typeface="Calibri"/>
                          <a:cs typeface="Times New Roman"/>
                        </a:rPr>
                        <a:t>English – 4 periods</a:t>
                      </a:r>
                    </a:p>
                    <a:p>
                      <a:pPr algn="l">
                        <a:lnSpc>
                          <a:spcPct val="107000"/>
                        </a:lnSpc>
                        <a:spcAft>
                          <a:spcPts val="800"/>
                        </a:spcAft>
                      </a:pPr>
                      <a:r>
                        <a:rPr lang="en-US" sz="1600" b="1" dirty="0">
                          <a:solidFill>
                            <a:schemeClr val="tx1"/>
                          </a:solidFill>
                          <a:effectLst/>
                          <a:latin typeface="Calibri"/>
                          <a:ea typeface="Calibri"/>
                          <a:cs typeface="Times New Roman"/>
                        </a:rPr>
                        <a:t>PE – 2 periods</a:t>
                      </a:r>
                    </a:p>
                    <a:p>
                      <a:pPr algn="l">
                        <a:lnSpc>
                          <a:spcPct val="107000"/>
                        </a:lnSpc>
                        <a:spcAft>
                          <a:spcPts val="800"/>
                        </a:spcAft>
                      </a:pPr>
                      <a:r>
                        <a:rPr lang="en-US" sz="1600" b="1" dirty="0">
                          <a:solidFill>
                            <a:schemeClr val="tx1"/>
                          </a:solidFill>
                          <a:effectLst/>
                          <a:latin typeface="Calibri"/>
                          <a:ea typeface="Calibri"/>
                          <a:cs typeface="Times New Roman"/>
                        </a:rPr>
                        <a:t>RMPS – one period</a:t>
                      </a:r>
                    </a:p>
                    <a:p>
                      <a:pPr algn="l">
                        <a:lnSpc>
                          <a:spcPct val="107000"/>
                        </a:lnSpc>
                        <a:spcAft>
                          <a:spcPts val="800"/>
                        </a:spcAft>
                      </a:pPr>
                      <a:r>
                        <a:rPr lang="en-US" sz="1600" b="1" dirty="0">
                          <a:solidFill>
                            <a:schemeClr val="tx1"/>
                          </a:solidFill>
                          <a:effectLst/>
                          <a:latin typeface="Calibri"/>
                          <a:ea typeface="Calibri"/>
                          <a:cs typeface="Times New Roman"/>
                        </a:rPr>
                        <a:t>PSE – one period</a:t>
                      </a:r>
                    </a:p>
                    <a:p>
                      <a:pPr algn="l">
                        <a:lnSpc>
                          <a:spcPct val="107000"/>
                        </a:lnSpc>
                        <a:spcAft>
                          <a:spcPts val="800"/>
                        </a:spcAft>
                      </a:pPr>
                      <a:r>
                        <a:rPr lang="en-US" sz="1600" b="1" dirty="0">
                          <a:solidFill>
                            <a:schemeClr val="tx1"/>
                          </a:solidFill>
                          <a:effectLst/>
                          <a:latin typeface="Calibri"/>
                          <a:ea typeface="Calibri"/>
                          <a:cs typeface="Times New Roman"/>
                        </a:rPr>
                        <a:t>Registration – one period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8E8"/>
                    </a:solidFill>
                  </a:tcPr>
                </a:tc>
                <a:extLst>
                  <a:ext uri="{0D108BD9-81ED-4DB2-BD59-A6C34878D82A}">
                    <a16:rowId xmlns:a16="http://schemas.microsoft.com/office/drawing/2014/main" val="1126705303"/>
                  </a:ext>
                </a:extLst>
              </a:tr>
              <a:tr h="660715">
                <a:tc gridSpan="7">
                  <a:txBody>
                    <a:bodyPr/>
                    <a:lstStyle/>
                    <a:p>
                      <a:pPr algn="ctr">
                        <a:lnSpc>
                          <a:spcPct val="107000"/>
                        </a:lnSpc>
                        <a:spcAft>
                          <a:spcPts val="800"/>
                        </a:spcAft>
                      </a:pPr>
                      <a:r>
                        <a:rPr lang="en-US" sz="1800" dirty="0">
                          <a:solidFill>
                            <a:schemeClr val="tx1"/>
                          </a:solidFill>
                          <a:effectLst/>
                          <a:latin typeface="Calibri"/>
                          <a:ea typeface="Calibri"/>
                          <a:cs typeface="Times New Roman"/>
                        </a:rPr>
                        <a:t>Unless otherwise stated, all subjects are available at level 4 and level 5.</a:t>
                      </a:r>
                      <a:endParaRPr lang="en-US" sz="1100" dirty="0">
                        <a:effectLst/>
                        <a:latin typeface="Calibri"/>
                        <a:ea typeface="Calibri"/>
                        <a:cs typeface="Times New Roman"/>
                      </a:endParaRPr>
                    </a:p>
                    <a:p>
                      <a:pPr lvl="0" algn="l">
                        <a:lnSpc>
                          <a:spcPct val="100000"/>
                        </a:lnSpc>
                        <a:spcBef>
                          <a:spcPts val="0"/>
                        </a:spcBef>
                        <a:spcAft>
                          <a:spcPts val="0"/>
                        </a:spcAft>
                        <a:buNone/>
                      </a:pPr>
                      <a:r>
                        <a:rPr lang="en-US" sz="1800" b="0" i="0" u="none" strike="noStrike" noProof="0" dirty="0">
                          <a:solidFill>
                            <a:schemeClr val="tx1"/>
                          </a:solidFill>
                          <a:effectLst/>
                        </a:rPr>
                        <a:t>Please note that students will make a choice from columns A to E and in addition everyone will get the subjects in the final column.  A spreadsheet will be completed by the guidance staff with students’ choices at the interview.  Subjects will only run if there is enough uptake and some may be oversubscribed in some columns.  </a:t>
                      </a:r>
                      <a:endParaRPr lang="en-US" dirty="0"/>
                    </a:p>
                    <a:p>
                      <a:pPr lvl="0" algn="ctr">
                        <a:lnSpc>
                          <a:spcPct val="107000"/>
                        </a:lnSpc>
                        <a:spcAft>
                          <a:spcPts val="800"/>
                        </a:spcAft>
                        <a:buNone/>
                      </a:pPr>
                      <a:endParaRPr lang="en-US" sz="1800" dirty="0">
                        <a:solidFill>
                          <a:schemeClr val="tx1"/>
                        </a:solidFill>
                        <a:effectLst/>
                        <a:latin typeface="Calibri"/>
                        <a:ea typeface="Calibri"/>
                        <a:cs typeface="Times New Roman"/>
                      </a:endParaRPr>
                    </a:p>
                    <a:p>
                      <a:pPr algn="l">
                        <a:lnSpc>
                          <a:spcPct val="107000"/>
                        </a:lnSpc>
                        <a:spcAft>
                          <a:spcPts val="8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31573218"/>
                  </a:ext>
                </a:extLst>
              </a:tr>
            </a:tbl>
          </a:graphicData>
        </a:graphic>
      </p:graphicFrame>
    </p:spTree>
    <p:extLst>
      <p:ext uri="{BB962C8B-B14F-4D97-AF65-F5344CB8AC3E}">
        <p14:creationId xmlns:p14="http://schemas.microsoft.com/office/powerpoint/2010/main" val="958339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177FE-EA32-77CC-13D5-7B147462E606}"/>
              </a:ext>
            </a:extLst>
          </p:cNvPr>
          <p:cNvSpPr>
            <a:spLocks noGrp="1"/>
          </p:cNvSpPr>
          <p:nvPr>
            <p:ph type="title"/>
          </p:nvPr>
        </p:nvSpPr>
        <p:spPr/>
        <p:txBody>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Important Pathways information</a:t>
            </a:r>
            <a:endParaRPr lang="en-US" dirty="0"/>
          </a:p>
        </p:txBody>
      </p:sp>
      <p:sp>
        <p:nvSpPr>
          <p:cNvPr id="3" name="Content Placeholder 2">
            <a:extLst>
              <a:ext uri="{FF2B5EF4-FFF2-40B4-BE49-F238E27FC236}">
                <a16:creationId xmlns:a16="http://schemas.microsoft.com/office/drawing/2014/main" id="{9FE10BCD-88DB-4037-CC6B-D50F22EAF85E}"/>
              </a:ext>
            </a:extLst>
          </p:cNvPr>
          <p:cNvSpPr>
            <a:spLocks noGrp="1"/>
          </p:cNvSpPr>
          <p:nvPr>
            <p:ph idx="1"/>
          </p:nvPr>
        </p:nvSpPr>
        <p:spPr/>
        <p:txBody>
          <a:bodyPr vert="horz" lIns="91440" tIns="45720" rIns="91440" bIns="45720" anchor="t">
            <a:normAutofit/>
          </a:bodyPr>
          <a:lstStyle/>
          <a:p>
            <a:r>
              <a:rPr lang="en-US" dirty="0"/>
              <a:t>For S4, courses are offered at various levels – Level 4 and 5 being the most common but there are some at Level 3.</a:t>
            </a:r>
          </a:p>
          <a:p>
            <a:r>
              <a:rPr lang="en-US" dirty="0"/>
              <a:t>The majority of Level 5 qualifications have exams at the end of the year except Lab Skills, Travel and Tourism, Computing Tech – Level 3 and 4 are continual assessment.</a:t>
            </a:r>
          </a:p>
          <a:p>
            <a:r>
              <a:rPr lang="en-US" dirty="0"/>
              <a:t>Some subjects stop at N5 level </a:t>
            </a:r>
            <a:r>
              <a:rPr lang="en-US" dirty="0" err="1"/>
              <a:t>eg</a:t>
            </a:r>
            <a:r>
              <a:rPr lang="en-US" dirty="0"/>
              <a:t> Practical Woodworking and Practical Cookery</a:t>
            </a:r>
          </a:p>
          <a:p>
            <a:r>
              <a:rPr lang="en-US" dirty="0"/>
              <a:t>Accounting only begins at N5</a:t>
            </a:r>
          </a:p>
          <a:p>
            <a:endParaRPr lang="en-US" dirty="0"/>
          </a:p>
        </p:txBody>
      </p:sp>
    </p:spTree>
    <p:extLst>
      <p:ext uri="{BB962C8B-B14F-4D97-AF65-F5344CB8AC3E}">
        <p14:creationId xmlns:p14="http://schemas.microsoft.com/office/powerpoint/2010/main" val="3948119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A386-C773-1339-A9BD-D74CD46A6883}"/>
              </a:ext>
            </a:extLst>
          </p:cNvPr>
          <p:cNvSpPr>
            <a:spLocks noGrp="1"/>
          </p:cNvSpPr>
          <p:nvPr>
            <p:ph type="title"/>
          </p:nvPr>
        </p:nvSpPr>
        <p:spPr/>
        <p:txBody>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The pathways interview</a:t>
            </a:r>
            <a:endParaRPr lang="en-US" dirty="0"/>
          </a:p>
        </p:txBody>
      </p:sp>
      <p:sp>
        <p:nvSpPr>
          <p:cNvPr id="3" name="Content Placeholder 2">
            <a:extLst>
              <a:ext uri="{FF2B5EF4-FFF2-40B4-BE49-F238E27FC236}">
                <a16:creationId xmlns:a16="http://schemas.microsoft.com/office/drawing/2014/main" id="{700CE68F-15B9-FD85-E809-468CAE1A2F36}"/>
              </a:ext>
            </a:extLst>
          </p:cNvPr>
          <p:cNvSpPr>
            <a:spLocks noGrp="1"/>
          </p:cNvSpPr>
          <p:nvPr>
            <p:ph idx="1"/>
          </p:nvPr>
        </p:nvSpPr>
        <p:spPr/>
        <p:txBody>
          <a:bodyPr vert="horz" lIns="91440" tIns="45720" rIns="91440" bIns="45720" anchor="t">
            <a:normAutofit/>
          </a:bodyPr>
          <a:lstStyle/>
          <a:p>
            <a:r>
              <a:rPr lang="en-US" dirty="0"/>
              <a:t>Dedicated time set aside for a meeting with students' Guidance Teacher</a:t>
            </a:r>
          </a:p>
          <a:p>
            <a:r>
              <a:rPr lang="en-US" dirty="0"/>
              <a:t>Meeting takes into account:</a:t>
            </a:r>
          </a:p>
          <a:p>
            <a:r>
              <a:rPr lang="en-US" sz="2300" dirty="0">
                <a:solidFill>
                  <a:srgbClr val="000000"/>
                </a:solidFill>
                <a:latin typeface="Trebuchet MS"/>
                <a:cs typeface="Courier New"/>
              </a:rPr>
              <a:t>S3</a:t>
            </a:r>
            <a:r>
              <a:rPr lang="en-US" sz="2300" dirty="0"/>
              <a:t> Reporting</a:t>
            </a:r>
            <a:endParaRPr lang="en-US"/>
          </a:p>
          <a:p>
            <a:r>
              <a:rPr lang="en-US" sz="2300" dirty="0">
                <a:solidFill>
                  <a:srgbClr val="000000"/>
                </a:solidFill>
                <a:latin typeface="Trebuchet MS"/>
                <a:cs typeface="Courier New"/>
              </a:rPr>
              <a:t>Student</a:t>
            </a:r>
            <a:r>
              <a:rPr lang="en-US" sz="2300" dirty="0"/>
              <a:t> pathways</a:t>
            </a:r>
            <a:endParaRPr lang="en-US"/>
          </a:p>
          <a:p>
            <a:r>
              <a:rPr lang="en-US" sz="2300" dirty="0">
                <a:solidFill>
                  <a:srgbClr val="000000"/>
                </a:solidFill>
                <a:latin typeface="Trebuchet MS"/>
                <a:cs typeface="Courier New"/>
              </a:rPr>
              <a:t>Strengths</a:t>
            </a:r>
            <a:r>
              <a:rPr lang="en-US" sz="2300" dirty="0"/>
              <a:t> and skills development</a:t>
            </a:r>
            <a:endParaRPr lang="en-US" dirty="0"/>
          </a:p>
          <a:p>
            <a:r>
              <a:rPr lang="en-US" sz="2300" dirty="0"/>
              <a:t>Referencing the Roadmaps</a:t>
            </a:r>
          </a:p>
          <a:p>
            <a:endParaRPr lang="en-US" dirty="0"/>
          </a:p>
        </p:txBody>
      </p:sp>
    </p:spTree>
    <p:extLst>
      <p:ext uri="{BB962C8B-B14F-4D97-AF65-F5344CB8AC3E}">
        <p14:creationId xmlns:p14="http://schemas.microsoft.com/office/powerpoint/2010/main" val="2097148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908720"/>
            <a:ext cx="9652000" cy="1143000"/>
          </a:xfrm>
        </p:spPr>
        <p:txBody>
          <a:bodyPr anchor="b">
            <a:normAutofit/>
          </a:bodyPr>
          <a:lstStyle/>
          <a:p>
            <a:r>
              <a:rPr lang="en-GB"/>
              <a:t>Tonight we will be looking at:</a:t>
            </a:r>
            <a:endParaRPr lang="en-GB" dirty="0"/>
          </a:p>
        </p:txBody>
      </p:sp>
      <p:graphicFrame>
        <p:nvGraphicFramePr>
          <p:cNvPr id="5" name="Content Placeholder 2">
            <a:extLst>
              <a:ext uri="{FF2B5EF4-FFF2-40B4-BE49-F238E27FC236}">
                <a16:creationId xmlns:a16="http://schemas.microsoft.com/office/drawing/2014/main" id="{7175773C-F198-9F05-A838-CB34A322E868}"/>
              </a:ext>
            </a:extLst>
          </p:cNvPr>
          <p:cNvGraphicFramePr>
            <a:graphicFrameLocks noGrp="1"/>
          </p:cNvGraphicFramePr>
          <p:nvPr>
            <p:ph idx="1"/>
            <p:extLst>
              <p:ext uri="{D42A27DB-BD31-4B8C-83A1-F6EECF244321}">
                <p14:modId xmlns:p14="http://schemas.microsoft.com/office/powerpoint/2010/main" val="3508951166"/>
              </p:ext>
            </p:extLst>
          </p:nvPr>
        </p:nvGraphicFramePr>
        <p:xfrm>
          <a:off x="172571" y="2054415"/>
          <a:ext cx="9652000" cy="4322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5051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B2A7-5D35-248F-E2E1-5620969FA87E}"/>
              </a:ext>
            </a:extLst>
          </p:cNvPr>
          <p:cNvSpPr>
            <a:spLocks noGrp="1"/>
          </p:cNvSpPr>
          <p:nvPr>
            <p:ph type="title"/>
          </p:nvPr>
        </p:nvSpPr>
        <p:spPr>
          <a:xfrm>
            <a:off x="611847" y="1335902"/>
            <a:ext cx="9652000" cy="1143000"/>
          </a:xfrm>
        </p:spPr>
        <p:txBody>
          <a:bodyPr>
            <a:normAutofit/>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THINGS TO THINK ABOUT</a:t>
            </a:r>
            <a:endParaRPr lang="en-US" sz="2400" b="0"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ndParaRPr>
          </a:p>
          <a:p>
            <a:endPar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ndParaRPr>
          </a:p>
        </p:txBody>
      </p:sp>
      <p:sp>
        <p:nvSpPr>
          <p:cNvPr id="3" name="Content Placeholder 2">
            <a:extLst>
              <a:ext uri="{FF2B5EF4-FFF2-40B4-BE49-F238E27FC236}">
                <a16:creationId xmlns:a16="http://schemas.microsoft.com/office/drawing/2014/main" id="{0562D179-1564-36E4-1EE4-920CE85E1804}"/>
              </a:ext>
            </a:extLst>
          </p:cNvPr>
          <p:cNvSpPr>
            <a:spLocks noGrp="1"/>
          </p:cNvSpPr>
          <p:nvPr>
            <p:ph idx="1"/>
          </p:nvPr>
        </p:nvSpPr>
        <p:spPr/>
        <p:txBody>
          <a:bodyPr vert="horz" lIns="91440" tIns="45720" rIns="91440" bIns="45720" anchor="t">
            <a:normAutofit/>
          </a:bodyPr>
          <a:lstStyle/>
          <a:p>
            <a:r>
              <a:rPr lang="en-US" sz="2400" dirty="0"/>
              <a:t>What career is your child considering – does it require any specific subjects?</a:t>
            </a:r>
            <a:endParaRPr lang="en-US" dirty="0"/>
          </a:p>
          <a:p>
            <a:r>
              <a:rPr lang="en-US" sz="2400" dirty="0"/>
              <a:t>What subjects are they good at and that they enjoy?</a:t>
            </a:r>
            <a:endParaRPr lang="en-US" dirty="0"/>
          </a:p>
          <a:p>
            <a:r>
              <a:rPr lang="en-US" sz="2400" dirty="0"/>
              <a:t>What does the report tell you?</a:t>
            </a:r>
            <a:endParaRPr lang="en-US" dirty="0"/>
          </a:p>
          <a:p>
            <a:r>
              <a:rPr lang="en-US" sz="2400" dirty="0"/>
              <a:t>See S4-S6 as one pathway – consider what the subjects chosen in S4 will lead to in S5.</a:t>
            </a:r>
            <a:endParaRPr lang="en-US"/>
          </a:p>
          <a:p>
            <a:r>
              <a:rPr lang="en-US" sz="2400" dirty="0"/>
              <a:t>Keep options open – go for maximum success.</a:t>
            </a:r>
            <a:endParaRPr lang="en-US" dirty="0"/>
          </a:p>
          <a:p>
            <a:r>
              <a:rPr lang="en-US" sz="2400" dirty="0"/>
              <a:t>All S4 students have an individual interview with either Leigh Gavin or another SDS advisor.</a:t>
            </a:r>
            <a:endParaRPr lang="en-US" dirty="0"/>
          </a:p>
          <a:p>
            <a:endParaRPr lang="en-US" dirty="0"/>
          </a:p>
        </p:txBody>
      </p:sp>
    </p:spTree>
    <p:extLst>
      <p:ext uri="{BB962C8B-B14F-4D97-AF65-F5344CB8AC3E}">
        <p14:creationId xmlns:p14="http://schemas.microsoft.com/office/powerpoint/2010/main" val="3383754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1F19-E87D-3D76-FAC6-C9BAAB36F290}"/>
              </a:ext>
            </a:extLst>
          </p:cNvPr>
          <p:cNvSpPr>
            <a:spLocks noGrp="1"/>
          </p:cNvSpPr>
          <p:nvPr>
            <p:ph type="title"/>
          </p:nvPr>
        </p:nvSpPr>
        <p:spPr/>
        <p:txBody>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What to avoid</a:t>
            </a:r>
            <a:endParaRPr lang="en-US" dirty="0"/>
          </a:p>
        </p:txBody>
      </p:sp>
      <p:sp>
        <p:nvSpPr>
          <p:cNvPr id="3" name="Content Placeholder 2">
            <a:extLst>
              <a:ext uri="{FF2B5EF4-FFF2-40B4-BE49-F238E27FC236}">
                <a16:creationId xmlns:a16="http://schemas.microsoft.com/office/drawing/2014/main" id="{0452E8E5-E839-2135-0DDA-D7D827D210EB}"/>
              </a:ext>
            </a:extLst>
          </p:cNvPr>
          <p:cNvSpPr>
            <a:spLocks noGrp="1"/>
          </p:cNvSpPr>
          <p:nvPr>
            <p:ph idx="1"/>
          </p:nvPr>
        </p:nvSpPr>
        <p:spPr/>
        <p:txBody>
          <a:bodyPr vert="horz" lIns="91440" tIns="45720" rIns="91440" bIns="45720" anchor="t">
            <a:normAutofit/>
          </a:bodyPr>
          <a:lstStyle/>
          <a:p>
            <a:r>
              <a:rPr lang="en-US" dirty="0"/>
              <a:t>Don’t choose subjects because they like the teacher.</a:t>
            </a:r>
          </a:p>
          <a:p>
            <a:r>
              <a:rPr lang="en-US" dirty="0"/>
              <a:t>Don’t choose the same as friends – everyone is an individual.</a:t>
            </a:r>
          </a:p>
          <a:p>
            <a:r>
              <a:rPr lang="en-US" dirty="0"/>
              <a:t>Don’t choose subjects because they look easy/don’t have much homework – that changes.</a:t>
            </a:r>
          </a:p>
          <a:p>
            <a:endParaRPr lang="en-US" dirty="0"/>
          </a:p>
        </p:txBody>
      </p:sp>
    </p:spTree>
    <p:extLst>
      <p:ext uri="{BB962C8B-B14F-4D97-AF65-F5344CB8AC3E}">
        <p14:creationId xmlns:p14="http://schemas.microsoft.com/office/powerpoint/2010/main" val="2429934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7ED1-7A62-3374-8796-85F7A08CBFA8}"/>
              </a:ext>
            </a:extLst>
          </p:cNvPr>
          <p:cNvSpPr>
            <a:spLocks noGrp="1"/>
          </p:cNvSpPr>
          <p:nvPr>
            <p:ph type="title"/>
          </p:nvPr>
        </p:nvSpPr>
        <p:spPr/>
        <p:txBody>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CAREER INFORMATION</a:t>
            </a:r>
            <a:endParaRPr lang="en-US" dirty="0"/>
          </a:p>
        </p:txBody>
      </p:sp>
      <p:sp>
        <p:nvSpPr>
          <p:cNvPr id="3" name="Content Placeholder 2">
            <a:extLst>
              <a:ext uri="{FF2B5EF4-FFF2-40B4-BE49-F238E27FC236}">
                <a16:creationId xmlns:a16="http://schemas.microsoft.com/office/drawing/2014/main" id="{8947CAED-BCCE-80A3-0169-AF5A321FF38F}"/>
              </a:ext>
            </a:extLst>
          </p:cNvPr>
          <p:cNvSpPr>
            <a:spLocks noGrp="1"/>
          </p:cNvSpPr>
          <p:nvPr>
            <p:ph idx="1"/>
          </p:nvPr>
        </p:nvSpPr>
        <p:spPr/>
        <p:txBody>
          <a:bodyPr vert="horz" lIns="91440" tIns="45720" rIns="91440" bIns="45720" anchor="t">
            <a:normAutofit/>
          </a:bodyPr>
          <a:lstStyle/>
          <a:p>
            <a:r>
              <a:rPr lang="en-US" dirty="0"/>
              <a:t>My World of Work</a:t>
            </a:r>
          </a:p>
          <a:p>
            <a:r>
              <a:rPr lang="en-US" dirty="0"/>
              <a:t>  </a:t>
            </a:r>
            <a:r>
              <a:rPr lang="en-US" i="1" u="sng" dirty="0">
                <a:hlinkClick r:id="rId2">
                  <a:extLst>
                    <a:ext uri="{A12FA001-AC4F-418D-AE19-62706E023703}">
                      <ahyp:hlinkClr xmlns:ahyp="http://schemas.microsoft.com/office/drawing/2018/hyperlinkcolor" val="tx"/>
                    </a:ext>
                  </a:extLst>
                </a:hlinkClick>
              </a:rPr>
              <a:t>https://www.</a:t>
            </a:r>
            <a:r>
              <a:rPr lang="en-US" b="1" i="1" u="sng" dirty="0">
                <a:hlinkClick r:id="rId2">
                  <a:extLst>
                    <a:ext uri="{A12FA001-AC4F-418D-AE19-62706E023703}">
                      <ahyp:hlinkClr xmlns:ahyp="http://schemas.microsoft.com/office/drawing/2018/hyperlinkcolor" val="tx"/>
                    </a:ext>
                  </a:extLst>
                </a:hlinkClick>
              </a:rPr>
              <a:t>myworldofwork</a:t>
            </a:r>
            <a:r>
              <a:rPr lang="en-US" i="1" u="sng" dirty="0">
                <a:hlinkClick r:id="rId2">
                  <a:extLst>
                    <a:ext uri="{A12FA001-AC4F-418D-AE19-62706E023703}">
                      <ahyp:hlinkClr xmlns:ahyp="http://schemas.microsoft.com/office/drawing/2018/hyperlinkcolor" val="tx"/>
                    </a:ext>
                  </a:extLst>
                </a:hlinkClick>
              </a:rPr>
              <a:t>.co.uk</a:t>
            </a:r>
            <a:endParaRPr lang="en-US" dirty="0">
              <a:hlinkClick r:id="rId2">
                <a:extLst>
                  <a:ext uri="{A12FA001-AC4F-418D-AE19-62706E023703}">
                    <ahyp:hlinkClr xmlns:ahyp="http://schemas.microsoft.com/office/drawing/2018/hyperlinkcolor" val="tx"/>
                  </a:ext>
                </a:extLst>
              </a:hlinkClick>
            </a:endParaRPr>
          </a:p>
          <a:p>
            <a:r>
              <a:rPr lang="en-US" dirty="0"/>
              <a:t>Planit Plus</a:t>
            </a:r>
          </a:p>
          <a:p>
            <a:r>
              <a:rPr lang="en-US" dirty="0"/>
              <a:t>  </a:t>
            </a:r>
            <a:r>
              <a:rPr lang="en-US" i="1" dirty="0">
                <a:hlinkClick r:id="rId3">
                  <a:extLst>
                    <a:ext uri="{A12FA001-AC4F-418D-AE19-62706E023703}">
                      <ahyp:hlinkClr xmlns:ahyp="http://schemas.microsoft.com/office/drawing/2018/hyperlinkcolor" val="tx"/>
                    </a:ext>
                  </a:extLst>
                </a:hlinkClick>
              </a:rPr>
              <a:t>https://www.</a:t>
            </a:r>
            <a:r>
              <a:rPr lang="en-US" b="1" i="1" dirty="0">
                <a:hlinkClick r:id="rId3">
                  <a:extLst>
                    <a:ext uri="{A12FA001-AC4F-418D-AE19-62706E023703}">
                      <ahyp:hlinkClr xmlns:ahyp="http://schemas.microsoft.com/office/drawing/2018/hyperlinkcolor" val="tx"/>
                    </a:ext>
                  </a:extLst>
                </a:hlinkClick>
              </a:rPr>
              <a:t>planitplus</a:t>
            </a:r>
            <a:r>
              <a:rPr lang="en-US" i="1" dirty="0">
                <a:hlinkClick r:id="rId3">
                  <a:extLst>
                    <a:ext uri="{A12FA001-AC4F-418D-AE19-62706E023703}">
                      <ahyp:hlinkClr xmlns:ahyp="http://schemas.microsoft.com/office/drawing/2018/hyperlinkcolor" val="tx"/>
                    </a:ext>
                  </a:extLst>
                </a:hlinkClick>
              </a:rPr>
              <a:t>.net</a:t>
            </a:r>
            <a:endParaRPr lang="en-US" dirty="0">
              <a:hlinkClick r:id="rId3">
                <a:extLst>
                  <a:ext uri="{A12FA001-AC4F-418D-AE19-62706E023703}">
                    <ahyp:hlinkClr xmlns:ahyp="http://schemas.microsoft.com/office/drawing/2018/hyperlinkcolor" val="tx"/>
                  </a:ext>
                </a:extLst>
              </a:hlinkClick>
            </a:endParaRPr>
          </a:p>
          <a:p>
            <a:r>
              <a:rPr lang="en-US" dirty="0"/>
              <a:t>UCAS</a:t>
            </a:r>
          </a:p>
          <a:p>
            <a:pPr marL="520700" lvl="1">
              <a:buFont typeface="Courier New"/>
              <a:buChar char="o"/>
            </a:pPr>
            <a:r>
              <a:rPr lang="en-US" sz="2500" i="1" dirty="0">
                <a:solidFill>
                  <a:schemeClr val="tx1"/>
                </a:solidFill>
                <a:hlinkClick r:id="rId4">
                  <a:extLst>
                    <a:ext uri="{A12FA001-AC4F-418D-AE19-62706E023703}">
                      <ahyp:hlinkClr xmlns:ahyp="http://schemas.microsoft.com/office/drawing/2018/hyperlinkcolor" val="tx"/>
                    </a:ext>
                  </a:extLst>
                </a:hlinkClick>
              </a:rPr>
              <a:t>https://www.</a:t>
            </a:r>
            <a:r>
              <a:rPr lang="en-US" sz="2500" b="1" i="1" dirty="0">
                <a:solidFill>
                  <a:schemeClr val="tx1"/>
                </a:solidFill>
                <a:hlinkClick r:id="rId4">
                  <a:extLst>
                    <a:ext uri="{A12FA001-AC4F-418D-AE19-62706E023703}">
                      <ahyp:hlinkClr xmlns:ahyp="http://schemas.microsoft.com/office/drawing/2018/hyperlinkcolor" val="tx"/>
                    </a:ext>
                  </a:extLst>
                </a:hlinkClick>
              </a:rPr>
              <a:t>ucas</a:t>
            </a:r>
            <a:r>
              <a:rPr lang="en-US" sz="2500" i="1" dirty="0">
                <a:solidFill>
                  <a:schemeClr val="tx1"/>
                </a:solidFill>
                <a:hlinkClick r:id="rId4">
                  <a:extLst>
                    <a:ext uri="{A12FA001-AC4F-418D-AE19-62706E023703}">
                      <ahyp:hlinkClr xmlns:ahyp="http://schemas.microsoft.com/office/drawing/2018/hyperlinkcolor" val="tx"/>
                    </a:ext>
                  </a:extLst>
                </a:hlinkClick>
              </a:rPr>
              <a:t>.com</a:t>
            </a:r>
            <a:endParaRPr lang="en-US">
              <a:solidFill>
                <a:schemeClr val="tx1"/>
              </a:solidFill>
            </a:endParaRPr>
          </a:p>
          <a:p>
            <a:endParaRPr lang="en-US" dirty="0"/>
          </a:p>
        </p:txBody>
      </p:sp>
    </p:spTree>
    <p:extLst>
      <p:ext uri="{BB962C8B-B14F-4D97-AF65-F5344CB8AC3E}">
        <p14:creationId xmlns:p14="http://schemas.microsoft.com/office/powerpoint/2010/main" val="911035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FDAA5521-63FD-A14B-AA48-57F3288650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3418" y="3184160"/>
            <a:ext cx="1544233" cy="1934943"/>
          </a:xfrm>
          <a:prstGeom prst="rect">
            <a:avLst/>
          </a:prstGeom>
        </p:spPr>
      </p:pic>
      <p:sp>
        <p:nvSpPr>
          <p:cNvPr id="13" name="Rectangle 12">
            <a:extLst>
              <a:ext uri="{FF2B5EF4-FFF2-40B4-BE49-F238E27FC236}">
                <a16:creationId xmlns:a16="http://schemas.microsoft.com/office/drawing/2014/main" id="{13DF9002-B78E-0C40-9E76-1E2D87C0BBB2}"/>
              </a:ext>
            </a:extLst>
          </p:cNvPr>
          <p:cNvSpPr/>
          <p:nvPr/>
        </p:nvSpPr>
        <p:spPr>
          <a:xfrm>
            <a:off x="0" y="0"/>
            <a:ext cx="12192000" cy="1214049"/>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9DB5"/>
              </a:highligh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6E16E1D4-B210-D948-8391-2B1BCF74B393}"/>
              </a:ext>
            </a:extLst>
          </p:cNvPr>
          <p:cNvSpPr txBox="1">
            <a:spLocks/>
          </p:cNvSpPr>
          <p:nvPr/>
        </p:nvSpPr>
        <p:spPr>
          <a:xfrm>
            <a:off x="316606" y="258333"/>
            <a:ext cx="12041934" cy="873293"/>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Pathway Map</a:t>
            </a:r>
          </a:p>
        </p:txBody>
      </p:sp>
      <p:sp>
        <p:nvSpPr>
          <p:cNvPr id="19" name="Title 1">
            <a:extLst>
              <a:ext uri="{FF2B5EF4-FFF2-40B4-BE49-F238E27FC236}">
                <a16:creationId xmlns:a16="http://schemas.microsoft.com/office/drawing/2014/main" id="{B97B2346-DC44-4546-9C6C-0F45C947E8C6}"/>
              </a:ext>
            </a:extLst>
          </p:cNvPr>
          <p:cNvSpPr txBox="1">
            <a:spLocks/>
          </p:cNvSpPr>
          <p:nvPr/>
        </p:nvSpPr>
        <p:spPr>
          <a:xfrm>
            <a:off x="571141" y="1472382"/>
            <a:ext cx="3816115" cy="1680277"/>
          </a:xfrm>
          <a:prstGeom prst="rect">
            <a:avLst/>
          </a:prstGeom>
          <a:no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783"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9DB4"/>
                </a:solidFill>
                <a:effectLst/>
                <a:uLnTx/>
                <a:uFillTx/>
                <a:latin typeface="Arial" panose="020B0604020202020204" pitchFamily="34" charset="0"/>
                <a:ea typeface="+mj-ea"/>
                <a:cs typeface="Arial" panose="020B0604020202020204" pitchFamily="34" charset="0"/>
              </a:rPr>
              <a:t>Everyone is different and will want to do different things when they leave school.</a:t>
            </a:r>
          </a:p>
        </p:txBody>
      </p:sp>
      <p:sp>
        <p:nvSpPr>
          <p:cNvPr id="20" name="Rectangle 19">
            <a:extLst>
              <a:ext uri="{FF2B5EF4-FFF2-40B4-BE49-F238E27FC236}">
                <a16:creationId xmlns:a16="http://schemas.microsoft.com/office/drawing/2014/main" id="{E717EFB5-4826-DE45-AAE7-6EC2AF0A03BA}"/>
              </a:ext>
            </a:extLst>
          </p:cNvPr>
          <p:cNvSpPr/>
          <p:nvPr/>
        </p:nvSpPr>
        <p:spPr>
          <a:xfrm>
            <a:off x="4706093" y="2410955"/>
            <a:ext cx="2838924" cy="430887"/>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School</a:t>
            </a:r>
          </a:p>
        </p:txBody>
      </p:sp>
      <p:sp>
        <p:nvSpPr>
          <p:cNvPr id="22" name="Rectangle 21">
            <a:extLst>
              <a:ext uri="{FF2B5EF4-FFF2-40B4-BE49-F238E27FC236}">
                <a16:creationId xmlns:a16="http://schemas.microsoft.com/office/drawing/2014/main" id="{752DBF43-DC93-174F-846C-703FC15BD17B}"/>
              </a:ext>
            </a:extLst>
          </p:cNvPr>
          <p:cNvSpPr/>
          <p:nvPr/>
        </p:nvSpPr>
        <p:spPr>
          <a:xfrm>
            <a:off x="8464657" y="1508976"/>
            <a:ext cx="3342558" cy="1323439"/>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There are lots of different pathways that will suit different people and their aspirations.</a:t>
            </a:r>
          </a:p>
        </p:txBody>
      </p:sp>
      <p:sp>
        <p:nvSpPr>
          <p:cNvPr id="23" name="Title 1">
            <a:extLst>
              <a:ext uri="{FF2B5EF4-FFF2-40B4-BE49-F238E27FC236}">
                <a16:creationId xmlns:a16="http://schemas.microsoft.com/office/drawing/2014/main" id="{BB435188-DCA9-3447-8A63-A23D58B328E5}"/>
              </a:ext>
            </a:extLst>
          </p:cNvPr>
          <p:cNvSpPr txBox="1">
            <a:spLocks/>
          </p:cNvSpPr>
          <p:nvPr/>
        </p:nvSpPr>
        <p:spPr>
          <a:xfrm>
            <a:off x="865998" y="4506081"/>
            <a:ext cx="2530275" cy="471606"/>
          </a:xfrm>
          <a:prstGeom prst="rect">
            <a:avLst/>
          </a:prstGeom>
          <a:no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783"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9DB4"/>
                </a:solidFill>
                <a:effectLst/>
                <a:uLnTx/>
                <a:uFillTx/>
                <a:latin typeface="Arial" panose="020B0604020202020204" pitchFamily="34" charset="0"/>
                <a:ea typeface="+mj-ea"/>
                <a:cs typeface="Arial" panose="020B0604020202020204" pitchFamily="34" charset="0"/>
              </a:rPr>
              <a:t>College</a:t>
            </a:r>
          </a:p>
        </p:txBody>
      </p:sp>
      <p:cxnSp>
        <p:nvCxnSpPr>
          <p:cNvPr id="26" name="Straight Arrow Connector 25">
            <a:extLst>
              <a:ext uri="{FF2B5EF4-FFF2-40B4-BE49-F238E27FC236}">
                <a16:creationId xmlns:a16="http://schemas.microsoft.com/office/drawing/2014/main" id="{9653A47A-0867-D84C-96E0-9E0626D7F5D9}"/>
              </a:ext>
            </a:extLst>
          </p:cNvPr>
          <p:cNvCxnSpPr>
            <a:cxnSpLocks/>
          </p:cNvCxnSpPr>
          <p:nvPr/>
        </p:nvCxnSpPr>
        <p:spPr>
          <a:xfrm>
            <a:off x="6125555" y="2904354"/>
            <a:ext cx="0" cy="469606"/>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E45552AA-AF9A-464E-8B9A-16F6240D1193}"/>
              </a:ext>
            </a:extLst>
          </p:cNvPr>
          <p:cNvSpPr txBox="1">
            <a:spLocks/>
          </p:cNvSpPr>
          <p:nvPr/>
        </p:nvSpPr>
        <p:spPr>
          <a:xfrm>
            <a:off x="8822220" y="4506080"/>
            <a:ext cx="2659625" cy="387413"/>
          </a:xfrm>
          <a:prstGeom prst="rect">
            <a:avLst/>
          </a:prstGeom>
          <a:noFill/>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783"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9DB4"/>
                </a:solidFill>
                <a:effectLst/>
                <a:uLnTx/>
                <a:uFillTx/>
                <a:latin typeface="Arial" panose="020B0604020202020204" pitchFamily="34" charset="0"/>
                <a:ea typeface="+mj-ea"/>
                <a:cs typeface="Arial" panose="020B0604020202020204" pitchFamily="34" charset="0"/>
              </a:rPr>
              <a:t>Foundation/Modern Apprenticeship</a:t>
            </a:r>
          </a:p>
        </p:txBody>
      </p:sp>
      <p:cxnSp>
        <p:nvCxnSpPr>
          <p:cNvPr id="35" name="Straight Arrow Connector 34">
            <a:extLst>
              <a:ext uri="{FF2B5EF4-FFF2-40B4-BE49-F238E27FC236}">
                <a16:creationId xmlns:a16="http://schemas.microsoft.com/office/drawing/2014/main" id="{9FC482BD-E0F6-574B-B953-BA3BC2D32066}"/>
              </a:ext>
            </a:extLst>
          </p:cNvPr>
          <p:cNvCxnSpPr>
            <a:cxnSpLocks/>
          </p:cNvCxnSpPr>
          <p:nvPr/>
        </p:nvCxnSpPr>
        <p:spPr>
          <a:xfrm>
            <a:off x="6879639" y="2157506"/>
            <a:ext cx="2377483" cy="1435290"/>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2EA47F7-3529-8249-8028-8F3FACD38652}"/>
              </a:ext>
            </a:extLst>
          </p:cNvPr>
          <p:cNvCxnSpPr>
            <a:cxnSpLocks/>
          </p:cNvCxnSpPr>
          <p:nvPr/>
        </p:nvCxnSpPr>
        <p:spPr>
          <a:xfrm flipH="1">
            <a:off x="6907254" y="4089438"/>
            <a:ext cx="2274454" cy="1695960"/>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Graphic 40">
            <a:extLst>
              <a:ext uri="{FF2B5EF4-FFF2-40B4-BE49-F238E27FC236}">
                <a16:creationId xmlns:a16="http://schemas.microsoft.com/office/drawing/2014/main" id="{B2C92E03-F468-5142-8B4C-9687A410B7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4989" y="3214405"/>
            <a:ext cx="1333205" cy="1653174"/>
          </a:xfrm>
          <a:prstGeom prst="rect">
            <a:avLst/>
          </a:prstGeom>
        </p:spPr>
      </p:pic>
      <p:cxnSp>
        <p:nvCxnSpPr>
          <p:cNvPr id="42" name="Straight Arrow Connector 41">
            <a:extLst>
              <a:ext uri="{FF2B5EF4-FFF2-40B4-BE49-F238E27FC236}">
                <a16:creationId xmlns:a16="http://schemas.microsoft.com/office/drawing/2014/main" id="{B60F29F8-8C1B-1348-BEB3-0425E2DB9596}"/>
              </a:ext>
            </a:extLst>
          </p:cNvPr>
          <p:cNvCxnSpPr>
            <a:cxnSpLocks/>
          </p:cNvCxnSpPr>
          <p:nvPr/>
        </p:nvCxnSpPr>
        <p:spPr>
          <a:xfrm flipH="1">
            <a:off x="2970719" y="2143087"/>
            <a:ext cx="2377483" cy="1435290"/>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04C43EC-FB07-E242-A22A-07F668E632A5}"/>
              </a:ext>
            </a:extLst>
          </p:cNvPr>
          <p:cNvCxnSpPr>
            <a:cxnSpLocks/>
          </p:cNvCxnSpPr>
          <p:nvPr/>
        </p:nvCxnSpPr>
        <p:spPr>
          <a:xfrm>
            <a:off x="2998334" y="4075019"/>
            <a:ext cx="2274454" cy="1695960"/>
          </a:xfrm>
          <a:prstGeom prst="straightConnector1">
            <a:avLst/>
          </a:prstGeom>
          <a:ln w="38100">
            <a:solidFill>
              <a:srgbClr val="E83B4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F7344CB-7891-8046-9A74-EC0C003204BB}"/>
              </a:ext>
            </a:extLst>
          </p:cNvPr>
          <p:cNvCxnSpPr>
            <a:cxnSpLocks/>
          </p:cNvCxnSpPr>
          <p:nvPr/>
        </p:nvCxnSpPr>
        <p:spPr>
          <a:xfrm>
            <a:off x="3010292" y="3823098"/>
            <a:ext cx="2246821" cy="23147"/>
          </a:xfrm>
          <a:prstGeom prst="straightConnector1">
            <a:avLst/>
          </a:prstGeom>
          <a:ln w="38100">
            <a:solidFill>
              <a:srgbClr val="009DB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092AE90-2B89-9449-8BC4-6D11A799C25A}"/>
              </a:ext>
            </a:extLst>
          </p:cNvPr>
          <p:cNvSpPr/>
          <p:nvPr/>
        </p:nvSpPr>
        <p:spPr>
          <a:xfrm>
            <a:off x="4706093" y="6183722"/>
            <a:ext cx="2838924" cy="430887"/>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Jobs</a:t>
            </a:r>
          </a:p>
        </p:txBody>
      </p:sp>
      <p:pic>
        <p:nvPicPr>
          <p:cNvPr id="15" name="Graphic 14">
            <a:extLst>
              <a:ext uri="{FF2B5EF4-FFF2-40B4-BE49-F238E27FC236}">
                <a16:creationId xmlns:a16="http://schemas.microsoft.com/office/drawing/2014/main" id="{C9556B5A-80D4-2544-8B2D-2A3A4EFDFC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9826" y="4676613"/>
            <a:ext cx="1900390" cy="1900390"/>
          </a:xfrm>
          <a:prstGeom prst="rect">
            <a:avLst/>
          </a:prstGeom>
        </p:spPr>
      </p:pic>
      <p:sp>
        <p:nvSpPr>
          <p:cNvPr id="34" name="Rectangle 33">
            <a:extLst>
              <a:ext uri="{FF2B5EF4-FFF2-40B4-BE49-F238E27FC236}">
                <a16:creationId xmlns:a16="http://schemas.microsoft.com/office/drawing/2014/main" id="{683D4740-50CD-6848-949B-F374295CAF74}"/>
              </a:ext>
            </a:extLst>
          </p:cNvPr>
          <p:cNvSpPr/>
          <p:nvPr/>
        </p:nvSpPr>
        <p:spPr>
          <a:xfrm>
            <a:off x="4513471" y="4338830"/>
            <a:ext cx="3243031"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University</a:t>
            </a:r>
          </a:p>
        </p:txBody>
      </p:sp>
      <p:cxnSp>
        <p:nvCxnSpPr>
          <p:cNvPr id="47" name="Straight Arrow Connector 46">
            <a:extLst>
              <a:ext uri="{FF2B5EF4-FFF2-40B4-BE49-F238E27FC236}">
                <a16:creationId xmlns:a16="http://schemas.microsoft.com/office/drawing/2014/main" id="{470C4275-384A-6A48-82EC-AB07F926B6B1}"/>
              </a:ext>
            </a:extLst>
          </p:cNvPr>
          <p:cNvCxnSpPr>
            <a:cxnSpLocks/>
          </p:cNvCxnSpPr>
          <p:nvPr/>
        </p:nvCxnSpPr>
        <p:spPr>
          <a:xfrm>
            <a:off x="6125555" y="4752007"/>
            <a:ext cx="0" cy="469606"/>
          </a:xfrm>
          <a:prstGeom prst="straightConnector1">
            <a:avLst/>
          </a:prstGeom>
          <a:ln w="38100">
            <a:solidFill>
              <a:srgbClr val="009DB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7B680298-B899-6C4B-BF93-09C917DF85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19105" y="1057917"/>
            <a:ext cx="1612900" cy="1612900"/>
          </a:xfrm>
          <a:prstGeom prst="rect">
            <a:avLst/>
          </a:prstGeom>
        </p:spPr>
      </p:pic>
      <p:sp>
        <p:nvSpPr>
          <p:cNvPr id="49" name="Rectangle 48">
            <a:extLst>
              <a:ext uri="{FF2B5EF4-FFF2-40B4-BE49-F238E27FC236}">
                <a16:creationId xmlns:a16="http://schemas.microsoft.com/office/drawing/2014/main" id="{9D3234B6-E2BD-D84A-945B-7918F6B57D98}"/>
              </a:ext>
            </a:extLst>
          </p:cNvPr>
          <p:cNvSpPr/>
          <p:nvPr/>
        </p:nvSpPr>
        <p:spPr>
          <a:xfrm>
            <a:off x="6373202" y="3204978"/>
            <a:ext cx="3342558" cy="523220"/>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Graduate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9DB4"/>
                </a:solidFill>
                <a:effectLst/>
                <a:uLnTx/>
                <a:uFillTx/>
                <a:latin typeface="Arial" panose="020B0604020202020204" pitchFamily="34" charset="0"/>
                <a:ea typeface="+mn-ea"/>
                <a:cs typeface="Arial" panose="020B0604020202020204" pitchFamily="34" charset="0"/>
              </a:rPr>
              <a:t>Apprenticeship</a:t>
            </a:r>
          </a:p>
        </p:txBody>
      </p:sp>
      <p:pic>
        <p:nvPicPr>
          <p:cNvPr id="25" name="Graphic 24">
            <a:extLst>
              <a:ext uri="{FF2B5EF4-FFF2-40B4-BE49-F238E27FC236}">
                <a16:creationId xmlns:a16="http://schemas.microsoft.com/office/drawing/2014/main" id="{2AB0F48A-B09F-0B40-A731-361AE87ECC5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40976" y="2920096"/>
            <a:ext cx="1612900" cy="1612900"/>
          </a:xfrm>
          <a:prstGeom prst="rect">
            <a:avLst/>
          </a:prstGeom>
        </p:spPr>
      </p:pic>
      <p:cxnSp>
        <p:nvCxnSpPr>
          <p:cNvPr id="27" name="Straight Arrow Connector 26">
            <a:extLst>
              <a:ext uri="{FF2B5EF4-FFF2-40B4-BE49-F238E27FC236}">
                <a16:creationId xmlns:a16="http://schemas.microsoft.com/office/drawing/2014/main" id="{455AB4A3-67BD-E44F-8395-BE52920087B5}"/>
              </a:ext>
            </a:extLst>
          </p:cNvPr>
          <p:cNvCxnSpPr>
            <a:cxnSpLocks/>
          </p:cNvCxnSpPr>
          <p:nvPr/>
        </p:nvCxnSpPr>
        <p:spPr>
          <a:xfrm flipH="1">
            <a:off x="6879639" y="3834671"/>
            <a:ext cx="2244376" cy="11574"/>
          </a:xfrm>
          <a:prstGeom prst="straightConnector1">
            <a:avLst/>
          </a:prstGeom>
          <a:ln w="38100">
            <a:solidFill>
              <a:srgbClr val="009DB4"/>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10415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web page&#10;&#10;AI-generated content may be incorrect.">
            <a:extLst>
              <a:ext uri="{FF2B5EF4-FFF2-40B4-BE49-F238E27FC236}">
                <a16:creationId xmlns:a16="http://schemas.microsoft.com/office/drawing/2014/main" id="{71B04BD0-4314-56D1-461D-959AEE1CEE8E}"/>
              </a:ext>
            </a:extLst>
          </p:cNvPr>
          <p:cNvPicPr>
            <a:picLocks noGrp="1" noChangeAspect="1"/>
          </p:cNvPicPr>
          <p:nvPr>
            <p:ph sz="half" idx="1"/>
          </p:nvPr>
        </p:nvPicPr>
        <p:blipFill>
          <a:blip r:embed="rId2"/>
          <a:stretch>
            <a:fillRect/>
          </a:stretch>
        </p:blipFill>
        <p:spPr>
          <a:xfrm>
            <a:off x="2507" y="55419"/>
            <a:ext cx="12182367" cy="6819388"/>
          </a:xfrm>
          <a:noFill/>
        </p:spPr>
      </p:pic>
    </p:spTree>
    <p:extLst>
      <p:ext uri="{BB962C8B-B14F-4D97-AF65-F5344CB8AC3E}">
        <p14:creationId xmlns:p14="http://schemas.microsoft.com/office/powerpoint/2010/main" val="3913898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580D-D124-D9B0-E23D-FFB4AB2D47C2}"/>
              </a:ext>
            </a:extLst>
          </p:cNvPr>
          <p:cNvSpPr>
            <a:spLocks noGrp="1"/>
          </p:cNvSpPr>
          <p:nvPr>
            <p:ph type="title"/>
          </p:nvPr>
        </p:nvSpPr>
        <p:spPr/>
        <p:txBody>
          <a:bodyPr/>
          <a:lstStyle/>
          <a:p>
            <a:endParaRPr lang="en-US"/>
          </a:p>
        </p:txBody>
      </p:sp>
      <p:pic>
        <p:nvPicPr>
          <p:cNvPr id="4" name="Content Placeholder 3" descr="A close-up of a sign&#10;&#10;AI-generated content may be incorrect.">
            <a:extLst>
              <a:ext uri="{FF2B5EF4-FFF2-40B4-BE49-F238E27FC236}">
                <a16:creationId xmlns:a16="http://schemas.microsoft.com/office/drawing/2014/main" id="{9E543DD9-00D5-0F4F-5222-43B1FB568A6A}"/>
              </a:ext>
            </a:extLst>
          </p:cNvPr>
          <p:cNvPicPr>
            <a:picLocks noGrp="1" noChangeAspect="1"/>
          </p:cNvPicPr>
          <p:nvPr>
            <p:ph idx="1"/>
          </p:nvPr>
        </p:nvPicPr>
        <p:blipFill>
          <a:blip r:embed="rId2"/>
          <a:stretch>
            <a:fillRect/>
          </a:stretch>
        </p:blipFill>
        <p:spPr>
          <a:xfrm>
            <a:off x="-13854" y="16706"/>
            <a:ext cx="12203543" cy="6846453"/>
          </a:xfrm>
        </p:spPr>
      </p:pic>
    </p:spTree>
    <p:extLst>
      <p:ext uri="{BB962C8B-B14F-4D97-AF65-F5344CB8AC3E}">
        <p14:creationId xmlns:p14="http://schemas.microsoft.com/office/powerpoint/2010/main" val="1589242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7E6B1-102D-937A-8759-B1D9488F8014}"/>
              </a:ext>
            </a:extLst>
          </p:cNvPr>
          <p:cNvSpPr>
            <a:spLocks noGrp="1"/>
          </p:cNvSpPr>
          <p:nvPr>
            <p:ph type="title"/>
          </p:nvPr>
        </p:nvSpPr>
        <p:spPr/>
        <p:txBody>
          <a:bodyPr/>
          <a:lstStyle/>
          <a:p>
            <a:r>
              <a:rPr lang="en-US" sz="3200"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Universal and targeted support for pupils – supporting student achievement</a:t>
            </a:r>
            <a:endParaRPr lang="en-US" dirty="0"/>
          </a:p>
        </p:txBody>
      </p:sp>
      <p:pic>
        <p:nvPicPr>
          <p:cNvPr id="4" name="Content Placeholder 3">
            <a:extLst>
              <a:ext uri="{FF2B5EF4-FFF2-40B4-BE49-F238E27FC236}">
                <a16:creationId xmlns:a16="http://schemas.microsoft.com/office/drawing/2014/main" id="{202D5BF6-6493-52C9-17DF-B41C75D80DAB}"/>
              </a:ext>
            </a:extLst>
          </p:cNvPr>
          <p:cNvPicPr>
            <a:picLocks noGrp="1" noChangeAspect="1"/>
          </p:cNvPicPr>
          <p:nvPr>
            <p:ph idx="1"/>
          </p:nvPr>
        </p:nvPicPr>
        <p:blipFill>
          <a:blip r:embed="rId2"/>
          <a:stretch>
            <a:fillRect/>
          </a:stretch>
        </p:blipFill>
        <p:spPr>
          <a:xfrm>
            <a:off x="129433" y="2049513"/>
            <a:ext cx="10636146" cy="4811035"/>
          </a:xfrm>
        </p:spPr>
      </p:pic>
    </p:spTree>
    <p:extLst>
      <p:ext uri="{BB962C8B-B14F-4D97-AF65-F5344CB8AC3E}">
        <p14:creationId xmlns:p14="http://schemas.microsoft.com/office/powerpoint/2010/main" val="2360317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E7A6A21-13EB-B41F-0AEF-BD2C10A202F3}"/>
              </a:ext>
            </a:extLst>
          </p:cNvPr>
          <p:cNvSpPr>
            <a:spLocks noGrp="1"/>
          </p:cNvSpPr>
          <p:nvPr>
            <p:ph type="title"/>
          </p:nvPr>
        </p:nvSpPr>
        <p:spPr>
          <a:xfrm>
            <a:off x="623392" y="908720"/>
            <a:ext cx="9652000" cy="1143000"/>
          </a:xfrm>
        </p:spPr>
        <p:txBody>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Study Skills Week</a:t>
            </a:r>
            <a:endParaRPr lang="en-US" dirty="0"/>
          </a:p>
        </p:txBody>
      </p:sp>
      <p:pic>
        <p:nvPicPr>
          <p:cNvPr id="4" name="Content Placeholder 3" descr="A collage of images of a person working at a desk&#10;&#10;AI-generated content may be incorrect.">
            <a:extLst>
              <a:ext uri="{FF2B5EF4-FFF2-40B4-BE49-F238E27FC236}">
                <a16:creationId xmlns:a16="http://schemas.microsoft.com/office/drawing/2014/main" id="{743967FF-A245-1151-F509-E55242D3C713}"/>
              </a:ext>
            </a:extLst>
          </p:cNvPr>
          <p:cNvPicPr>
            <a:picLocks noGrp="1" noChangeAspect="1"/>
          </p:cNvPicPr>
          <p:nvPr>
            <p:ph idx="1"/>
          </p:nvPr>
        </p:nvPicPr>
        <p:blipFill>
          <a:blip r:embed="rId2"/>
          <a:srcRect t="21999" b="10651"/>
          <a:stretch/>
        </p:blipFill>
        <p:spPr>
          <a:xfrm>
            <a:off x="609600" y="2132856"/>
            <a:ext cx="9652000" cy="4322880"/>
          </a:xfrm>
          <a:noFill/>
        </p:spPr>
      </p:pic>
    </p:spTree>
    <p:extLst>
      <p:ext uri="{BB962C8B-B14F-4D97-AF65-F5344CB8AC3E}">
        <p14:creationId xmlns:p14="http://schemas.microsoft.com/office/powerpoint/2010/main" val="30859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E824-38B4-9334-E555-67C445C1567B}"/>
              </a:ext>
            </a:extLst>
          </p:cNvPr>
          <p:cNvSpPr>
            <a:spLocks noGrp="1"/>
          </p:cNvSpPr>
          <p:nvPr>
            <p:ph type="title"/>
          </p:nvPr>
        </p:nvSpPr>
        <p:spPr>
          <a:xfrm>
            <a:off x="609600" y="228600"/>
            <a:ext cx="7863840" cy="1173480"/>
          </a:xfrm>
        </p:spPr>
        <p:txBody>
          <a:bodyPr wrap="square" anchor="b">
            <a:normAutofit/>
          </a:bodyPr>
          <a:lstStyle/>
          <a:p>
            <a:r>
              <a:rPr lang="en-US"/>
              <a:t>Other Supports</a:t>
            </a:r>
            <a:endParaRPr lang="en-US" dirty="0"/>
          </a:p>
        </p:txBody>
      </p:sp>
      <p:graphicFrame>
        <p:nvGraphicFramePr>
          <p:cNvPr id="5" name="Content Placeholder 2">
            <a:extLst>
              <a:ext uri="{FF2B5EF4-FFF2-40B4-BE49-F238E27FC236}">
                <a16:creationId xmlns:a16="http://schemas.microsoft.com/office/drawing/2014/main" id="{0461E41A-42FC-0C8C-3A1C-71DDB73593F1}"/>
              </a:ext>
            </a:extLst>
          </p:cNvPr>
          <p:cNvGraphicFramePr>
            <a:graphicFrameLocks noGrp="1"/>
          </p:cNvGraphicFramePr>
          <p:nvPr>
            <p:ph sz="half" idx="1"/>
            <p:extLst>
              <p:ext uri="{D42A27DB-BD31-4B8C-83A1-F6EECF244321}">
                <p14:modId xmlns:p14="http://schemas.microsoft.com/office/powerpoint/2010/main" val="1720108079"/>
              </p:ext>
            </p:extLst>
          </p:nvPr>
        </p:nvGraphicFramePr>
        <p:xfrm>
          <a:off x="609600" y="2133600"/>
          <a:ext cx="9652000" cy="4371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5406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AFE2-A268-20A5-79DB-C1CF7D77D0DE}"/>
              </a:ext>
            </a:extLst>
          </p:cNvPr>
          <p:cNvSpPr>
            <a:spLocks noGrp="1"/>
          </p:cNvSpPr>
          <p:nvPr>
            <p:ph type="title"/>
          </p:nvPr>
        </p:nvSpPr>
        <p:spPr/>
        <p:txBody>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Parental Engagement</a:t>
            </a:r>
            <a:endParaRPr lang="en-US" dirty="0"/>
          </a:p>
        </p:txBody>
      </p:sp>
      <p:sp>
        <p:nvSpPr>
          <p:cNvPr id="3" name="Content Placeholder 2">
            <a:extLst>
              <a:ext uri="{FF2B5EF4-FFF2-40B4-BE49-F238E27FC236}">
                <a16:creationId xmlns:a16="http://schemas.microsoft.com/office/drawing/2014/main" id="{C4CE7201-E0A5-9511-633D-A15E96D73297}"/>
              </a:ext>
            </a:extLst>
          </p:cNvPr>
          <p:cNvSpPr>
            <a:spLocks noGrp="1"/>
          </p:cNvSpPr>
          <p:nvPr>
            <p:ph idx="1"/>
          </p:nvPr>
        </p:nvSpPr>
        <p:spPr/>
        <p:txBody>
          <a:bodyPr vert="horz" lIns="91440" tIns="45720" rIns="91440" bIns="45720" anchor="t">
            <a:normAutofit/>
          </a:bodyPr>
          <a:lstStyle/>
          <a:p>
            <a:r>
              <a:rPr lang="en-US" dirty="0"/>
              <a:t>Parental Toolkit</a:t>
            </a:r>
          </a:p>
          <a:p>
            <a:r>
              <a:rPr lang="en-US" dirty="0"/>
              <a:t>Your Voice Matters</a:t>
            </a:r>
          </a:p>
          <a:p>
            <a:r>
              <a:rPr lang="en-US" dirty="0"/>
              <a:t>Call to Action</a:t>
            </a:r>
          </a:p>
        </p:txBody>
      </p:sp>
      <p:pic>
        <p:nvPicPr>
          <p:cNvPr id="4" name="Picture 3" descr="A qr code on a table&#10;&#10;AI-generated content may be incorrect.">
            <a:extLst>
              <a:ext uri="{FF2B5EF4-FFF2-40B4-BE49-F238E27FC236}">
                <a16:creationId xmlns:a16="http://schemas.microsoft.com/office/drawing/2014/main" id="{9187070D-1E43-3EA0-EAEB-6ECB28523DB7}"/>
              </a:ext>
            </a:extLst>
          </p:cNvPr>
          <p:cNvPicPr>
            <a:picLocks noChangeAspect="1"/>
          </p:cNvPicPr>
          <p:nvPr/>
        </p:nvPicPr>
        <p:blipFill>
          <a:blip r:embed="rId2"/>
          <a:stretch>
            <a:fillRect/>
          </a:stretch>
        </p:blipFill>
        <p:spPr>
          <a:xfrm>
            <a:off x="5895812" y="1924374"/>
            <a:ext cx="4985289" cy="4933627"/>
          </a:xfrm>
          <a:prstGeom prst="rect">
            <a:avLst/>
          </a:prstGeom>
        </p:spPr>
      </p:pic>
    </p:spTree>
    <p:extLst>
      <p:ext uri="{BB962C8B-B14F-4D97-AF65-F5344CB8AC3E}">
        <p14:creationId xmlns:p14="http://schemas.microsoft.com/office/powerpoint/2010/main" val="1331132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C8E4-EAD6-124B-6AF2-78754AC223A0}"/>
              </a:ext>
            </a:extLst>
          </p:cNvPr>
          <p:cNvSpPr>
            <a:spLocks noGrp="1"/>
          </p:cNvSpPr>
          <p:nvPr>
            <p:ph type="title"/>
          </p:nvPr>
        </p:nvSpPr>
        <p:spPr/>
        <p:txBody>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The Journey of S3 so far</a:t>
            </a:r>
            <a:endParaRPr lang="en-US" dirty="0"/>
          </a:p>
        </p:txBody>
      </p:sp>
      <p:sp>
        <p:nvSpPr>
          <p:cNvPr id="3" name="Content Placeholder 2">
            <a:extLst>
              <a:ext uri="{FF2B5EF4-FFF2-40B4-BE49-F238E27FC236}">
                <a16:creationId xmlns:a16="http://schemas.microsoft.com/office/drawing/2014/main" id="{E6A71438-3731-87A7-4D4A-4371B209F204}"/>
              </a:ext>
            </a:extLst>
          </p:cNvPr>
          <p:cNvSpPr>
            <a:spLocks noGrp="1"/>
          </p:cNvSpPr>
          <p:nvPr>
            <p:ph idx="1"/>
          </p:nvPr>
        </p:nvSpPr>
        <p:spPr/>
        <p:txBody>
          <a:bodyPr vert="horz" lIns="91440" tIns="45720" rIns="91440" bIns="45720" anchor="t">
            <a:normAutofit/>
          </a:bodyPr>
          <a:lstStyle/>
          <a:p>
            <a:r>
              <a:rPr lang="en-US" dirty="0"/>
              <a:t>Students chose 9 subjects to study in S3 – allowed multiple choices in subject areas – e.g. science, social subjects, technical etc.</a:t>
            </a:r>
          </a:p>
          <a:p>
            <a:r>
              <a:rPr lang="en-US" dirty="0"/>
              <a:t>Each subject 3 periods a week.</a:t>
            </a:r>
          </a:p>
          <a:p>
            <a:r>
              <a:rPr lang="en-US" dirty="0"/>
              <a:t>3 tracking periods</a:t>
            </a:r>
          </a:p>
          <a:p>
            <a:r>
              <a:rPr lang="en-US" dirty="0"/>
              <a:t>Evidence of progress – attainment and achievement</a:t>
            </a:r>
          </a:p>
          <a:p>
            <a:r>
              <a:rPr lang="en-US" dirty="0"/>
              <a:t>Time to enter the transition phase of S3</a:t>
            </a:r>
          </a:p>
          <a:p>
            <a:r>
              <a:rPr lang="en-US" dirty="0"/>
              <a:t>Skills development, raising attainment and S4 readiness</a:t>
            </a:r>
          </a:p>
          <a:p>
            <a:endParaRPr lang="en-US" dirty="0"/>
          </a:p>
          <a:p>
            <a:endParaRPr lang="en-US" dirty="0"/>
          </a:p>
        </p:txBody>
      </p:sp>
    </p:spTree>
    <p:extLst>
      <p:ext uri="{BB962C8B-B14F-4D97-AF65-F5344CB8AC3E}">
        <p14:creationId xmlns:p14="http://schemas.microsoft.com/office/powerpoint/2010/main" val="2140986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496BC-8D85-A3DB-24DE-8587BAA52011}"/>
              </a:ext>
            </a:extLst>
          </p:cNvPr>
          <p:cNvSpPr>
            <a:spLocks noGrp="1"/>
          </p:cNvSpPr>
          <p:nvPr>
            <p:ph type="title"/>
          </p:nvPr>
        </p:nvSpPr>
        <p:spPr/>
        <p:txBody>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What's Next?</a:t>
            </a:r>
            <a:endParaRPr lang="en-US" dirty="0"/>
          </a:p>
        </p:txBody>
      </p:sp>
      <p:sp>
        <p:nvSpPr>
          <p:cNvPr id="3" name="Content Placeholder 2">
            <a:extLst>
              <a:ext uri="{FF2B5EF4-FFF2-40B4-BE49-F238E27FC236}">
                <a16:creationId xmlns:a16="http://schemas.microsoft.com/office/drawing/2014/main" id="{5E759A6C-E1AD-B481-B8AB-69E6DA87F9D8}"/>
              </a:ext>
            </a:extLst>
          </p:cNvPr>
          <p:cNvSpPr>
            <a:spLocks noGrp="1"/>
          </p:cNvSpPr>
          <p:nvPr>
            <p:ph idx="1"/>
          </p:nvPr>
        </p:nvSpPr>
        <p:spPr/>
        <p:txBody>
          <a:bodyPr vert="horz" lIns="91440" tIns="45720" rIns="91440" bIns="45720" anchor="t">
            <a:normAutofit/>
          </a:bodyPr>
          <a:lstStyle/>
          <a:p>
            <a:r>
              <a:rPr lang="en-US" dirty="0"/>
              <a:t>Presentation and Subject Information Booklet published</a:t>
            </a:r>
          </a:p>
          <a:p>
            <a:r>
              <a:rPr lang="en-US" dirty="0"/>
              <a:t>Pathways interviews begin w/b Monday 24th February</a:t>
            </a:r>
          </a:p>
          <a:p>
            <a:r>
              <a:rPr lang="en-US" dirty="0"/>
              <a:t>Opportunity to dial into that meeting</a:t>
            </a:r>
          </a:p>
          <a:p>
            <a:r>
              <a:rPr lang="en-US" dirty="0"/>
              <a:t>Forms to be completed by March 10th</a:t>
            </a:r>
          </a:p>
          <a:p>
            <a:endParaRPr lang="en-US" dirty="0"/>
          </a:p>
        </p:txBody>
      </p:sp>
    </p:spTree>
    <p:extLst>
      <p:ext uri="{BB962C8B-B14F-4D97-AF65-F5344CB8AC3E}">
        <p14:creationId xmlns:p14="http://schemas.microsoft.com/office/powerpoint/2010/main" val="406148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535EF-7BE5-CA47-6368-148978BD8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154A6-84C3-7757-0491-796058066B40}"/>
              </a:ext>
            </a:extLst>
          </p:cNvPr>
          <p:cNvSpPr>
            <a:spLocks noGrp="1"/>
          </p:cNvSpPr>
          <p:nvPr>
            <p:ph type="title"/>
          </p:nvPr>
        </p:nvSpPr>
        <p:spPr>
          <a:xfrm>
            <a:off x="623392" y="482896"/>
            <a:ext cx="9652000" cy="1143000"/>
          </a:xfrm>
        </p:spPr>
        <p:txBody>
          <a:bodyPr/>
          <a:lstStyle/>
          <a:p>
            <a:r>
              <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Your voice matters</a:t>
            </a:r>
            <a:endParaRPr lang="en-US" dirty="0"/>
          </a:p>
        </p:txBody>
      </p:sp>
      <p:sp>
        <p:nvSpPr>
          <p:cNvPr id="3" name="Content Placeholder 2">
            <a:extLst>
              <a:ext uri="{FF2B5EF4-FFF2-40B4-BE49-F238E27FC236}">
                <a16:creationId xmlns:a16="http://schemas.microsoft.com/office/drawing/2014/main" id="{B8B146F5-36D5-0BDE-8D7C-168DCDBF772C}"/>
              </a:ext>
            </a:extLst>
          </p:cNvPr>
          <p:cNvSpPr>
            <a:spLocks noGrp="1"/>
          </p:cNvSpPr>
          <p:nvPr>
            <p:ph idx="1"/>
          </p:nvPr>
        </p:nvSpPr>
        <p:spPr/>
        <p:txBody>
          <a:bodyPr vert="horz" lIns="91440" tIns="45720" rIns="91440" bIns="45720" anchor="t">
            <a:normAutofit/>
          </a:bodyPr>
          <a:lstStyle/>
          <a:p>
            <a:endParaRPr lang="en-US" dirty="0"/>
          </a:p>
        </p:txBody>
      </p:sp>
      <p:pic>
        <p:nvPicPr>
          <p:cNvPr id="4" name="Picture 3" descr="A qr code on a table&#10;&#10;AI-generated content may be incorrect.">
            <a:extLst>
              <a:ext uri="{FF2B5EF4-FFF2-40B4-BE49-F238E27FC236}">
                <a16:creationId xmlns:a16="http://schemas.microsoft.com/office/drawing/2014/main" id="{1A82E556-CB23-A94A-376B-64206D196D82}"/>
              </a:ext>
            </a:extLst>
          </p:cNvPr>
          <p:cNvPicPr>
            <a:picLocks noChangeAspect="1"/>
          </p:cNvPicPr>
          <p:nvPr/>
        </p:nvPicPr>
        <p:blipFill>
          <a:blip r:embed="rId2"/>
          <a:stretch>
            <a:fillRect/>
          </a:stretch>
        </p:blipFill>
        <p:spPr>
          <a:xfrm>
            <a:off x="2780577" y="1834727"/>
            <a:ext cx="4985289" cy="4933627"/>
          </a:xfrm>
          <a:prstGeom prst="rect">
            <a:avLst/>
          </a:prstGeom>
        </p:spPr>
      </p:pic>
    </p:spTree>
    <p:extLst>
      <p:ext uri="{BB962C8B-B14F-4D97-AF65-F5344CB8AC3E}">
        <p14:creationId xmlns:p14="http://schemas.microsoft.com/office/powerpoint/2010/main" val="1326318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4418F-92F0-4531-0E34-CCE04CCFEED1}"/>
              </a:ext>
            </a:extLst>
          </p:cNvPr>
          <p:cNvSpPr>
            <a:spLocks noGrp="1"/>
          </p:cNvSpPr>
          <p:nvPr>
            <p:ph type="title"/>
          </p:nvPr>
        </p:nvSpPr>
        <p:spPr>
          <a:xfrm>
            <a:off x="609600" y="228600"/>
            <a:ext cx="7863840" cy="1173480"/>
          </a:xfrm>
        </p:spPr>
        <p:txBody>
          <a:bodyPr wrap="square" anchor="b">
            <a:normAutofit/>
          </a:bodyPr>
          <a:lstStyle/>
          <a:p>
            <a:r>
              <a:rPr lang="en-US"/>
              <a:t>S3 Reports</a:t>
            </a:r>
            <a:endParaRPr lang="en-US" dirty="0"/>
          </a:p>
        </p:txBody>
      </p:sp>
      <p:graphicFrame>
        <p:nvGraphicFramePr>
          <p:cNvPr id="5" name="Content Placeholder 2">
            <a:extLst>
              <a:ext uri="{FF2B5EF4-FFF2-40B4-BE49-F238E27FC236}">
                <a16:creationId xmlns:a16="http://schemas.microsoft.com/office/drawing/2014/main" id="{2E17DD69-E239-7637-028B-EC12036F8C8F}"/>
              </a:ext>
            </a:extLst>
          </p:cNvPr>
          <p:cNvGraphicFramePr>
            <a:graphicFrameLocks noGrp="1"/>
          </p:cNvGraphicFramePr>
          <p:nvPr>
            <p:ph sz="half" idx="1"/>
            <p:extLst>
              <p:ext uri="{D42A27DB-BD31-4B8C-83A1-F6EECF244321}">
                <p14:modId xmlns:p14="http://schemas.microsoft.com/office/powerpoint/2010/main" val="341794741"/>
              </p:ext>
            </p:extLst>
          </p:nvPr>
        </p:nvGraphicFramePr>
        <p:xfrm>
          <a:off x="2584" y="1126211"/>
          <a:ext cx="11175998" cy="5379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7272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061" y="1189057"/>
            <a:ext cx="9652000" cy="720080"/>
          </a:xfrm>
        </p:spPr>
        <p:txBody>
          <a:bodyPr>
            <a:normAutofit fontScale="90000"/>
          </a:bodyPr>
          <a:lstStyle/>
          <a:p>
            <a:r>
              <a:rPr lang="en-GB" dirty="0"/>
              <a:t>S4 Subject choices timeline –the journey so far</a:t>
            </a:r>
          </a:p>
        </p:txBody>
      </p:sp>
      <p:graphicFrame>
        <p:nvGraphicFramePr>
          <p:cNvPr id="6" name="Content Placeholder 2">
            <a:extLst>
              <a:ext uri="{FF2B5EF4-FFF2-40B4-BE49-F238E27FC236}">
                <a16:creationId xmlns:a16="http://schemas.microsoft.com/office/drawing/2014/main" id="{3D29004F-6A04-91FC-25CC-CCD07359D7E6}"/>
              </a:ext>
            </a:extLst>
          </p:cNvPr>
          <p:cNvGraphicFramePr>
            <a:graphicFrameLocks noGrp="1"/>
          </p:cNvGraphicFramePr>
          <p:nvPr>
            <p:ph idx="1"/>
          </p:nvPr>
        </p:nvGraphicFramePr>
        <p:xfrm>
          <a:off x="609600" y="1916832"/>
          <a:ext cx="9652000" cy="4538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Image result for you are here">
            <a:extLst>
              <a:ext uri="{FF2B5EF4-FFF2-40B4-BE49-F238E27FC236}">
                <a16:creationId xmlns:a16="http://schemas.microsoft.com/office/drawing/2014/main" id="{766C7646-307A-53EC-AB31-1A2C4C7F0F1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959136" y="3592403"/>
            <a:ext cx="2088700" cy="1201373"/>
          </a:xfrm>
          <a:prstGeom prst="rect">
            <a:avLst/>
          </a:prstGeom>
        </p:spPr>
      </p:pic>
    </p:spTree>
    <p:extLst>
      <p:ext uri="{BB962C8B-B14F-4D97-AF65-F5344CB8AC3E}">
        <p14:creationId xmlns:p14="http://schemas.microsoft.com/office/powerpoint/2010/main" val="309817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76" y="1296647"/>
            <a:ext cx="9940635" cy="847505"/>
          </a:xfrm>
        </p:spPr>
        <p:txBody>
          <a:bodyPr>
            <a:normAutofit fontScale="90000"/>
          </a:bodyPr>
          <a:lstStyle/>
          <a:p>
            <a:r>
              <a:rPr lang="en-GB" dirty="0">
                <a:solidFill>
                  <a:schemeClr val="bg2">
                    <a:lumMod val="50000"/>
                  </a:schemeClr>
                </a:solidFill>
              </a:rPr>
              <a:t>S1-6 Curriculum Overview and recent changes</a:t>
            </a:r>
            <a:endParaRPr lang="en-GB" dirty="0"/>
          </a:p>
        </p:txBody>
      </p:sp>
      <p:sp>
        <p:nvSpPr>
          <p:cNvPr id="3" name="Content Placeholder 2"/>
          <p:cNvSpPr>
            <a:spLocks noGrp="1"/>
          </p:cNvSpPr>
          <p:nvPr>
            <p:ph idx="1"/>
          </p:nvPr>
        </p:nvSpPr>
        <p:spPr>
          <a:xfrm>
            <a:off x="298362" y="2136615"/>
            <a:ext cx="8641080" cy="4896544"/>
          </a:xfrm>
        </p:spPr>
        <p:txBody>
          <a:bodyPr vert="horz" lIns="91440" tIns="45720" rIns="91440" bIns="45720" anchor="t">
            <a:normAutofit/>
          </a:bodyPr>
          <a:lstStyle/>
          <a:p>
            <a:pPr lvl="0"/>
            <a:r>
              <a:rPr lang="en-GB" dirty="0"/>
              <a:t>S1/2 - 14 subjects</a:t>
            </a:r>
          </a:p>
          <a:p>
            <a:pPr lvl="0"/>
            <a:r>
              <a:rPr lang="en-GB" dirty="0"/>
              <a:t>S3  - 12 subjects (5 compulsory (English, Maths, PSE, PE, RME, plus a language &amp; 6 choice)</a:t>
            </a:r>
          </a:p>
          <a:p>
            <a:r>
              <a:rPr lang="en-GB" dirty="0">
                <a:highlight>
                  <a:srgbClr val="FFFF00"/>
                </a:highlight>
              </a:rPr>
              <a:t>S4 - 7 subjects at National 3/4/5 (Eng, Maths &amp; choose another 5 from your S3 subjects)</a:t>
            </a:r>
          </a:p>
          <a:p>
            <a:r>
              <a:rPr lang="en-GB" dirty="0"/>
              <a:t>S5/6 - 5 subjects at National/Higher/Advanced Higher (choose from your 7 subjects in S4). </a:t>
            </a:r>
          </a:p>
          <a:p>
            <a:pPr lvl="0"/>
            <a:r>
              <a:rPr lang="en-GB" dirty="0"/>
              <a:t>Further options for wider achievements, college courses, work experience, and apprenticeships.</a:t>
            </a:r>
          </a:p>
          <a:p>
            <a:endParaRPr lang="en-GB" dirty="0"/>
          </a:p>
        </p:txBody>
      </p:sp>
    </p:spTree>
    <p:extLst>
      <p:ext uri="{BB962C8B-B14F-4D97-AF65-F5344CB8AC3E}">
        <p14:creationId xmlns:p14="http://schemas.microsoft.com/office/powerpoint/2010/main" val="3994957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67624344"/>
              </p:ext>
            </p:extLst>
          </p:nvPr>
        </p:nvGraphicFramePr>
        <p:xfrm>
          <a:off x="0" y="784411"/>
          <a:ext cx="10889386" cy="6074370"/>
        </p:xfrm>
        <a:graphic>
          <a:graphicData uri="http://schemas.openxmlformats.org/drawingml/2006/table">
            <a:tbl>
              <a:tblPr firstRow="1" firstCol="1" bandRow="1">
                <a:tableStyleId>{5C22544A-7EE6-4342-B048-85BDC9FD1C3A}</a:tableStyleId>
              </a:tblPr>
              <a:tblGrid>
                <a:gridCol w="2036435">
                  <a:extLst>
                    <a:ext uri="{9D8B030D-6E8A-4147-A177-3AD203B41FA5}">
                      <a16:colId xmlns:a16="http://schemas.microsoft.com/office/drawing/2014/main" val="3038827457"/>
                    </a:ext>
                  </a:extLst>
                </a:gridCol>
                <a:gridCol w="1389913">
                  <a:extLst>
                    <a:ext uri="{9D8B030D-6E8A-4147-A177-3AD203B41FA5}">
                      <a16:colId xmlns:a16="http://schemas.microsoft.com/office/drawing/2014/main" val="605971058"/>
                    </a:ext>
                  </a:extLst>
                </a:gridCol>
                <a:gridCol w="2487220">
                  <a:extLst>
                    <a:ext uri="{9D8B030D-6E8A-4147-A177-3AD203B41FA5}">
                      <a16:colId xmlns:a16="http://schemas.microsoft.com/office/drawing/2014/main" val="2607280429"/>
                    </a:ext>
                  </a:extLst>
                </a:gridCol>
                <a:gridCol w="2487220">
                  <a:extLst>
                    <a:ext uri="{9D8B030D-6E8A-4147-A177-3AD203B41FA5}">
                      <a16:colId xmlns:a16="http://schemas.microsoft.com/office/drawing/2014/main" val="2097299918"/>
                    </a:ext>
                  </a:extLst>
                </a:gridCol>
                <a:gridCol w="2488598">
                  <a:extLst>
                    <a:ext uri="{9D8B030D-6E8A-4147-A177-3AD203B41FA5}">
                      <a16:colId xmlns:a16="http://schemas.microsoft.com/office/drawing/2014/main" val="1393153191"/>
                    </a:ext>
                  </a:extLst>
                </a:gridCol>
              </a:tblGrid>
              <a:tr h="446982">
                <a:tc>
                  <a:txBody>
                    <a:bodyPr/>
                    <a:lstStyle/>
                    <a:p>
                      <a:pPr>
                        <a:lnSpc>
                          <a:spcPct val="107000"/>
                        </a:lnSpc>
                        <a:spcAft>
                          <a:spcPts val="0"/>
                        </a:spcAft>
                      </a:pPr>
                      <a:r>
                        <a:rPr lang="en-GB" sz="1200" b="1" dirty="0">
                          <a:effectLst/>
                        </a:rPr>
                        <a:t> </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effectLst/>
                        </a:rPr>
                        <a:t>S3</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effectLst/>
                        </a:rPr>
                        <a:t>S4</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effectLst/>
                        </a:rPr>
                        <a:t>S5</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effectLst/>
                        </a:rPr>
                        <a:t>S6</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2350476"/>
                  </a:ext>
                </a:extLst>
              </a:tr>
              <a:tr h="607437">
                <a:tc>
                  <a:txBody>
                    <a:bodyPr/>
                    <a:lstStyle/>
                    <a:p>
                      <a:pPr>
                        <a:lnSpc>
                          <a:spcPct val="107000"/>
                        </a:lnSpc>
                        <a:spcAft>
                          <a:spcPts val="0"/>
                        </a:spcAft>
                      </a:pPr>
                      <a:r>
                        <a:rPr lang="en-GB" sz="1800" b="1" dirty="0">
                          <a:effectLst/>
                        </a:rPr>
                        <a:t>English</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4</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4</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6</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6 </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1018127"/>
                  </a:ext>
                </a:extLst>
              </a:tr>
              <a:tr h="607437">
                <a:tc>
                  <a:txBody>
                    <a:bodyPr/>
                    <a:lstStyle/>
                    <a:p>
                      <a:pPr>
                        <a:lnSpc>
                          <a:spcPct val="107000"/>
                        </a:lnSpc>
                        <a:spcAft>
                          <a:spcPts val="0"/>
                        </a:spcAft>
                      </a:pPr>
                      <a:r>
                        <a:rPr lang="en-GB" sz="1800" b="1" dirty="0">
                          <a:effectLst/>
                        </a:rPr>
                        <a:t>Maths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4</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4</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6</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6</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0662324"/>
                  </a:ext>
                </a:extLst>
              </a:tr>
              <a:tr h="802276">
                <a:tc>
                  <a:txBody>
                    <a:bodyPr/>
                    <a:lstStyle/>
                    <a:p>
                      <a:pPr>
                        <a:lnSpc>
                          <a:spcPct val="107000"/>
                        </a:lnSpc>
                        <a:spcAft>
                          <a:spcPts val="0"/>
                        </a:spcAft>
                      </a:pPr>
                      <a:r>
                        <a:rPr lang="en-GB" sz="1800" b="1" dirty="0">
                          <a:effectLst/>
                        </a:rPr>
                        <a:t>French or Spanish</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2</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5829294"/>
                  </a:ext>
                </a:extLst>
              </a:tr>
              <a:tr h="492826">
                <a:tc>
                  <a:txBody>
                    <a:bodyPr/>
                    <a:lstStyle/>
                    <a:p>
                      <a:pPr>
                        <a:lnSpc>
                          <a:spcPct val="107000"/>
                        </a:lnSpc>
                        <a:spcAft>
                          <a:spcPts val="0"/>
                        </a:spcAft>
                      </a:pPr>
                      <a:r>
                        <a:rPr lang="en-GB" sz="1800" b="1" dirty="0">
                          <a:effectLst/>
                        </a:rPr>
                        <a:t>PE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2</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2</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8456128"/>
                  </a:ext>
                </a:extLst>
              </a:tr>
              <a:tr h="527209">
                <a:tc>
                  <a:txBody>
                    <a:bodyPr/>
                    <a:lstStyle/>
                    <a:p>
                      <a:pPr>
                        <a:lnSpc>
                          <a:spcPct val="107000"/>
                        </a:lnSpc>
                        <a:spcAft>
                          <a:spcPts val="0"/>
                        </a:spcAft>
                      </a:pPr>
                      <a:r>
                        <a:rPr lang="en-GB" sz="1800" b="1" dirty="0">
                          <a:effectLst/>
                        </a:rPr>
                        <a:t>6 Subjects (x3)</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18</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4952973"/>
                  </a:ext>
                </a:extLst>
              </a:tr>
              <a:tr h="481365">
                <a:tc>
                  <a:txBody>
                    <a:bodyPr/>
                    <a:lstStyle/>
                    <a:p>
                      <a:pPr>
                        <a:lnSpc>
                          <a:spcPct val="107000"/>
                        </a:lnSpc>
                        <a:spcAft>
                          <a:spcPts val="0"/>
                        </a:spcAft>
                      </a:pPr>
                      <a:r>
                        <a:rPr lang="en-GB" sz="1800" b="1" dirty="0">
                          <a:effectLst/>
                        </a:rPr>
                        <a:t>5 Subjects (x4)</a:t>
                      </a:r>
                      <a:endParaRPr lang="en-GB" sz="1800" b="1"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20</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4408254"/>
                  </a:ext>
                </a:extLst>
              </a:tr>
              <a:tr h="469905">
                <a:tc>
                  <a:txBody>
                    <a:bodyPr/>
                    <a:lstStyle/>
                    <a:p>
                      <a:pPr>
                        <a:lnSpc>
                          <a:spcPct val="107000"/>
                        </a:lnSpc>
                        <a:spcAft>
                          <a:spcPts val="0"/>
                        </a:spcAft>
                      </a:pPr>
                      <a:r>
                        <a:rPr lang="en-GB" sz="1800" b="1" dirty="0">
                          <a:effectLst/>
                        </a:rPr>
                        <a:t>3 Subjects (x6)</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18</a:t>
                      </a:r>
                    </a:p>
                  </a:txBody>
                  <a:tcPr marL="68580" marR="68580" marT="0" marB="0"/>
                </a:tc>
                <a:tc>
                  <a:txBody>
                    <a:bodyPr/>
                    <a:lstStyle/>
                    <a:p>
                      <a:pPr algn="ctr">
                        <a:lnSpc>
                          <a:spcPct val="107000"/>
                        </a:lnSpc>
                        <a:spcAft>
                          <a:spcPts val="0"/>
                        </a:spcAft>
                      </a:pPr>
                      <a:r>
                        <a:rPr lang="en-GB" sz="2000" b="1" dirty="0">
                          <a:effectLst/>
                        </a:rPr>
                        <a:t>18</a:t>
                      </a:r>
                    </a:p>
                  </a:txBody>
                  <a:tcPr marL="68580" marR="68580" marT="0" marB="0"/>
                </a:tc>
                <a:extLst>
                  <a:ext uri="{0D108BD9-81ED-4DB2-BD59-A6C34878D82A}">
                    <a16:rowId xmlns:a16="http://schemas.microsoft.com/office/drawing/2014/main" val="3781297861"/>
                  </a:ext>
                </a:extLst>
              </a:tr>
              <a:tr h="389676">
                <a:tc>
                  <a:txBody>
                    <a:bodyPr/>
                    <a:lstStyle/>
                    <a:p>
                      <a:pPr>
                        <a:lnSpc>
                          <a:spcPct val="107000"/>
                        </a:lnSpc>
                        <a:spcAft>
                          <a:spcPts val="0"/>
                        </a:spcAft>
                      </a:pPr>
                      <a:r>
                        <a:rPr lang="en-GB" sz="1800" b="1" dirty="0">
                          <a:effectLst/>
                        </a:rPr>
                        <a:t>RE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8588465"/>
                  </a:ext>
                </a:extLst>
              </a:tr>
              <a:tr h="756431">
                <a:tc>
                  <a:txBody>
                    <a:bodyPr/>
                    <a:lstStyle/>
                    <a:p>
                      <a:pPr>
                        <a:lnSpc>
                          <a:spcPct val="107000"/>
                        </a:lnSpc>
                        <a:spcAft>
                          <a:spcPts val="0"/>
                        </a:spcAft>
                      </a:pPr>
                      <a:r>
                        <a:rPr lang="en-GB" sz="1800" b="1" dirty="0">
                          <a:effectLst/>
                        </a:rPr>
                        <a:t>PSE/ Leadership/ Enrichment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2</a:t>
                      </a:r>
                    </a:p>
                  </a:txBody>
                  <a:tcPr marL="68580" marR="68580" marT="0" marB="0"/>
                </a:tc>
                <a:tc>
                  <a:txBody>
                    <a:bodyPr/>
                    <a:lstStyle/>
                    <a:p>
                      <a:pPr algn="ctr">
                        <a:lnSpc>
                          <a:spcPct val="107000"/>
                        </a:lnSpc>
                        <a:spcAft>
                          <a:spcPts val="0"/>
                        </a:spcAft>
                      </a:pPr>
                      <a:r>
                        <a:rPr lang="en-GB" sz="2000" b="1" dirty="0">
                          <a:effectLst/>
                        </a:rPr>
                        <a:t>2</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4237167"/>
                  </a:ext>
                </a:extLst>
              </a:tr>
              <a:tr h="492826">
                <a:tc>
                  <a:txBody>
                    <a:bodyPr/>
                    <a:lstStyle/>
                    <a:p>
                      <a:pPr>
                        <a:lnSpc>
                          <a:spcPct val="107000"/>
                        </a:lnSpc>
                        <a:spcAft>
                          <a:spcPts val="0"/>
                        </a:spcAft>
                      </a:pPr>
                      <a:r>
                        <a:rPr lang="en-GB" sz="1800" b="1" dirty="0">
                          <a:effectLst/>
                        </a:rPr>
                        <a:t>REG</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b="1" dirty="0">
                          <a:effectLst/>
                        </a:rPr>
                        <a:t>1</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6250502"/>
                  </a:ext>
                </a:extLst>
              </a:tr>
            </a:tbl>
          </a:graphicData>
        </a:graphic>
      </p:graphicFrame>
    </p:spTree>
    <p:extLst>
      <p:ext uri="{BB962C8B-B14F-4D97-AF65-F5344CB8AC3E}">
        <p14:creationId xmlns:p14="http://schemas.microsoft.com/office/powerpoint/2010/main" val="361967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1061864"/>
            <a:ext cx="9656064" cy="1143000"/>
          </a:xfrm>
        </p:spPr>
        <p:txBody>
          <a:bodyPr anchor="b">
            <a:normAutofit/>
          </a:bodyPr>
          <a:lstStyle/>
          <a:p>
            <a:r>
              <a:rPr lang="en-GB"/>
              <a:t>Our New roadmaps</a:t>
            </a:r>
          </a:p>
        </p:txBody>
      </p:sp>
      <p:pic>
        <p:nvPicPr>
          <p:cNvPr id="4" name="Picture 3"/>
          <p:cNvPicPr>
            <a:picLocks noChangeAspect="1"/>
          </p:cNvPicPr>
          <p:nvPr/>
        </p:nvPicPr>
        <p:blipFill>
          <a:blip r:embed="rId3"/>
          <a:srcRect l="18899" r="18341" b="2"/>
          <a:stretch/>
        </p:blipFill>
        <p:spPr>
          <a:xfrm>
            <a:off x="609600" y="2348880"/>
            <a:ext cx="4693920" cy="3477760"/>
          </a:xfrm>
          <a:prstGeom prst="rect">
            <a:avLst/>
          </a:prstGeom>
          <a:noFill/>
        </p:spPr>
      </p:pic>
      <p:pic>
        <p:nvPicPr>
          <p:cNvPr id="5" name="Picture 4"/>
          <p:cNvPicPr>
            <a:picLocks noChangeAspect="1"/>
          </p:cNvPicPr>
          <p:nvPr/>
        </p:nvPicPr>
        <p:blipFill>
          <a:blip r:embed="rId4"/>
          <a:srcRect l="6712" r="16695" b="3"/>
          <a:stretch/>
        </p:blipFill>
        <p:spPr>
          <a:xfrm>
            <a:off x="5571744" y="2348880"/>
            <a:ext cx="4693920" cy="3477760"/>
          </a:xfrm>
          <a:prstGeom prst="rect">
            <a:avLst/>
          </a:prstGeom>
          <a:noFill/>
        </p:spPr>
      </p:pic>
    </p:spTree>
    <p:extLst>
      <p:ext uri="{BB962C8B-B14F-4D97-AF65-F5344CB8AC3E}">
        <p14:creationId xmlns:p14="http://schemas.microsoft.com/office/powerpoint/2010/main" val="1044672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3A49-69D8-32FB-AB33-A33CC6FCB3D0}"/>
              </a:ext>
            </a:extLst>
          </p:cNvPr>
          <p:cNvSpPr>
            <a:spLocks noGrp="1"/>
          </p:cNvSpPr>
          <p:nvPr>
            <p:ph type="title"/>
          </p:nvPr>
        </p:nvSpPr>
        <p:spPr>
          <a:xfrm>
            <a:off x="4268" y="1303338"/>
            <a:ext cx="11120531" cy="1143000"/>
          </a:xfrm>
        </p:spPr>
        <p:txBody>
          <a:bodyPr/>
          <a:lstStyle/>
          <a:p>
            <a:r>
              <a:rPr lang="en-US" sz="2000" dirty="0">
                <a:solidFill>
                  <a:srgbClr val="2B2B2B"/>
                </a:solidFill>
                <a:latin typeface="Lato"/>
                <a:ea typeface="Lato"/>
                <a:cs typeface="Lato"/>
              </a:rPr>
              <a:t>Why is this Roadmap Important?                   How You Can Support Your Child:</a:t>
            </a:r>
            <a:endParaRPr lang="en-US" sz="2000" dirty="0"/>
          </a:p>
          <a:p>
            <a:endParaRPr lang="en-US" dirty="0">
              <a:ln w="500">
                <a:solidFill>
                  <a:srgbClr val="874296">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endParaRPr>
          </a:p>
        </p:txBody>
      </p:sp>
      <p:sp>
        <p:nvSpPr>
          <p:cNvPr id="3" name="Content Placeholder 2">
            <a:extLst>
              <a:ext uri="{FF2B5EF4-FFF2-40B4-BE49-F238E27FC236}">
                <a16:creationId xmlns:a16="http://schemas.microsoft.com/office/drawing/2014/main" id="{AE200B63-3DC3-0FDF-E154-86DFF573E25F}"/>
              </a:ext>
            </a:extLst>
          </p:cNvPr>
          <p:cNvSpPr>
            <a:spLocks noGrp="1"/>
          </p:cNvSpPr>
          <p:nvPr>
            <p:ph sz="half" idx="1"/>
          </p:nvPr>
        </p:nvSpPr>
        <p:spPr/>
        <p:txBody>
          <a:bodyPr vert="horz" lIns="91440" tIns="45720" rIns="91440" bIns="45720" anchor="t">
            <a:noAutofit/>
          </a:bodyPr>
          <a:lstStyle/>
          <a:p>
            <a:r>
              <a:rPr lang="en-US" sz="1800" b="1" dirty="0">
                <a:solidFill>
                  <a:srgbClr val="2B2B2B"/>
                </a:solidFill>
                <a:latin typeface="Lato"/>
                <a:ea typeface="Lato"/>
                <a:cs typeface="Lato"/>
              </a:rPr>
              <a:t>Clarity</a:t>
            </a:r>
            <a:r>
              <a:rPr lang="en-US" sz="1800" dirty="0">
                <a:solidFill>
                  <a:srgbClr val="2B2B2B"/>
                </a:solidFill>
                <a:latin typeface="Lato"/>
                <a:ea typeface="Lato"/>
                <a:cs typeface="Lato"/>
              </a:rPr>
              <a:t>: It helps you and your child understand how each stage of learning prepares them for their Senior Phase from S4 to S6.</a:t>
            </a:r>
            <a:endParaRPr lang="en-US" sz="1800"/>
          </a:p>
          <a:p>
            <a:r>
              <a:rPr lang="en-US" sz="1800" b="1" dirty="0">
                <a:solidFill>
                  <a:srgbClr val="2B2B2B"/>
                </a:solidFill>
                <a:latin typeface="Lato"/>
                <a:ea typeface="Lato"/>
                <a:cs typeface="Lato"/>
              </a:rPr>
              <a:t>Support</a:t>
            </a:r>
            <a:r>
              <a:rPr lang="en-US" sz="1800" dirty="0">
                <a:solidFill>
                  <a:srgbClr val="2B2B2B"/>
                </a:solidFill>
                <a:latin typeface="Lato"/>
                <a:ea typeface="Lato"/>
                <a:cs typeface="Lato"/>
              </a:rPr>
              <a:t>: It identifies areas where your child may need additional support or challenge and ensures timely interventions.</a:t>
            </a:r>
            <a:endParaRPr lang="en-US" sz="1800"/>
          </a:p>
          <a:p>
            <a:r>
              <a:rPr lang="en-US" sz="1800" b="1" dirty="0">
                <a:solidFill>
                  <a:srgbClr val="2B2B2B"/>
                </a:solidFill>
                <a:latin typeface="Lato"/>
                <a:ea typeface="Lato"/>
                <a:cs typeface="Lato"/>
              </a:rPr>
              <a:t>Reassurance</a:t>
            </a:r>
            <a:r>
              <a:rPr lang="en-US" sz="1800" dirty="0">
                <a:solidFill>
                  <a:srgbClr val="2B2B2B"/>
                </a:solidFill>
                <a:latin typeface="Lato"/>
                <a:ea typeface="Lato"/>
                <a:cs typeface="Lato"/>
              </a:rPr>
              <a:t>: The roadmap ensures that the transition from BGE to the Senior Phase is a natural progression and not a sudden leap.</a:t>
            </a:r>
            <a:endParaRPr lang="en-US" sz="1800" dirty="0"/>
          </a:p>
          <a:p>
            <a:endParaRPr lang="en-US" dirty="0"/>
          </a:p>
        </p:txBody>
      </p:sp>
      <p:sp>
        <p:nvSpPr>
          <p:cNvPr id="4" name="Content Placeholder 3">
            <a:extLst>
              <a:ext uri="{FF2B5EF4-FFF2-40B4-BE49-F238E27FC236}">
                <a16:creationId xmlns:a16="http://schemas.microsoft.com/office/drawing/2014/main" id="{BAB93F75-B8E8-707D-BF2D-FD5BC0EA182E}"/>
              </a:ext>
            </a:extLst>
          </p:cNvPr>
          <p:cNvSpPr>
            <a:spLocks noGrp="1"/>
          </p:cNvSpPr>
          <p:nvPr>
            <p:ph sz="half" idx="2"/>
          </p:nvPr>
        </p:nvSpPr>
        <p:spPr/>
        <p:txBody>
          <a:bodyPr vert="horz" lIns="91440" tIns="45720" rIns="91440" bIns="45720" anchor="t">
            <a:noAutofit/>
          </a:bodyPr>
          <a:lstStyle/>
          <a:p>
            <a:r>
              <a:rPr lang="en-US" sz="1800" b="1" dirty="0">
                <a:solidFill>
                  <a:srgbClr val="2B2B2B"/>
                </a:solidFill>
                <a:latin typeface="Lato"/>
                <a:ea typeface="Lato"/>
                <a:cs typeface="Lato"/>
              </a:rPr>
              <a:t>Engage with Their Learning</a:t>
            </a:r>
            <a:r>
              <a:rPr lang="en-US" sz="1800" dirty="0">
                <a:solidFill>
                  <a:srgbClr val="2B2B2B"/>
                </a:solidFill>
                <a:latin typeface="Lato"/>
                <a:ea typeface="Lato"/>
                <a:cs typeface="Lato"/>
              </a:rPr>
              <a:t>: Regularly discuss their progress in different curricular areas and celebrate achievements.</a:t>
            </a:r>
            <a:endParaRPr lang="en-US" sz="1800"/>
          </a:p>
          <a:p>
            <a:r>
              <a:rPr lang="en-US" sz="1800" b="1" dirty="0">
                <a:solidFill>
                  <a:srgbClr val="2B2B2B"/>
                </a:solidFill>
                <a:latin typeface="Lato"/>
                <a:ea typeface="Lato"/>
                <a:cs typeface="Lato"/>
              </a:rPr>
              <a:t>Encourage Skills Development</a:t>
            </a:r>
            <a:r>
              <a:rPr lang="en-US" sz="1800" dirty="0">
                <a:solidFill>
                  <a:srgbClr val="2B2B2B"/>
                </a:solidFill>
                <a:latin typeface="Lato"/>
                <a:ea typeface="Lato"/>
                <a:cs typeface="Lato"/>
              </a:rPr>
              <a:t>: Support activities like reading, problem-solving games, or hands-on experiments at home to reinforce school learning.</a:t>
            </a:r>
            <a:endParaRPr lang="en-US" sz="1800"/>
          </a:p>
          <a:p>
            <a:r>
              <a:rPr lang="en-US" sz="1800" b="1" dirty="0">
                <a:solidFill>
                  <a:srgbClr val="2B2B2B"/>
                </a:solidFill>
                <a:latin typeface="Lato"/>
                <a:ea typeface="Lato"/>
                <a:cs typeface="Lato"/>
              </a:rPr>
              <a:t>Partner with Us</a:t>
            </a:r>
            <a:r>
              <a:rPr lang="en-US" sz="1800" dirty="0">
                <a:solidFill>
                  <a:srgbClr val="2B2B2B"/>
                </a:solidFill>
                <a:latin typeface="Lato"/>
                <a:ea typeface="Lato"/>
                <a:cs typeface="Lato"/>
              </a:rPr>
              <a:t>: Stay in touch with teachers, attend parent-teacher evenings, and ask questions about your child’s progress</a:t>
            </a:r>
            <a:endParaRPr lang="en-US" sz="1800" dirty="0"/>
          </a:p>
          <a:p>
            <a:endParaRPr lang="en-US" dirty="0"/>
          </a:p>
        </p:txBody>
      </p:sp>
    </p:spTree>
    <p:extLst>
      <p:ext uri="{BB962C8B-B14F-4D97-AF65-F5344CB8AC3E}">
        <p14:creationId xmlns:p14="http://schemas.microsoft.com/office/powerpoint/2010/main" val="370427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Custom 1">
      <a:dk1>
        <a:sysClr val="windowText" lastClr="000000"/>
      </a:dk1>
      <a:lt1>
        <a:sysClr val="window" lastClr="FFFFFF"/>
      </a:lt1>
      <a:dk2>
        <a:srgbClr val="874296"/>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7_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pulent">
  <a:themeElements>
    <a:clrScheme name="Custom 1">
      <a:dk1>
        <a:sysClr val="windowText" lastClr="000000"/>
      </a:dk1>
      <a:lt1>
        <a:sysClr val="window" lastClr="FFFFFF"/>
      </a:lt1>
      <a:dk2>
        <a:srgbClr val="874296"/>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SDS PowerPoint Template V4">
  <a:themeElements>
    <a:clrScheme name="SDS PowerPoint">
      <a:dk1>
        <a:srgbClr val="000000"/>
      </a:dk1>
      <a:lt1>
        <a:srgbClr val="FFFFFF"/>
      </a:lt1>
      <a:dk2>
        <a:srgbClr val="006072"/>
      </a:dk2>
      <a:lt2>
        <a:srgbClr val="00A1AF"/>
      </a:lt2>
      <a:accent1>
        <a:srgbClr val="F99B1C"/>
      </a:accent1>
      <a:accent2>
        <a:srgbClr val="006373"/>
      </a:accent2>
      <a:accent3>
        <a:srgbClr val="9BBB59"/>
      </a:accent3>
      <a:accent4>
        <a:srgbClr val="8064A2"/>
      </a:accent4>
      <a:accent5>
        <a:srgbClr val="4BACC6"/>
      </a:accent5>
      <a:accent6>
        <a:srgbClr val="F79646"/>
      </a:accent6>
      <a:hlink>
        <a:srgbClr val="F99B1C"/>
      </a:hlink>
      <a:folHlink>
        <a:srgbClr val="F99B1C"/>
      </a:folHlink>
    </a:clrScheme>
    <a:fontScheme name="SD Scot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1587</TotalTime>
  <Words>3508</Words>
  <Application>Microsoft Office PowerPoint</Application>
  <PresentationFormat>Widescreen</PresentationFormat>
  <Paragraphs>501</Paragraphs>
  <Slides>31</Slides>
  <Notes>10</Notes>
  <HiddenSlides>0</HiddenSlides>
  <MMClips>0</MMClips>
  <ScaleCrop>false</ScaleCrop>
  <HeadingPairs>
    <vt:vector size="4" baseType="variant">
      <vt:variant>
        <vt:lpstr>Theme</vt:lpstr>
      </vt:variant>
      <vt:variant>
        <vt:i4>6</vt:i4>
      </vt:variant>
      <vt:variant>
        <vt:lpstr>Slide Titles</vt:lpstr>
      </vt:variant>
      <vt:variant>
        <vt:i4>31</vt:i4>
      </vt:variant>
    </vt:vector>
  </HeadingPairs>
  <TitlesOfParts>
    <vt:vector size="37" baseType="lpstr">
      <vt:lpstr>Opulent</vt:lpstr>
      <vt:lpstr>7_Office Theme</vt:lpstr>
      <vt:lpstr>Office Theme</vt:lpstr>
      <vt:lpstr>1_Office Theme</vt:lpstr>
      <vt:lpstr>1_Opulent</vt:lpstr>
      <vt:lpstr>SDS PowerPoint Template V4</vt:lpstr>
      <vt:lpstr>Clydeview academy</vt:lpstr>
      <vt:lpstr>Tonight we will be looking at:</vt:lpstr>
      <vt:lpstr>The Journey of S3 so far</vt:lpstr>
      <vt:lpstr>S3 Reports</vt:lpstr>
      <vt:lpstr>S4 Subject choices timeline –the journey so far</vt:lpstr>
      <vt:lpstr>S1-6 Curriculum Overview and recent changes</vt:lpstr>
      <vt:lpstr>PowerPoint Presentation</vt:lpstr>
      <vt:lpstr>Our New roadmaps</vt:lpstr>
      <vt:lpstr>Why is this Roadmap Important?                   How You Can Support Your Child: </vt:lpstr>
      <vt:lpstr>PowerPoint Presentation</vt:lpstr>
      <vt:lpstr>Our New roadmaps</vt:lpstr>
      <vt:lpstr>PowerPoint Presentation</vt:lpstr>
      <vt:lpstr>PowerPoint Presentation</vt:lpstr>
      <vt:lpstr>PowerPoint Presentation</vt:lpstr>
      <vt:lpstr>PowerPoint Presentation</vt:lpstr>
      <vt:lpstr>PowerPoint Presentation</vt:lpstr>
      <vt:lpstr>PowerPoint Presentation</vt:lpstr>
      <vt:lpstr>Important Pathways information</vt:lpstr>
      <vt:lpstr>The pathways interview</vt:lpstr>
      <vt:lpstr>THINGS TO THINK ABOUT </vt:lpstr>
      <vt:lpstr>What to avoid</vt:lpstr>
      <vt:lpstr>CAREER INFORMATION</vt:lpstr>
      <vt:lpstr>PowerPoint Presentation</vt:lpstr>
      <vt:lpstr>PowerPoint Presentation</vt:lpstr>
      <vt:lpstr>PowerPoint Presentation</vt:lpstr>
      <vt:lpstr>Universal and targeted support for pupils – supporting student achievement</vt:lpstr>
      <vt:lpstr>Study Skills Week</vt:lpstr>
      <vt:lpstr>Other Supports</vt:lpstr>
      <vt:lpstr>Parental Engagement</vt:lpstr>
      <vt:lpstr>What's Next?</vt:lpstr>
      <vt:lpstr>Your voice matters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Wilson</dc:creator>
  <cp:lastModifiedBy>Janice Wilson Milliken</cp:lastModifiedBy>
  <cp:revision>832</cp:revision>
  <dcterms:created xsi:type="dcterms:W3CDTF">2023-08-18T14:38:22Z</dcterms:created>
  <dcterms:modified xsi:type="dcterms:W3CDTF">2025-02-21T10:04:26Z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2025-01-09T10:40:46Z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aa848b9e-a234-4704-930a-aeb4cb58b0e7</vt:lpwstr>
  </property>
  <property fmtid="{D5CDD505-2E9C-101B-9397-08002B2CF9AE}" pid="7" name="MSIP_Label_defa4170-0d19-0005-0004-bc88714345d2_ActionId">
    <vt:lpwstr>90159e0e-2459-4f6e-9368-a888198cdf17</vt:lpwstr>
  </property>
  <property fmtid="{D5CDD505-2E9C-101B-9397-08002B2CF9AE}" pid="8" name="MSIP_Label_defa4170-0d19-0005-0004-bc88714345d2_ContentBits">
    <vt:lpwstr>0</vt:lpwstr>
  </property>
</Properties>
</file>