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6" r:id="rId4"/>
    <p:sldId id="288" r:id="rId5"/>
    <p:sldId id="287" r:id="rId6"/>
    <p:sldId id="289" r:id="rId7"/>
    <p:sldId id="265" r:id="rId8"/>
    <p:sldId id="290" r:id="rId9"/>
    <p:sldId id="285" r:id="rId10"/>
    <p:sldId id="292" r:id="rId11"/>
    <p:sldId id="291" r:id="rId12"/>
    <p:sldId id="278" r:id="rId13"/>
    <p:sldId id="293"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BC878-25AB-4897-88DF-4AB707A1810B}" v="19" dt="2024-11-28T08:03:41.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2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Deans" userId="6d674c24-3fe2-40a1-832e-c0d1173af796" providerId="ADAL" clId="{DD7BC878-25AB-4897-88DF-4AB707A1810B}"/>
    <pc:docChg chg="undo redo custSel modSld">
      <pc:chgData name="Clare Deans" userId="6d674c24-3fe2-40a1-832e-c0d1173af796" providerId="ADAL" clId="{DD7BC878-25AB-4897-88DF-4AB707A1810B}" dt="2024-11-28T08:05:37.967" v="813" actId="13926"/>
      <pc:docMkLst>
        <pc:docMk/>
      </pc:docMkLst>
      <pc:sldChg chg="addSp modSp mod modAnim">
        <pc:chgData name="Clare Deans" userId="6d674c24-3fe2-40a1-832e-c0d1173af796" providerId="ADAL" clId="{DD7BC878-25AB-4897-88DF-4AB707A1810B}" dt="2024-11-28T08:01:17.952" v="747" actId="1076"/>
        <pc:sldMkLst>
          <pc:docMk/>
          <pc:sldMk cId="2664615037" sldId="285"/>
        </pc:sldMkLst>
        <pc:picChg chg="add mod">
          <ac:chgData name="Clare Deans" userId="6d674c24-3fe2-40a1-832e-c0d1173af796" providerId="ADAL" clId="{DD7BC878-25AB-4897-88DF-4AB707A1810B}" dt="2024-11-28T08:00:16.847" v="744" actId="1076"/>
          <ac:picMkLst>
            <pc:docMk/>
            <pc:sldMk cId="2664615037" sldId="285"/>
            <ac:picMk id="4" creationId="{E55DD45E-A10B-C378-722B-D352C2D6D0AF}"/>
          </ac:picMkLst>
        </pc:picChg>
        <pc:picChg chg="add mod">
          <ac:chgData name="Clare Deans" userId="6d674c24-3fe2-40a1-832e-c0d1173af796" providerId="ADAL" clId="{DD7BC878-25AB-4897-88DF-4AB707A1810B}" dt="2024-11-28T08:00:18.824" v="745" actId="1076"/>
          <ac:picMkLst>
            <pc:docMk/>
            <pc:sldMk cId="2664615037" sldId="285"/>
            <ac:picMk id="5" creationId="{2C84B4AA-59F4-D2C0-CF72-7346DD89D84A}"/>
          </ac:picMkLst>
        </pc:picChg>
        <pc:picChg chg="add mod">
          <ac:chgData name="Clare Deans" userId="6d674c24-3fe2-40a1-832e-c0d1173af796" providerId="ADAL" clId="{DD7BC878-25AB-4897-88DF-4AB707A1810B}" dt="2024-11-28T08:01:17.952" v="747" actId="1076"/>
          <ac:picMkLst>
            <pc:docMk/>
            <pc:sldMk cId="2664615037" sldId="285"/>
            <ac:picMk id="6" creationId="{401B71A4-6D95-6738-C377-0CD8597591C9}"/>
          </ac:picMkLst>
        </pc:picChg>
      </pc:sldChg>
      <pc:sldChg chg="modSp mod">
        <pc:chgData name="Clare Deans" userId="6d674c24-3fe2-40a1-832e-c0d1173af796" providerId="ADAL" clId="{DD7BC878-25AB-4897-88DF-4AB707A1810B}" dt="2024-11-28T08:05:37.967" v="813" actId="13926"/>
        <pc:sldMkLst>
          <pc:docMk/>
          <pc:sldMk cId="3544926660" sldId="286"/>
        </pc:sldMkLst>
        <pc:graphicFrameChg chg="modGraphic">
          <ac:chgData name="Clare Deans" userId="6d674c24-3fe2-40a1-832e-c0d1173af796" providerId="ADAL" clId="{DD7BC878-25AB-4897-88DF-4AB707A1810B}" dt="2024-11-28T08:05:37.967" v="813" actId="13926"/>
          <ac:graphicFrameMkLst>
            <pc:docMk/>
            <pc:sldMk cId="3544926660" sldId="286"/>
            <ac:graphicFrameMk id="2" creationId="{E393D49E-09FD-95D0-136E-07ECD99999FB}"/>
          </ac:graphicFrameMkLst>
        </pc:graphicFrameChg>
      </pc:sldChg>
      <pc:sldChg chg="addSp modSp mod">
        <pc:chgData name="Clare Deans" userId="6d674c24-3fe2-40a1-832e-c0d1173af796" providerId="ADAL" clId="{DD7BC878-25AB-4897-88DF-4AB707A1810B}" dt="2024-11-28T07:33:47.593" v="18" actId="14100"/>
        <pc:sldMkLst>
          <pc:docMk/>
          <pc:sldMk cId="1347150219" sldId="290"/>
        </pc:sldMkLst>
        <pc:picChg chg="add mod modCrop">
          <ac:chgData name="Clare Deans" userId="6d674c24-3fe2-40a1-832e-c0d1173af796" providerId="ADAL" clId="{DD7BC878-25AB-4897-88DF-4AB707A1810B}" dt="2024-11-28T07:32:53.136" v="8" actId="1076"/>
          <ac:picMkLst>
            <pc:docMk/>
            <pc:sldMk cId="1347150219" sldId="290"/>
            <ac:picMk id="11" creationId="{A2573D31-84D0-4922-D7ED-05F87B4EEB73}"/>
          </ac:picMkLst>
        </pc:picChg>
        <pc:picChg chg="add mod modCrop">
          <ac:chgData name="Clare Deans" userId="6d674c24-3fe2-40a1-832e-c0d1173af796" providerId="ADAL" clId="{DD7BC878-25AB-4897-88DF-4AB707A1810B}" dt="2024-11-28T07:33:47.593" v="18" actId="14100"/>
          <ac:picMkLst>
            <pc:docMk/>
            <pc:sldMk cId="1347150219" sldId="290"/>
            <ac:picMk id="13" creationId="{D9F28850-4732-184C-2B61-42D581436757}"/>
          </ac:picMkLst>
        </pc:picChg>
      </pc:sldChg>
      <pc:sldChg chg="modSp mod">
        <pc:chgData name="Clare Deans" userId="6d674c24-3fe2-40a1-832e-c0d1173af796" providerId="ADAL" clId="{DD7BC878-25AB-4897-88DF-4AB707A1810B}" dt="2024-11-28T07:55:14.795" v="704" actId="20577"/>
        <pc:sldMkLst>
          <pc:docMk/>
          <pc:sldMk cId="1729427131" sldId="294"/>
        </pc:sldMkLst>
        <pc:spChg chg="mod">
          <ac:chgData name="Clare Deans" userId="6d674c24-3fe2-40a1-832e-c0d1173af796" providerId="ADAL" clId="{DD7BC878-25AB-4897-88DF-4AB707A1810B}" dt="2024-11-28T07:54:07.737" v="640" actId="20577"/>
          <ac:spMkLst>
            <pc:docMk/>
            <pc:sldMk cId="1729427131" sldId="294"/>
            <ac:spMk id="4" creationId="{3A41EB72-4BEF-8DC2-A174-DD89749FC241}"/>
          </ac:spMkLst>
        </pc:spChg>
        <pc:spChg chg="mod">
          <ac:chgData name="Clare Deans" userId="6d674c24-3fe2-40a1-832e-c0d1173af796" providerId="ADAL" clId="{DD7BC878-25AB-4897-88DF-4AB707A1810B}" dt="2024-11-28T07:52:25.449" v="525" actId="20577"/>
          <ac:spMkLst>
            <pc:docMk/>
            <pc:sldMk cId="1729427131" sldId="294"/>
            <ac:spMk id="5" creationId="{5BC0A6B8-AEBB-0295-C799-E14FAD2A6D94}"/>
          </ac:spMkLst>
        </pc:spChg>
        <pc:spChg chg="mod">
          <ac:chgData name="Clare Deans" userId="6d674c24-3fe2-40a1-832e-c0d1173af796" providerId="ADAL" clId="{DD7BC878-25AB-4897-88DF-4AB707A1810B}" dt="2024-11-28T07:55:14.795" v="704" actId="20577"/>
          <ac:spMkLst>
            <pc:docMk/>
            <pc:sldMk cId="1729427131" sldId="294"/>
            <ac:spMk id="6" creationId="{6F3F45E2-BD34-59E5-4677-D8C609284C17}"/>
          </ac:spMkLst>
        </pc:spChg>
      </pc:sldChg>
    </pc:docChg>
  </pc:docChgLst>
  <pc:docChgLst>
    <pc:chgData name="Clare Deans" userId="6d674c24-3fe2-40a1-832e-c0d1173af796" providerId="ADAL" clId="{0491C050-8542-484C-A8B9-14DD968FD460}"/>
    <pc:docChg chg="undo redo custSel addSld modSld sldOrd">
      <pc:chgData name="Clare Deans" userId="6d674c24-3fe2-40a1-832e-c0d1173af796" providerId="ADAL" clId="{0491C050-8542-484C-A8B9-14DD968FD460}" dt="2024-11-03T20:50:43.846" v="6426" actId="20577"/>
      <pc:docMkLst>
        <pc:docMk/>
      </pc:docMkLst>
      <pc:sldChg chg="delSp modSp mod">
        <pc:chgData name="Clare Deans" userId="6d674c24-3fe2-40a1-832e-c0d1173af796" providerId="ADAL" clId="{0491C050-8542-484C-A8B9-14DD968FD460}" dt="2024-11-03T20:42:33.497" v="6082" actId="20577"/>
        <pc:sldMkLst>
          <pc:docMk/>
          <pc:sldMk cId="1730530824" sldId="265"/>
        </pc:sldMkLst>
        <pc:spChg chg="mod">
          <ac:chgData name="Clare Deans" userId="6d674c24-3fe2-40a1-832e-c0d1173af796" providerId="ADAL" clId="{0491C050-8542-484C-A8B9-14DD968FD460}" dt="2024-11-03T18:34:10.708" v="2598" actId="20577"/>
          <ac:spMkLst>
            <pc:docMk/>
            <pc:sldMk cId="1730530824" sldId="265"/>
            <ac:spMk id="2" creationId="{F34BDE49-8881-5459-9930-3FD5669E49B6}"/>
          </ac:spMkLst>
        </pc:spChg>
        <pc:spChg chg="mod">
          <ac:chgData name="Clare Deans" userId="6d674c24-3fe2-40a1-832e-c0d1173af796" providerId="ADAL" clId="{0491C050-8542-484C-A8B9-14DD968FD460}" dt="2024-11-03T18:33:32.136" v="2556" actId="1076"/>
          <ac:spMkLst>
            <pc:docMk/>
            <pc:sldMk cId="1730530824" sldId="265"/>
            <ac:spMk id="4" creationId="{00000000-0000-0000-0000-000000000000}"/>
          </ac:spMkLst>
        </pc:spChg>
        <pc:spChg chg="mod">
          <ac:chgData name="Clare Deans" userId="6d674c24-3fe2-40a1-832e-c0d1173af796" providerId="ADAL" clId="{0491C050-8542-484C-A8B9-14DD968FD460}" dt="2024-11-03T18:33:23.995" v="2554" actId="6549"/>
          <ac:spMkLst>
            <pc:docMk/>
            <pc:sldMk cId="1730530824" sldId="265"/>
            <ac:spMk id="5" creationId="{00000000-0000-0000-0000-000000000000}"/>
          </ac:spMkLst>
        </pc:spChg>
        <pc:spChg chg="mod">
          <ac:chgData name="Clare Deans" userId="6d674c24-3fe2-40a1-832e-c0d1173af796" providerId="ADAL" clId="{0491C050-8542-484C-A8B9-14DD968FD460}" dt="2024-11-03T20:42:33.497" v="6082" actId="20577"/>
          <ac:spMkLst>
            <pc:docMk/>
            <pc:sldMk cId="1730530824" sldId="265"/>
            <ac:spMk id="6" creationId="{00000000-0000-0000-0000-000000000000}"/>
          </ac:spMkLst>
        </pc:spChg>
        <pc:picChg chg="del">
          <ac:chgData name="Clare Deans" userId="6d674c24-3fe2-40a1-832e-c0d1173af796" providerId="ADAL" clId="{0491C050-8542-484C-A8B9-14DD968FD460}" dt="2024-11-03T18:31:25.329" v="2352" actId="478"/>
          <ac:picMkLst>
            <pc:docMk/>
            <pc:sldMk cId="1730530824" sldId="265"/>
            <ac:picMk id="14" creationId="{00000000-0000-0000-0000-000000000000}"/>
          </ac:picMkLst>
        </pc:picChg>
        <pc:picChg chg="del">
          <ac:chgData name="Clare Deans" userId="6d674c24-3fe2-40a1-832e-c0d1173af796" providerId="ADAL" clId="{0491C050-8542-484C-A8B9-14DD968FD460}" dt="2024-11-03T18:29:00.246" v="2228" actId="478"/>
          <ac:picMkLst>
            <pc:docMk/>
            <pc:sldMk cId="1730530824" sldId="265"/>
            <ac:picMk id="15" creationId="{00000000-0000-0000-0000-000000000000}"/>
          </ac:picMkLst>
        </pc:picChg>
        <pc:picChg chg="del">
          <ac:chgData name="Clare Deans" userId="6d674c24-3fe2-40a1-832e-c0d1173af796" providerId="ADAL" clId="{0491C050-8542-484C-A8B9-14DD968FD460}" dt="2024-11-03T18:29:25.867" v="2249" actId="478"/>
          <ac:picMkLst>
            <pc:docMk/>
            <pc:sldMk cId="1730530824" sldId="265"/>
            <ac:picMk id="16" creationId="{00000000-0000-0000-0000-000000000000}"/>
          </ac:picMkLst>
        </pc:picChg>
        <pc:cxnChg chg="mod">
          <ac:chgData name="Clare Deans" userId="6d674c24-3fe2-40a1-832e-c0d1173af796" providerId="ADAL" clId="{0491C050-8542-484C-A8B9-14DD968FD460}" dt="2024-11-03T18:32:59.780" v="2542" actId="1076"/>
          <ac:cxnSpMkLst>
            <pc:docMk/>
            <pc:sldMk cId="1730530824" sldId="265"/>
            <ac:cxnSpMk id="8" creationId="{00000000-0000-0000-0000-000000000000}"/>
          </ac:cxnSpMkLst>
        </pc:cxnChg>
        <pc:cxnChg chg="mod">
          <ac:chgData name="Clare Deans" userId="6d674c24-3fe2-40a1-832e-c0d1173af796" providerId="ADAL" clId="{0491C050-8542-484C-A8B9-14DD968FD460}" dt="2024-11-03T18:33:44.758" v="2595" actId="1038"/>
          <ac:cxnSpMkLst>
            <pc:docMk/>
            <pc:sldMk cId="1730530824" sldId="265"/>
            <ac:cxnSpMk id="9" creationId="{00000000-0000-0000-0000-000000000000}"/>
          </ac:cxnSpMkLst>
        </pc:cxnChg>
        <pc:cxnChg chg="mod">
          <ac:chgData name="Clare Deans" userId="6d674c24-3fe2-40a1-832e-c0d1173af796" providerId="ADAL" clId="{0491C050-8542-484C-A8B9-14DD968FD460}" dt="2024-11-03T18:33:28.415" v="2555" actId="1076"/>
          <ac:cxnSpMkLst>
            <pc:docMk/>
            <pc:sldMk cId="1730530824" sldId="265"/>
            <ac:cxnSpMk id="10" creationId="{00000000-0000-0000-0000-000000000000}"/>
          </ac:cxnSpMkLst>
        </pc:cxnChg>
      </pc:sldChg>
      <pc:sldChg chg="modSp mod">
        <pc:chgData name="Clare Deans" userId="6d674c24-3fe2-40a1-832e-c0d1173af796" providerId="ADAL" clId="{0491C050-8542-484C-A8B9-14DD968FD460}" dt="2024-11-03T20:19:41.828" v="5315" actId="1076"/>
        <pc:sldMkLst>
          <pc:docMk/>
          <pc:sldMk cId="4149835690" sldId="278"/>
        </pc:sldMkLst>
        <pc:spChg chg="mod">
          <ac:chgData name="Clare Deans" userId="6d674c24-3fe2-40a1-832e-c0d1173af796" providerId="ADAL" clId="{0491C050-8542-484C-A8B9-14DD968FD460}" dt="2024-11-03T20:18:51.744" v="5154" actId="255"/>
          <ac:spMkLst>
            <pc:docMk/>
            <pc:sldMk cId="4149835690" sldId="278"/>
            <ac:spMk id="4" creationId="{00000000-0000-0000-0000-000000000000}"/>
          </ac:spMkLst>
        </pc:spChg>
        <pc:spChg chg="mod">
          <ac:chgData name="Clare Deans" userId="6d674c24-3fe2-40a1-832e-c0d1173af796" providerId="ADAL" clId="{0491C050-8542-484C-A8B9-14DD968FD460}" dt="2024-11-03T20:19:37.563" v="5314" actId="255"/>
          <ac:spMkLst>
            <pc:docMk/>
            <pc:sldMk cId="4149835690" sldId="278"/>
            <ac:spMk id="5" creationId="{00000000-0000-0000-0000-000000000000}"/>
          </ac:spMkLst>
        </pc:spChg>
        <pc:spChg chg="mod">
          <ac:chgData name="Clare Deans" userId="6d674c24-3fe2-40a1-832e-c0d1173af796" providerId="ADAL" clId="{0491C050-8542-484C-A8B9-14DD968FD460}" dt="2024-11-03T20:18:47.680" v="5153" actId="14100"/>
          <ac:spMkLst>
            <pc:docMk/>
            <pc:sldMk cId="4149835690" sldId="278"/>
            <ac:spMk id="6" creationId="{00000000-0000-0000-0000-000000000000}"/>
          </ac:spMkLst>
        </pc:spChg>
        <pc:cxnChg chg="mod">
          <ac:chgData name="Clare Deans" userId="6d674c24-3fe2-40a1-832e-c0d1173af796" providerId="ADAL" clId="{0491C050-8542-484C-A8B9-14DD968FD460}" dt="2024-11-03T20:17:59.635" v="5140" actId="14100"/>
          <ac:cxnSpMkLst>
            <pc:docMk/>
            <pc:sldMk cId="4149835690" sldId="278"/>
            <ac:cxnSpMk id="8" creationId="{00000000-0000-0000-0000-000000000000}"/>
          </ac:cxnSpMkLst>
        </pc:cxnChg>
        <pc:cxnChg chg="mod">
          <ac:chgData name="Clare Deans" userId="6d674c24-3fe2-40a1-832e-c0d1173af796" providerId="ADAL" clId="{0491C050-8542-484C-A8B9-14DD968FD460}" dt="2024-11-03T20:18:35.193" v="5147" actId="1076"/>
          <ac:cxnSpMkLst>
            <pc:docMk/>
            <pc:sldMk cId="4149835690" sldId="278"/>
            <ac:cxnSpMk id="9" creationId="{00000000-0000-0000-0000-000000000000}"/>
          </ac:cxnSpMkLst>
        </pc:cxnChg>
        <pc:cxnChg chg="mod">
          <ac:chgData name="Clare Deans" userId="6d674c24-3fe2-40a1-832e-c0d1173af796" providerId="ADAL" clId="{0491C050-8542-484C-A8B9-14DD968FD460}" dt="2024-11-03T20:19:41.828" v="5315" actId="1076"/>
          <ac:cxnSpMkLst>
            <pc:docMk/>
            <pc:sldMk cId="4149835690" sldId="278"/>
            <ac:cxnSpMk id="10" creationId="{00000000-0000-0000-0000-000000000000}"/>
          </ac:cxnSpMkLst>
        </pc:cxnChg>
      </pc:sldChg>
      <pc:sldChg chg="modSp mod">
        <pc:chgData name="Clare Deans" userId="6d674c24-3fe2-40a1-832e-c0d1173af796" providerId="ADAL" clId="{0491C050-8542-484C-A8B9-14DD968FD460}" dt="2024-11-03T18:08:26.727" v="1640" actId="20577"/>
        <pc:sldMkLst>
          <pc:docMk/>
          <pc:sldMk cId="2865646614" sldId="282"/>
        </pc:sldMkLst>
        <pc:graphicFrameChg chg="mod modGraphic">
          <ac:chgData name="Clare Deans" userId="6d674c24-3fe2-40a1-832e-c0d1173af796" providerId="ADAL" clId="{0491C050-8542-484C-A8B9-14DD968FD460}" dt="2024-11-03T18:08:26.727" v="1640" actId="20577"/>
          <ac:graphicFrameMkLst>
            <pc:docMk/>
            <pc:sldMk cId="2865646614" sldId="282"/>
            <ac:graphicFrameMk id="2" creationId="{00000000-0000-0000-0000-000000000000}"/>
          </ac:graphicFrameMkLst>
        </pc:graphicFrameChg>
      </pc:sldChg>
      <pc:sldChg chg="addSp delSp modSp mod">
        <pc:chgData name="Clare Deans" userId="6d674c24-3fe2-40a1-832e-c0d1173af796" providerId="ADAL" clId="{0491C050-8542-484C-A8B9-14DD968FD460}" dt="2024-11-03T20:41:59.554" v="6081" actId="1076"/>
        <pc:sldMkLst>
          <pc:docMk/>
          <pc:sldMk cId="2664615037" sldId="285"/>
        </pc:sldMkLst>
        <pc:spChg chg="mod">
          <ac:chgData name="Clare Deans" userId="6d674c24-3fe2-40a1-832e-c0d1173af796" providerId="ADAL" clId="{0491C050-8542-484C-A8B9-14DD968FD460}" dt="2024-11-03T20:39:26.006" v="6001" actId="20577"/>
          <ac:spMkLst>
            <pc:docMk/>
            <pc:sldMk cId="2664615037" sldId="285"/>
            <ac:spMk id="2" creationId="{F34BDE49-8881-5459-9930-3FD5669E49B6}"/>
          </ac:spMkLst>
        </pc:spChg>
        <pc:spChg chg="add mod">
          <ac:chgData name="Clare Deans" userId="6d674c24-3fe2-40a1-832e-c0d1173af796" providerId="ADAL" clId="{0491C050-8542-484C-A8B9-14DD968FD460}" dt="2024-11-03T20:41:39.077" v="6076" actId="14100"/>
          <ac:spMkLst>
            <pc:docMk/>
            <pc:sldMk cId="2664615037" sldId="285"/>
            <ac:spMk id="3" creationId="{B9E92970-D50F-3A7A-17FF-20A00C546087}"/>
          </ac:spMkLst>
        </pc:spChg>
        <pc:spChg chg="del mod">
          <ac:chgData name="Clare Deans" userId="6d674c24-3fe2-40a1-832e-c0d1173af796" providerId="ADAL" clId="{0491C050-8542-484C-A8B9-14DD968FD460}" dt="2024-11-03T20:39:53.196" v="6006" actId="478"/>
          <ac:spMkLst>
            <pc:docMk/>
            <pc:sldMk cId="2664615037" sldId="285"/>
            <ac:spMk id="4" creationId="{00000000-0000-0000-0000-000000000000}"/>
          </ac:spMkLst>
        </pc:spChg>
        <pc:spChg chg="del mod">
          <ac:chgData name="Clare Deans" userId="6d674c24-3fe2-40a1-832e-c0d1173af796" providerId="ADAL" clId="{0491C050-8542-484C-A8B9-14DD968FD460}" dt="2024-11-03T20:39:54.972" v="6007" actId="478"/>
          <ac:spMkLst>
            <pc:docMk/>
            <pc:sldMk cId="2664615037" sldId="285"/>
            <ac:spMk id="5" creationId="{00000000-0000-0000-0000-000000000000}"/>
          </ac:spMkLst>
        </pc:spChg>
        <pc:spChg chg="del mod">
          <ac:chgData name="Clare Deans" userId="6d674c24-3fe2-40a1-832e-c0d1173af796" providerId="ADAL" clId="{0491C050-8542-484C-A8B9-14DD968FD460}" dt="2024-11-03T20:39:45.734" v="6002" actId="478"/>
          <ac:spMkLst>
            <pc:docMk/>
            <pc:sldMk cId="2664615037" sldId="285"/>
            <ac:spMk id="6" creationId="{00000000-0000-0000-0000-000000000000}"/>
          </ac:spMkLst>
        </pc:spChg>
        <pc:spChg chg="add mod">
          <ac:chgData name="Clare Deans" userId="6d674c24-3fe2-40a1-832e-c0d1173af796" providerId="ADAL" clId="{0491C050-8542-484C-A8B9-14DD968FD460}" dt="2024-11-03T20:41:55.058" v="6080" actId="1076"/>
          <ac:spMkLst>
            <pc:docMk/>
            <pc:sldMk cId="2664615037" sldId="285"/>
            <ac:spMk id="11" creationId="{5F371CF7-2E20-A82A-A8FA-00886CE8D55B}"/>
          </ac:spMkLst>
        </pc:spChg>
        <pc:spChg chg="add mod">
          <ac:chgData name="Clare Deans" userId="6d674c24-3fe2-40a1-832e-c0d1173af796" providerId="ADAL" clId="{0491C050-8542-484C-A8B9-14DD968FD460}" dt="2024-11-03T20:41:16.574" v="6070" actId="1076"/>
          <ac:spMkLst>
            <pc:docMk/>
            <pc:sldMk cId="2664615037" sldId="285"/>
            <ac:spMk id="12" creationId="{C5D17104-41AD-7F89-C98E-8EC189A80F04}"/>
          </ac:spMkLst>
        </pc:spChg>
        <pc:picChg chg="del">
          <ac:chgData name="Clare Deans" userId="6d674c24-3fe2-40a1-832e-c0d1173af796" providerId="ADAL" clId="{0491C050-8542-484C-A8B9-14DD968FD460}" dt="2024-11-03T20:14:45.758" v="4755" actId="478"/>
          <ac:picMkLst>
            <pc:docMk/>
            <pc:sldMk cId="2664615037" sldId="285"/>
            <ac:picMk id="14" creationId="{00000000-0000-0000-0000-000000000000}"/>
          </ac:picMkLst>
        </pc:picChg>
        <pc:picChg chg="del">
          <ac:chgData name="Clare Deans" userId="6d674c24-3fe2-40a1-832e-c0d1173af796" providerId="ADAL" clId="{0491C050-8542-484C-A8B9-14DD968FD460}" dt="2024-11-03T20:13:49.720" v="4704" actId="478"/>
          <ac:picMkLst>
            <pc:docMk/>
            <pc:sldMk cId="2664615037" sldId="285"/>
            <ac:picMk id="15" creationId="{00000000-0000-0000-0000-000000000000}"/>
          </ac:picMkLst>
        </pc:picChg>
        <pc:picChg chg="del">
          <ac:chgData name="Clare Deans" userId="6d674c24-3fe2-40a1-832e-c0d1173af796" providerId="ADAL" clId="{0491C050-8542-484C-A8B9-14DD968FD460}" dt="2024-11-03T20:13:51.842" v="4705" actId="478"/>
          <ac:picMkLst>
            <pc:docMk/>
            <pc:sldMk cId="2664615037" sldId="285"/>
            <ac:picMk id="16" creationId="{00000000-0000-0000-0000-000000000000}"/>
          </ac:picMkLst>
        </pc:picChg>
        <pc:cxnChg chg="add del mod">
          <ac:chgData name="Clare Deans" userId="6d674c24-3fe2-40a1-832e-c0d1173af796" providerId="ADAL" clId="{0491C050-8542-484C-A8B9-14DD968FD460}" dt="2024-11-03T20:41:22.655" v="6072" actId="14100"/>
          <ac:cxnSpMkLst>
            <pc:docMk/>
            <pc:sldMk cId="2664615037" sldId="285"/>
            <ac:cxnSpMk id="8" creationId="{00000000-0000-0000-0000-000000000000}"/>
          </ac:cxnSpMkLst>
        </pc:cxnChg>
        <pc:cxnChg chg="mod">
          <ac:chgData name="Clare Deans" userId="6d674c24-3fe2-40a1-832e-c0d1173af796" providerId="ADAL" clId="{0491C050-8542-484C-A8B9-14DD968FD460}" dt="2024-11-03T20:41:34.229" v="6075" actId="1076"/>
          <ac:cxnSpMkLst>
            <pc:docMk/>
            <pc:sldMk cId="2664615037" sldId="285"/>
            <ac:cxnSpMk id="9" creationId="{00000000-0000-0000-0000-000000000000}"/>
          </ac:cxnSpMkLst>
        </pc:cxnChg>
        <pc:cxnChg chg="mod">
          <ac:chgData name="Clare Deans" userId="6d674c24-3fe2-40a1-832e-c0d1173af796" providerId="ADAL" clId="{0491C050-8542-484C-A8B9-14DD968FD460}" dt="2024-11-03T20:41:59.554" v="6081" actId="1076"/>
          <ac:cxnSpMkLst>
            <pc:docMk/>
            <pc:sldMk cId="2664615037" sldId="285"/>
            <ac:cxnSpMk id="10" creationId="{00000000-0000-0000-0000-000000000000}"/>
          </ac:cxnSpMkLst>
        </pc:cxnChg>
      </pc:sldChg>
      <pc:sldChg chg="addSp modSp new mod">
        <pc:chgData name="Clare Deans" userId="6d674c24-3fe2-40a1-832e-c0d1173af796" providerId="ADAL" clId="{0491C050-8542-484C-A8B9-14DD968FD460}" dt="2024-11-03T20:38:18.326" v="5983" actId="20577"/>
        <pc:sldMkLst>
          <pc:docMk/>
          <pc:sldMk cId="3544926660" sldId="286"/>
        </pc:sldMkLst>
        <pc:spChg chg="add mod">
          <ac:chgData name="Clare Deans" userId="6d674c24-3fe2-40a1-832e-c0d1173af796" providerId="ADAL" clId="{0491C050-8542-484C-A8B9-14DD968FD460}" dt="2024-11-03T18:53:19.523" v="4152" actId="1076"/>
          <ac:spMkLst>
            <pc:docMk/>
            <pc:sldMk cId="3544926660" sldId="286"/>
            <ac:spMk id="3" creationId="{B9D76D0D-76F0-6AB8-077C-97DD78936B91}"/>
          </ac:spMkLst>
        </pc:spChg>
        <pc:graphicFrameChg chg="add mod modGraphic">
          <ac:chgData name="Clare Deans" userId="6d674c24-3fe2-40a1-832e-c0d1173af796" providerId="ADAL" clId="{0491C050-8542-484C-A8B9-14DD968FD460}" dt="2024-11-03T20:38:18.326" v="5983" actId="20577"/>
          <ac:graphicFrameMkLst>
            <pc:docMk/>
            <pc:sldMk cId="3544926660" sldId="286"/>
            <ac:graphicFrameMk id="2" creationId="{E393D49E-09FD-95D0-136E-07ECD99999FB}"/>
          </ac:graphicFrameMkLst>
        </pc:graphicFrameChg>
      </pc:sldChg>
      <pc:sldChg chg="modSp add mod ord">
        <pc:chgData name="Clare Deans" userId="6d674c24-3fe2-40a1-832e-c0d1173af796" providerId="ADAL" clId="{0491C050-8542-484C-A8B9-14DD968FD460}" dt="2024-11-03T18:54:41.162" v="4201"/>
        <pc:sldMkLst>
          <pc:docMk/>
          <pc:sldMk cId="3335518466" sldId="287"/>
        </pc:sldMkLst>
        <pc:spChg chg="mod">
          <ac:chgData name="Clare Deans" userId="6d674c24-3fe2-40a1-832e-c0d1173af796" providerId="ADAL" clId="{0491C050-8542-484C-A8B9-14DD968FD460}" dt="2024-11-03T18:20:16.161" v="2074" actId="20577"/>
          <ac:spMkLst>
            <pc:docMk/>
            <pc:sldMk cId="3335518466" sldId="287"/>
            <ac:spMk id="2" creationId="{3A767DFE-9A26-275F-D39D-F9A9FCE2BD41}"/>
          </ac:spMkLst>
        </pc:spChg>
        <pc:spChg chg="mod">
          <ac:chgData name="Clare Deans" userId="6d674c24-3fe2-40a1-832e-c0d1173af796" providerId="ADAL" clId="{0491C050-8542-484C-A8B9-14DD968FD460}" dt="2024-11-03T18:39:20.517" v="2758" actId="255"/>
          <ac:spMkLst>
            <pc:docMk/>
            <pc:sldMk cId="3335518466" sldId="287"/>
            <ac:spMk id="4" creationId="{70018077-94E2-A4C2-CBFF-152EDAE916FC}"/>
          </ac:spMkLst>
        </pc:spChg>
        <pc:spChg chg="mod">
          <ac:chgData name="Clare Deans" userId="6d674c24-3fe2-40a1-832e-c0d1173af796" providerId="ADAL" clId="{0491C050-8542-484C-A8B9-14DD968FD460}" dt="2024-11-03T18:39:25.442" v="2759" actId="255"/>
          <ac:spMkLst>
            <pc:docMk/>
            <pc:sldMk cId="3335518466" sldId="287"/>
            <ac:spMk id="5" creationId="{C0DEDB07-4C10-6F1E-B052-B5D2036E642C}"/>
          </ac:spMkLst>
        </pc:spChg>
        <pc:spChg chg="mod">
          <ac:chgData name="Clare Deans" userId="6d674c24-3fe2-40a1-832e-c0d1173af796" providerId="ADAL" clId="{0491C050-8542-484C-A8B9-14DD968FD460}" dt="2024-11-03T18:39:15.360" v="2757" actId="255"/>
          <ac:spMkLst>
            <pc:docMk/>
            <pc:sldMk cId="3335518466" sldId="287"/>
            <ac:spMk id="6" creationId="{8F9BBDC6-A8E6-F9A2-EDA6-0E0FA1A3ED50}"/>
          </ac:spMkLst>
        </pc:spChg>
        <pc:picChg chg="mod">
          <ac:chgData name="Clare Deans" userId="6d674c24-3fe2-40a1-832e-c0d1173af796" providerId="ADAL" clId="{0491C050-8542-484C-A8B9-14DD968FD460}" dt="2024-11-03T18:37:53.307" v="2743" actId="1035"/>
          <ac:picMkLst>
            <pc:docMk/>
            <pc:sldMk cId="3335518466" sldId="287"/>
            <ac:picMk id="15" creationId="{4C9AA3F1-3C02-F6B3-64B8-FAD6A9BFB89A}"/>
          </ac:picMkLst>
        </pc:picChg>
        <pc:cxnChg chg="mod">
          <ac:chgData name="Clare Deans" userId="6d674c24-3fe2-40a1-832e-c0d1173af796" providerId="ADAL" clId="{0491C050-8542-484C-A8B9-14DD968FD460}" dt="2024-11-03T18:37:51.603" v="2741" actId="1076"/>
          <ac:cxnSpMkLst>
            <pc:docMk/>
            <pc:sldMk cId="3335518466" sldId="287"/>
            <ac:cxnSpMk id="8" creationId="{AF017F3D-9BBE-4CEF-5788-823F03DD000C}"/>
          </ac:cxnSpMkLst>
        </pc:cxnChg>
      </pc:sldChg>
      <pc:sldChg chg="delSp modSp add mod ord">
        <pc:chgData name="Clare Deans" userId="6d674c24-3fe2-40a1-832e-c0d1173af796" providerId="ADAL" clId="{0491C050-8542-484C-A8B9-14DD968FD460}" dt="2024-11-03T20:36:07.905" v="5977" actId="692"/>
        <pc:sldMkLst>
          <pc:docMk/>
          <pc:sldMk cId="2279736372" sldId="288"/>
        </pc:sldMkLst>
        <pc:spChg chg="mod">
          <ac:chgData name="Clare Deans" userId="6d674c24-3fe2-40a1-832e-c0d1173af796" providerId="ADAL" clId="{0491C050-8542-484C-A8B9-14DD968FD460}" dt="2024-11-03T18:34:50.528" v="2606" actId="20577"/>
          <ac:spMkLst>
            <pc:docMk/>
            <pc:sldMk cId="2279736372" sldId="288"/>
            <ac:spMk id="2" creationId="{8F6EDE29-759C-8752-C769-5D3080417F21}"/>
          </ac:spMkLst>
        </pc:spChg>
        <pc:spChg chg="mod">
          <ac:chgData name="Clare Deans" userId="6d674c24-3fe2-40a1-832e-c0d1173af796" providerId="ADAL" clId="{0491C050-8542-484C-A8B9-14DD968FD460}" dt="2024-11-03T18:42:50.465" v="3188" actId="20577"/>
          <ac:spMkLst>
            <pc:docMk/>
            <pc:sldMk cId="2279736372" sldId="288"/>
            <ac:spMk id="4" creationId="{FA75AE2B-18E3-F7D8-0DAE-A88280E8C048}"/>
          </ac:spMkLst>
        </pc:spChg>
        <pc:spChg chg="mod">
          <ac:chgData name="Clare Deans" userId="6d674c24-3fe2-40a1-832e-c0d1173af796" providerId="ADAL" clId="{0491C050-8542-484C-A8B9-14DD968FD460}" dt="2024-11-03T18:43:22.385" v="3387" actId="20577"/>
          <ac:spMkLst>
            <pc:docMk/>
            <pc:sldMk cId="2279736372" sldId="288"/>
            <ac:spMk id="5" creationId="{4785549A-58E3-726A-C7DC-C333673E47C3}"/>
          </ac:spMkLst>
        </pc:spChg>
        <pc:spChg chg="mod">
          <ac:chgData name="Clare Deans" userId="6d674c24-3fe2-40a1-832e-c0d1173af796" providerId="ADAL" clId="{0491C050-8542-484C-A8B9-14DD968FD460}" dt="2024-11-03T20:36:07.905" v="5977" actId="692"/>
          <ac:spMkLst>
            <pc:docMk/>
            <pc:sldMk cId="2279736372" sldId="288"/>
            <ac:spMk id="6" creationId="{24D16777-5562-18D8-8577-50FB20B9DE7A}"/>
          </ac:spMkLst>
        </pc:spChg>
        <pc:picChg chg="del">
          <ac:chgData name="Clare Deans" userId="6d674c24-3fe2-40a1-832e-c0d1173af796" providerId="ADAL" clId="{0491C050-8542-484C-A8B9-14DD968FD460}" dt="2024-11-03T18:34:55.934" v="2609" actId="478"/>
          <ac:picMkLst>
            <pc:docMk/>
            <pc:sldMk cId="2279736372" sldId="288"/>
            <ac:picMk id="14" creationId="{80CA8357-A287-577E-296F-94D4519A5205}"/>
          </ac:picMkLst>
        </pc:picChg>
        <pc:picChg chg="del">
          <ac:chgData name="Clare Deans" userId="6d674c24-3fe2-40a1-832e-c0d1173af796" providerId="ADAL" clId="{0491C050-8542-484C-A8B9-14DD968FD460}" dt="2024-11-03T18:34:54.396" v="2607" actId="478"/>
          <ac:picMkLst>
            <pc:docMk/>
            <pc:sldMk cId="2279736372" sldId="288"/>
            <ac:picMk id="15" creationId="{9D9CCD28-049C-4040-261F-D8CB6F808E2A}"/>
          </ac:picMkLst>
        </pc:picChg>
        <pc:picChg chg="del">
          <ac:chgData name="Clare Deans" userId="6d674c24-3fe2-40a1-832e-c0d1173af796" providerId="ADAL" clId="{0491C050-8542-484C-A8B9-14DD968FD460}" dt="2024-11-03T18:34:55.324" v="2608" actId="478"/>
          <ac:picMkLst>
            <pc:docMk/>
            <pc:sldMk cId="2279736372" sldId="288"/>
            <ac:picMk id="16" creationId="{CC7BAF73-890F-3480-2B05-3E8BFF04AFEF}"/>
          </ac:picMkLst>
        </pc:picChg>
        <pc:cxnChg chg="mod">
          <ac:chgData name="Clare Deans" userId="6d674c24-3fe2-40a1-832e-c0d1173af796" providerId="ADAL" clId="{0491C050-8542-484C-A8B9-14DD968FD460}" dt="2024-11-03T18:40:46.300" v="3049" actId="1076"/>
          <ac:cxnSpMkLst>
            <pc:docMk/>
            <pc:sldMk cId="2279736372" sldId="288"/>
            <ac:cxnSpMk id="8" creationId="{5B5DA418-ACE9-086F-0141-30403755EA69}"/>
          </ac:cxnSpMkLst>
        </pc:cxnChg>
        <pc:cxnChg chg="mod">
          <ac:chgData name="Clare Deans" userId="6d674c24-3fe2-40a1-832e-c0d1173af796" providerId="ADAL" clId="{0491C050-8542-484C-A8B9-14DD968FD460}" dt="2024-11-03T18:42:01.671" v="3115" actId="1076"/>
          <ac:cxnSpMkLst>
            <pc:docMk/>
            <pc:sldMk cId="2279736372" sldId="288"/>
            <ac:cxnSpMk id="9" creationId="{764F9B16-7942-8FEA-C74C-E9D1BD22D3B6}"/>
          </ac:cxnSpMkLst>
        </pc:cxnChg>
        <pc:cxnChg chg="mod">
          <ac:chgData name="Clare Deans" userId="6d674c24-3fe2-40a1-832e-c0d1173af796" providerId="ADAL" clId="{0491C050-8542-484C-A8B9-14DD968FD460}" dt="2024-11-03T18:43:26.634" v="3388" actId="1076"/>
          <ac:cxnSpMkLst>
            <pc:docMk/>
            <pc:sldMk cId="2279736372" sldId="288"/>
            <ac:cxnSpMk id="10" creationId="{6E1FD5A6-79C6-CFF7-792A-A6AF597B79E6}"/>
          </ac:cxnSpMkLst>
        </pc:cxnChg>
      </pc:sldChg>
      <pc:sldChg chg="modSp add mod ord">
        <pc:chgData name="Clare Deans" userId="6d674c24-3fe2-40a1-832e-c0d1173af796" providerId="ADAL" clId="{0491C050-8542-484C-A8B9-14DD968FD460}" dt="2024-11-03T18:54:57.666" v="4205"/>
        <pc:sldMkLst>
          <pc:docMk/>
          <pc:sldMk cId="2421937551" sldId="289"/>
        </pc:sldMkLst>
        <pc:spChg chg="mod">
          <ac:chgData name="Clare Deans" userId="6d674c24-3fe2-40a1-832e-c0d1173af796" providerId="ADAL" clId="{0491C050-8542-484C-A8B9-14DD968FD460}" dt="2024-11-03T18:43:43.831" v="3397" actId="20577"/>
          <ac:spMkLst>
            <pc:docMk/>
            <pc:sldMk cId="2421937551" sldId="289"/>
            <ac:spMk id="2" creationId="{51436ACD-7362-3773-82AE-F2DF2AF61456}"/>
          </ac:spMkLst>
        </pc:spChg>
        <pc:spChg chg="mod">
          <ac:chgData name="Clare Deans" userId="6d674c24-3fe2-40a1-832e-c0d1173af796" providerId="ADAL" clId="{0491C050-8542-484C-A8B9-14DD968FD460}" dt="2024-11-03T18:45:54.324" v="3807" actId="20577"/>
          <ac:spMkLst>
            <pc:docMk/>
            <pc:sldMk cId="2421937551" sldId="289"/>
            <ac:spMk id="4" creationId="{06A25660-4C19-8149-2950-CB9119B2D1CE}"/>
          </ac:spMkLst>
        </pc:spChg>
        <pc:spChg chg="mod">
          <ac:chgData name="Clare Deans" userId="6d674c24-3fe2-40a1-832e-c0d1173af796" providerId="ADAL" clId="{0491C050-8542-484C-A8B9-14DD968FD460}" dt="2024-11-03T18:46:48.278" v="3914" actId="20577"/>
          <ac:spMkLst>
            <pc:docMk/>
            <pc:sldMk cId="2421937551" sldId="289"/>
            <ac:spMk id="5" creationId="{CA65C3A7-A66C-05DA-AE1C-5E7896327789}"/>
          </ac:spMkLst>
        </pc:spChg>
        <pc:spChg chg="mod">
          <ac:chgData name="Clare Deans" userId="6d674c24-3fe2-40a1-832e-c0d1173af796" providerId="ADAL" clId="{0491C050-8542-484C-A8B9-14DD968FD460}" dt="2024-11-03T18:44:46.158" v="3659" actId="20577"/>
          <ac:spMkLst>
            <pc:docMk/>
            <pc:sldMk cId="2421937551" sldId="289"/>
            <ac:spMk id="6" creationId="{BBE1790E-6658-3D95-A267-AB975BE0C066}"/>
          </ac:spMkLst>
        </pc:spChg>
      </pc:sldChg>
      <pc:sldChg chg="modSp add mod">
        <pc:chgData name="Clare Deans" userId="6d674c24-3fe2-40a1-832e-c0d1173af796" providerId="ADAL" clId="{0491C050-8542-484C-A8B9-14DD968FD460}" dt="2024-11-03T19:02:11.893" v="4600" actId="20577"/>
        <pc:sldMkLst>
          <pc:docMk/>
          <pc:sldMk cId="1347150219" sldId="290"/>
        </pc:sldMkLst>
        <pc:spChg chg="mod">
          <ac:chgData name="Clare Deans" userId="6d674c24-3fe2-40a1-832e-c0d1173af796" providerId="ADAL" clId="{0491C050-8542-484C-A8B9-14DD968FD460}" dt="2024-11-03T19:00:04.518" v="4372" actId="20577"/>
          <ac:spMkLst>
            <pc:docMk/>
            <pc:sldMk cId="1347150219" sldId="290"/>
            <ac:spMk id="2" creationId="{1EC0752F-0FFC-7836-F170-4E85B1065FCA}"/>
          </ac:spMkLst>
        </pc:spChg>
        <pc:spChg chg="mod">
          <ac:chgData name="Clare Deans" userId="6d674c24-3fe2-40a1-832e-c0d1173af796" providerId="ADAL" clId="{0491C050-8542-484C-A8B9-14DD968FD460}" dt="2024-11-03T19:01:08.872" v="4534" actId="20577"/>
          <ac:spMkLst>
            <pc:docMk/>
            <pc:sldMk cId="1347150219" sldId="290"/>
            <ac:spMk id="4" creationId="{ACAB4140-6E83-B560-1A51-F7AA1BED33A9}"/>
          </ac:spMkLst>
        </pc:spChg>
        <pc:spChg chg="mod">
          <ac:chgData name="Clare Deans" userId="6d674c24-3fe2-40a1-832e-c0d1173af796" providerId="ADAL" clId="{0491C050-8542-484C-A8B9-14DD968FD460}" dt="2024-11-03T19:02:11.893" v="4600" actId="20577"/>
          <ac:spMkLst>
            <pc:docMk/>
            <pc:sldMk cId="1347150219" sldId="290"/>
            <ac:spMk id="5" creationId="{B5400B18-F4B4-1548-9118-1C1B5D14C871}"/>
          </ac:spMkLst>
        </pc:spChg>
        <pc:spChg chg="mod">
          <ac:chgData name="Clare Deans" userId="6d674c24-3fe2-40a1-832e-c0d1173af796" providerId="ADAL" clId="{0491C050-8542-484C-A8B9-14DD968FD460}" dt="2024-11-03T19:00:27.973" v="4465" actId="20577"/>
          <ac:spMkLst>
            <pc:docMk/>
            <pc:sldMk cId="1347150219" sldId="290"/>
            <ac:spMk id="6" creationId="{E7131E1E-154D-2797-EC04-8CC3337C544E}"/>
          </ac:spMkLst>
        </pc:spChg>
      </pc:sldChg>
      <pc:sldChg chg="add">
        <pc:chgData name="Clare Deans" userId="6d674c24-3fe2-40a1-832e-c0d1173af796" providerId="ADAL" clId="{0491C050-8542-484C-A8B9-14DD968FD460}" dt="2024-11-03T20:39:20.506" v="5994"/>
        <pc:sldMkLst>
          <pc:docMk/>
          <pc:sldMk cId="3976926637" sldId="291"/>
        </pc:sldMkLst>
      </pc:sldChg>
      <pc:sldChg chg="modSp add mod">
        <pc:chgData name="Clare Deans" userId="6d674c24-3fe2-40a1-832e-c0d1173af796" providerId="ADAL" clId="{0491C050-8542-484C-A8B9-14DD968FD460}" dt="2024-11-03T20:42:51.563" v="6100" actId="6549"/>
        <pc:sldMkLst>
          <pc:docMk/>
          <pc:sldMk cId="1825289305" sldId="292"/>
        </pc:sldMkLst>
        <pc:spChg chg="mod">
          <ac:chgData name="Clare Deans" userId="6d674c24-3fe2-40a1-832e-c0d1173af796" providerId="ADAL" clId="{0491C050-8542-484C-A8B9-14DD968FD460}" dt="2024-11-03T20:42:51.563" v="6100" actId="6549"/>
          <ac:spMkLst>
            <pc:docMk/>
            <pc:sldMk cId="1825289305" sldId="292"/>
            <ac:spMk id="2" creationId="{FED2F9C2-ABBF-2EF9-D0EE-E59041CCF0C3}"/>
          </ac:spMkLst>
        </pc:spChg>
      </pc:sldChg>
      <pc:sldChg chg="modSp add mod">
        <pc:chgData name="Clare Deans" userId="6d674c24-3fe2-40a1-832e-c0d1173af796" providerId="ADAL" clId="{0491C050-8542-484C-A8B9-14DD968FD460}" dt="2024-11-03T20:50:07.721" v="6405" actId="1035"/>
        <pc:sldMkLst>
          <pc:docMk/>
          <pc:sldMk cId="2410022462" sldId="293"/>
        </pc:sldMkLst>
        <pc:spChg chg="mod">
          <ac:chgData name="Clare Deans" userId="6d674c24-3fe2-40a1-832e-c0d1173af796" providerId="ADAL" clId="{0491C050-8542-484C-A8B9-14DD968FD460}" dt="2024-11-03T20:44:20.678" v="6103" actId="20577"/>
          <ac:spMkLst>
            <pc:docMk/>
            <pc:sldMk cId="2410022462" sldId="293"/>
            <ac:spMk id="2" creationId="{AB65729F-5EC0-2A46-E5A4-16515B25F17E}"/>
          </ac:spMkLst>
        </pc:spChg>
        <pc:spChg chg="mod">
          <ac:chgData name="Clare Deans" userId="6d674c24-3fe2-40a1-832e-c0d1173af796" providerId="ADAL" clId="{0491C050-8542-484C-A8B9-14DD968FD460}" dt="2024-11-03T20:49:27.365" v="6386" actId="20577"/>
          <ac:spMkLst>
            <pc:docMk/>
            <pc:sldMk cId="2410022462" sldId="293"/>
            <ac:spMk id="4" creationId="{EAB1CA63-E948-6CFC-C72A-940B291AF471}"/>
          </ac:spMkLst>
        </pc:spChg>
        <pc:spChg chg="mod">
          <ac:chgData name="Clare Deans" userId="6d674c24-3fe2-40a1-832e-c0d1173af796" providerId="ADAL" clId="{0491C050-8542-484C-A8B9-14DD968FD460}" dt="2024-11-03T20:50:00.403" v="6395" actId="20577"/>
          <ac:spMkLst>
            <pc:docMk/>
            <pc:sldMk cId="2410022462" sldId="293"/>
            <ac:spMk id="5" creationId="{301612BB-1124-EC0C-7E41-4A4254FBDDC4}"/>
          </ac:spMkLst>
        </pc:spChg>
        <pc:spChg chg="mod">
          <ac:chgData name="Clare Deans" userId="6d674c24-3fe2-40a1-832e-c0d1173af796" providerId="ADAL" clId="{0491C050-8542-484C-A8B9-14DD968FD460}" dt="2024-11-03T20:49:24.992" v="6385" actId="20577"/>
          <ac:spMkLst>
            <pc:docMk/>
            <pc:sldMk cId="2410022462" sldId="293"/>
            <ac:spMk id="6" creationId="{249954C4-5716-AF3E-2DDF-41A57EFA69EA}"/>
          </ac:spMkLst>
        </pc:spChg>
        <pc:cxnChg chg="mod">
          <ac:chgData name="Clare Deans" userId="6d674c24-3fe2-40a1-832e-c0d1173af796" providerId="ADAL" clId="{0491C050-8542-484C-A8B9-14DD968FD460}" dt="2024-11-03T20:49:35.088" v="6389" actId="1036"/>
          <ac:cxnSpMkLst>
            <pc:docMk/>
            <pc:sldMk cId="2410022462" sldId="293"/>
            <ac:cxnSpMk id="8" creationId="{F41C54BA-21A9-4BE4-2AB8-DBED090A44BD}"/>
          </ac:cxnSpMkLst>
        </pc:cxnChg>
        <pc:cxnChg chg="mod">
          <ac:chgData name="Clare Deans" userId="6d674c24-3fe2-40a1-832e-c0d1173af796" providerId="ADAL" clId="{0491C050-8542-484C-A8B9-14DD968FD460}" dt="2024-11-03T20:49:41.077" v="6390" actId="1076"/>
          <ac:cxnSpMkLst>
            <pc:docMk/>
            <pc:sldMk cId="2410022462" sldId="293"/>
            <ac:cxnSpMk id="9" creationId="{2E9DCD5E-937F-3637-9884-76D40FC5DB15}"/>
          </ac:cxnSpMkLst>
        </pc:cxnChg>
        <pc:cxnChg chg="mod">
          <ac:chgData name="Clare Deans" userId="6d674c24-3fe2-40a1-832e-c0d1173af796" providerId="ADAL" clId="{0491C050-8542-484C-A8B9-14DD968FD460}" dt="2024-11-03T20:50:07.721" v="6405" actId="1035"/>
          <ac:cxnSpMkLst>
            <pc:docMk/>
            <pc:sldMk cId="2410022462" sldId="293"/>
            <ac:cxnSpMk id="10" creationId="{B074864E-569C-5280-8727-26AFCF4634B6}"/>
          </ac:cxnSpMkLst>
        </pc:cxnChg>
      </pc:sldChg>
      <pc:sldChg chg="modSp add mod">
        <pc:chgData name="Clare Deans" userId="6d674c24-3fe2-40a1-832e-c0d1173af796" providerId="ADAL" clId="{0491C050-8542-484C-A8B9-14DD968FD460}" dt="2024-11-03T20:50:43.846" v="6426" actId="20577"/>
        <pc:sldMkLst>
          <pc:docMk/>
          <pc:sldMk cId="1729427131" sldId="294"/>
        </pc:sldMkLst>
        <pc:spChg chg="mod">
          <ac:chgData name="Clare Deans" userId="6d674c24-3fe2-40a1-832e-c0d1173af796" providerId="ADAL" clId="{0491C050-8542-484C-A8B9-14DD968FD460}" dt="2024-11-03T20:50:34.077" v="6423" actId="20577"/>
          <ac:spMkLst>
            <pc:docMk/>
            <pc:sldMk cId="1729427131" sldId="294"/>
            <ac:spMk id="2" creationId="{2BA4DBA1-2AB7-13E9-BC2A-3B1903E2DE3B}"/>
          </ac:spMkLst>
        </pc:spChg>
        <pc:spChg chg="mod">
          <ac:chgData name="Clare Deans" userId="6d674c24-3fe2-40a1-832e-c0d1173af796" providerId="ADAL" clId="{0491C050-8542-484C-A8B9-14DD968FD460}" dt="2024-11-03T20:50:41.551" v="6425" actId="20577"/>
          <ac:spMkLst>
            <pc:docMk/>
            <pc:sldMk cId="1729427131" sldId="294"/>
            <ac:spMk id="4" creationId="{3A41EB72-4BEF-8DC2-A174-DD89749FC241}"/>
          </ac:spMkLst>
        </pc:spChg>
        <pc:spChg chg="mod">
          <ac:chgData name="Clare Deans" userId="6d674c24-3fe2-40a1-832e-c0d1173af796" providerId="ADAL" clId="{0491C050-8542-484C-A8B9-14DD968FD460}" dt="2024-11-03T20:50:43.846" v="6426" actId="20577"/>
          <ac:spMkLst>
            <pc:docMk/>
            <pc:sldMk cId="1729427131" sldId="294"/>
            <ac:spMk id="5" creationId="{5BC0A6B8-AEBB-0295-C799-E14FAD2A6D94}"/>
          </ac:spMkLst>
        </pc:spChg>
        <pc:spChg chg="mod">
          <ac:chgData name="Clare Deans" userId="6d674c24-3fe2-40a1-832e-c0d1173af796" providerId="ADAL" clId="{0491C050-8542-484C-A8B9-14DD968FD460}" dt="2024-11-03T20:50:38.528" v="6424" actId="20577"/>
          <ac:spMkLst>
            <pc:docMk/>
            <pc:sldMk cId="1729427131" sldId="294"/>
            <ac:spMk id="6" creationId="{6F3F45E2-BD34-59E5-4677-D8C609284C1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B3C86F-6646-4770-9B68-09DD1AE71E60}"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72538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3C86F-6646-4770-9B68-09DD1AE71E60}"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848358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3C86F-6646-4770-9B68-09DD1AE71E60}"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825338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B3C86F-6646-4770-9B68-09DD1AE71E60}"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2115338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B3C86F-6646-4770-9B68-09DD1AE71E60}"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957808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B3C86F-6646-4770-9B68-09DD1AE71E60}"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304554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B3C86F-6646-4770-9B68-09DD1AE71E60}" type="datetimeFigureOut">
              <a:rPr lang="en-GB" smtClean="0"/>
              <a:t>06/12/2024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418192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B3C86F-6646-4770-9B68-09DD1AE71E60}" type="datetimeFigureOut">
              <a:rPr lang="en-GB" smtClean="0"/>
              <a:t>06/12/2024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805237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C86F-6646-4770-9B68-09DD1AE71E60}" type="datetimeFigureOut">
              <a:rPr lang="en-GB" smtClean="0"/>
              <a:t>06/12/2024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3315430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C86F-6646-4770-9B68-09DD1AE71E60}"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3444223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C86F-6646-4770-9B68-09DD1AE71E60}"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6D8AB-D10D-4162-954C-6BB777B26703}" type="slidenum">
              <a:rPr lang="en-GB" smtClean="0"/>
              <a:t>‹#›</a:t>
            </a:fld>
            <a:endParaRPr lang="en-GB"/>
          </a:p>
        </p:txBody>
      </p:sp>
    </p:spTree>
    <p:extLst>
      <p:ext uri="{BB962C8B-B14F-4D97-AF65-F5344CB8AC3E}">
        <p14:creationId xmlns:p14="http://schemas.microsoft.com/office/powerpoint/2010/main" val="299112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C86F-6646-4770-9B68-09DD1AE71E60}" type="datetimeFigureOut">
              <a:rPr lang="en-GB" smtClean="0"/>
              <a:t>06/12/2024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6D8AB-D10D-4162-954C-6BB777B26703}" type="slidenum">
              <a:rPr lang="en-GB" smtClean="0"/>
              <a:t>‹#›</a:t>
            </a:fld>
            <a:endParaRPr lang="en-GB"/>
          </a:p>
        </p:txBody>
      </p:sp>
    </p:spTree>
    <p:extLst>
      <p:ext uri="{BB962C8B-B14F-4D97-AF65-F5344CB8AC3E}">
        <p14:creationId xmlns:p14="http://schemas.microsoft.com/office/powerpoint/2010/main" val="62406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5.m4a"/><Relationship Id="rId7"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5" Type="http://schemas.microsoft.com/office/2007/relationships/media" Target="../media/media6.m4a"/><Relationship Id="rId10" Type="http://schemas.openxmlformats.org/officeDocument/2006/relationships/image" Target="../media/image3.png"/><Relationship Id="rId4" Type="http://schemas.openxmlformats.org/officeDocument/2006/relationships/audio" Target="../media/media5.m4a"/><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4.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4a"/><Relationship Id="rId7"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5" Type="http://schemas.microsoft.com/office/2007/relationships/media" Target="../media/media3.m4a"/><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rc 7">
            <a:extLst>
              <a:ext uri="{FF2B5EF4-FFF2-40B4-BE49-F238E27FC236}">
                <a16:creationId xmlns:a16="http://schemas.microsoft.com/office/drawing/2014/main" id="{9389C3FF-78DD-20AF-6C13-79E7262E6A51}"/>
              </a:ext>
            </a:extLst>
          </p:cNvPr>
          <p:cNvSpPr/>
          <p:nvPr/>
        </p:nvSpPr>
        <p:spPr>
          <a:xfrm rot="10800000">
            <a:off x="1102994" y="4228342"/>
            <a:ext cx="381785" cy="1024669"/>
          </a:xfrm>
          <a:prstGeom prst="arc">
            <a:avLst>
              <a:gd name="adj1" fmla="val 16215668"/>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CB496CC5-C674-9651-BD3D-CEDEB1A7A34D}"/>
              </a:ext>
            </a:extLst>
          </p:cNvPr>
          <p:cNvSpPr/>
          <p:nvPr/>
        </p:nvSpPr>
        <p:spPr>
          <a:xfrm>
            <a:off x="8822037" y="2213551"/>
            <a:ext cx="476939" cy="955802"/>
          </a:xfrm>
          <a:prstGeom prst="arc">
            <a:avLst>
              <a:gd name="adj1" fmla="val 16755817"/>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2EE7B5A4-4938-4953-BF18-BD961D116978}"/>
              </a:ext>
            </a:extLst>
          </p:cNvPr>
          <p:cNvCxnSpPr/>
          <p:nvPr/>
        </p:nvCxnSpPr>
        <p:spPr>
          <a:xfrm>
            <a:off x="3879150" y="6328057"/>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2D8B88-3030-8D1D-23F6-17A6AB5F5410}"/>
              </a:ext>
            </a:extLst>
          </p:cNvPr>
          <p:cNvCxnSpPr/>
          <p:nvPr/>
        </p:nvCxnSpPr>
        <p:spPr>
          <a:xfrm>
            <a:off x="4575323" y="211090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D65D4DE-15B2-B61C-809A-A59B6F078006}"/>
              </a:ext>
            </a:extLst>
          </p:cNvPr>
          <p:cNvSpPr/>
          <p:nvPr/>
        </p:nvSpPr>
        <p:spPr>
          <a:xfrm>
            <a:off x="608604" y="1294545"/>
            <a:ext cx="766437" cy="75186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361F"/>
                </a:solidFill>
                <a:effectLst/>
                <a:uLnTx/>
                <a:uFillTx/>
                <a:latin typeface="Calibri" panose="020F0502020204030204"/>
                <a:ea typeface="+mn-ea"/>
                <a:cs typeface="+mn-cs"/>
              </a:rPr>
              <a:t>1B/2</a:t>
            </a:r>
            <a:r>
              <a:rPr kumimoji="0" lang="en-US" sz="1600" b="1" i="0" u="none" strike="noStrike" kern="1200" cap="none" spc="0" normalizeH="0" baseline="0" noProof="0" dirty="0">
                <a:ln>
                  <a:noFill/>
                </a:ln>
                <a:solidFill>
                  <a:srgbClr val="DF361F"/>
                </a:solidFill>
                <a:effectLst/>
                <a:uLnTx/>
                <a:uFillTx/>
                <a:latin typeface="Calibri" panose="020F0502020204030204"/>
                <a:ea typeface="+mn-ea"/>
                <a:cs typeface="+mn-cs"/>
              </a:rPr>
              <a:t> </a:t>
            </a:r>
          </a:p>
        </p:txBody>
      </p:sp>
      <p:sp>
        <p:nvSpPr>
          <p:cNvPr id="13" name="Oval 12">
            <a:extLst>
              <a:ext uri="{FF2B5EF4-FFF2-40B4-BE49-F238E27FC236}">
                <a16:creationId xmlns:a16="http://schemas.microsoft.com/office/drawing/2014/main" id="{87A48459-CBA8-6DDA-94AD-8CF002641A26}"/>
              </a:ext>
            </a:extLst>
          </p:cNvPr>
          <p:cNvSpPr/>
          <p:nvPr/>
        </p:nvSpPr>
        <p:spPr>
          <a:xfrm>
            <a:off x="3572817" y="3238815"/>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00B05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2B</a:t>
            </a:r>
          </a:p>
        </p:txBody>
      </p:sp>
      <p:sp>
        <p:nvSpPr>
          <p:cNvPr id="14" name="Oval 13">
            <a:extLst>
              <a:ext uri="{FF2B5EF4-FFF2-40B4-BE49-F238E27FC236}">
                <a16:creationId xmlns:a16="http://schemas.microsoft.com/office/drawing/2014/main" id="{269070C1-0E58-88A4-1194-A8412CDB5658}"/>
              </a:ext>
            </a:extLst>
          </p:cNvPr>
          <p:cNvSpPr/>
          <p:nvPr/>
        </p:nvSpPr>
        <p:spPr>
          <a:xfrm>
            <a:off x="226818" y="4349166"/>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00B05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3</a:t>
            </a:r>
          </a:p>
        </p:txBody>
      </p:sp>
      <p:sp>
        <p:nvSpPr>
          <p:cNvPr id="15" name="Oval 14">
            <a:extLst>
              <a:ext uri="{FF2B5EF4-FFF2-40B4-BE49-F238E27FC236}">
                <a16:creationId xmlns:a16="http://schemas.microsoft.com/office/drawing/2014/main" id="{2E4F1D92-897D-17B5-7FDD-C4AF3DCB81B5}"/>
              </a:ext>
            </a:extLst>
          </p:cNvPr>
          <p:cNvSpPr/>
          <p:nvPr/>
        </p:nvSpPr>
        <p:spPr>
          <a:xfrm>
            <a:off x="2446859" y="5453467"/>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rPr>
              <a:t>3A</a:t>
            </a:r>
          </a:p>
        </p:txBody>
      </p:sp>
      <p:sp>
        <p:nvSpPr>
          <p:cNvPr id="16" name="Oval 15">
            <a:extLst>
              <a:ext uri="{FF2B5EF4-FFF2-40B4-BE49-F238E27FC236}">
                <a16:creationId xmlns:a16="http://schemas.microsoft.com/office/drawing/2014/main" id="{456E59DA-32DF-53CA-C984-8EDEE67DCDA9}"/>
              </a:ext>
            </a:extLst>
          </p:cNvPr>
          <p:cNvSpPr/>
          <p:nvPr/>
        </p:nvSpPr>
        <p:spPr>
          <a:xfrm>
            <a:off x="6131057" y="5453467"/>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rPr>
              <a:t>3A</a:t>
            </a:r>
          </a:p>
        </p:txBody>
      </p:sp>
      <p:sp>
        <p:nvSpPr>
          <p:cNvPr id="17" name="Oval 16">
            <a:extLst>
              <a:ext uri="{FF2B5EF4-FFF2-40B4-BE49-F238E27FC236}">
                <a16:creationId xmlns:a16="http://schemas.microsoft.com/office/drawing/2014/main" id="{5EE6352D-E6D6-8A44-E2E9-A7CF81BA35A3}"/>
              </a:ext>
            </a:extLst>
          </p:cNvPr>
          <p:cNvSpPr/>
          <p:nvPr/>
        </p:nvSpPr>
        <p:spPr>
          <a:xfrm>
            <a:off x="10794816" y="5427093"/>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7030A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Calibri" panose="020F0502020204030204"/>
                <a:ea typeface="+mn-ea"/>
                <a:cs typeface="+mn-cs"/>
              </a:rPr>
              <a:t>3B/4</a:t>
            </a:r>
          </a:p>
        </p:txBody>
      </p:sp>
      <p:sp>
        <p:nvSpPr>
          <p:cNvPr id="18" name="TextBox 17">
            <a:extLst>
              <a:ext uri="{FF2B5EF4-FFF2-40B4-BE49-F238E27FC236}">
                <a16:creationId xmlns:a16="http://schemas.microsoft.com/office/drawing/2014/main" id="{2B2BDC05-2A07-2E2B-316B-6401880E22E8}"/>
              </a:ext>
            </a:extLst>
          </p:cNvPr>
          <p:cNvSpPr txBox="1"/>
          <p:nvPr/>
        </p:nvSpPr>
        <p:spPr>
          <a:xfrm>
            <a:off x="162044" y="212468"/>
            <a:ext cx="3396123" cy="369332"/>
          </a:xfrm>
          <a:prstGeom prst="rect">
            <a:avLst/>
          </a:prstGeom>
          <a:no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BGE Progression Framework to N5</a:t>
            </a:r>
          </a:p>
        </p:txBody>
      </p:sp>
      <p:sp>
        <p:nvSpPr>
          <p:cNvPr id="19" name="TextBox 18">
            <a:extLst>
              <a:ext uri="{FF2B5EF4-FFF2-40B4-BE49-F238E27FC236}">
                <a16:creationId xmlns:a16="http://schemas.microsoft.com/office/drawing/2014/main" id="{5D3BAC1D-AF9F-6BEE-4028-1306B83FABAA}"/>
              </a:ext>
            </a:extLst>
          </p:cNvPr>
          <p:cNvSpPr txBox="1"/>
          <p:nvPr/>
        </p:nvSpPr>
        <p:spPr>
          <a:xfrm>
            <a:off x="172557" y="675493"/>
            <a:ext cx="3207952" cy="40011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Subject: Modern Languages</a:t>
            </a:r>
          </a:p>
        </p:txBody>
      </p:sp>
      <p:sp>
        <p:nvSpPr>
          <p:cNvPr id="26" name="TextBox 25">
            <a:extLst>
              <a:ext uri="{FF2B5EF4-FFF2-40B4-BE49-F238E27FC236}">
                <a16:creationId xmlns:a16="http://schemas.microsoft.com/office/drawing/2014/main" id="{F4A61FA8-2E0A-18C6-5583-50E21E1EF82C}"/>
              </a:ext>
            </a:extLst>
          </p:cNvPr>
          <p:cNvSpPr txBox="1"/>
          <p:nvPr/>
        </p:nvSpPr>
        <p:spPr>
          <a:xfrm>
            <a:off x="8477290" y="2349657"/>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S1 May</a:t>
            </a:r>
          </a:p>
        </p:txBody>
      </p:sp>
      <p:sp>
        <p:nvSpPr>
          <p:cNvPr id="27" name="Oval 26">
            <a:extLst>
              <a:ext uri="{FF2B5EF4-FFF2-40B4-BE49-F238E27FC236}">
                <a16:creationId xmlns:a16="http://schemas.microsoft.com/office/drawing/2014/main" id="{DF5FD106-08A5-2A62-A5E3-38B7ED840C11}"/>
              </a:ext>
            </a:extLst>
          </p:cNvPr>
          <p:cNvSpPr/>
          <p:nvPr/>
        </p:nvSpPr>
        <p:spPr>
          <a:xfrm>
            <a:off x="3300180" y="1297914"/>
            <a:ext cx="763986"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361F"/>
                </a:solidFill>
                <a:effectLst/>
                <a:uLnTx/>
                <a:uFillTx/>
                <a:latin typeface="Calibri" panose="020F0502020204030204"/>
                <a:ea typeface="+mn-ea"/>
                <a:cs typeface="+mn-cs"/>
              </a:rPr>
              <a:t>2</a:t>
            </a:r>
          </a:p>
        </p:txBody>
      </p:sp>
      <p:sp>
        <p:nvSpPr>
          <p:cNvPr id="28" name="TextBox 27">
            <a:extLst>
              <a:ext uri="{FF2B5EF4-FFF2-40B4-BE49-F238E27FC236}">
                <a16:creationId xmlns:a16="http://schemas.microsoft.com/office/drawing/2014/main" id="{9586F56E-7099-33C2-4A38-14DC5C22778F}"/>
              </a:ext>
            </a:extLst>
          </p:cNvPr>
          <p:cNvSpPr txBox="1"/>
          <p:nvPr/>
        </p:nvSpPr>
        <p:spPr>
          <a:xfrm>
            <a:off x="3250494" y="2046413"/>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S1 Oct</a:t>
            </a:r>
          </a:p>
        </p:txBody>
      </p:sp>
      <p:sp>
        <p:nvSpPr>
          <p:cNvPr id="29" name="TextBox 28">
            <a:extLst>
              <a:ext uri="{FF2B5EF4-FFF2-40B4-BE49-F238E27FC236}">
                <a16:creationId xmlns:a16="http://schemas.microsoft.com/office/drawing/2014/main" id="{1E558A0F-A98F-5D7C-38C2-C7EC3D3B5509}"/>
              </a:ext>
            </a:extLst>
          </p:cNvPr>
          <p:cNvSpPr txBox="1"/>
          <p:nvPr/>
        </p:nvSpPr>
        <p:spPr>
          <a:xfrm>
            <a:off x="3572817" y="4007494"/>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S2 Dec</a:t>
            </a:r>
          </a:p>
        </p:txBody>
      </p:sp>
      <p:sp>
        <p:nvSpPr>
          <p:cNvPr id="30" name="TextBox 29">
            <a:extLst>
              <a:ext uri="{FF2B5EF4-FFF2-40B4-BE49-F238E27FC236}">
                <a16:creationId xmlns:a16="http://schemas.microsoft.com/office/drawing/2014/main" id="{12C53370-96CD-7F61-39E4-843DF7950E08}"/>
              </a:ext>
            </a:extLst>
          </p:cNvPr>
          <p:cNvSpPr txBox="1"/>
          <p:nvPr/>
        </p:nvSpPr>
        <p:spPr>
          <a:xfrm>
            <a:off x="1149089" y="4535014"/>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S2 Apr</a:t>
            </a:r>
          </a:p>
        </p:txBody>
      </p:sp>
      <p:sp>
        <p:nvSpPr>
          <p:cNvPr id="31" name="TextBox 30">
            <a:extLst>
              <a:ext uri="{FF2B5EF4-FFF2-40B4-BE49-F238E27FC236}">
                <a16:creationId xmlns:a16="http://schemas.microsoft.com/office/drawing/2014/main" id="{98CC2491-6AB0-5045-3E5C-BE7CE0694586}"/>
              </a:ext>
            </a:extLst>
          </p:cNvPr>
          <p:cNvSpPr txBox="1"/>
          <p:nvPr/>
        </p:nvSpPr>
        <p:spPr>
          <a:xfrm>
            <a:off x="2480740" y="6217038"/>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S3 Oct</a:t>
            </a:r>
          </a:p>
        </p:txBody>
      </p:sp>
      <p:sp>
        <p:nvSpPr>
          <p:cNvPr id="32" name="TextBox 31">
            <a:extLst>
              <a:ext uri="{FF2B5EF4-FFF2-40B4-BE49-F238E27FC236}">
                <a16:creationId xmlns:a16="http://schemas.microsoft.com/office/drawing/2014/main" id="{240E3E66-18BB-3D48-0BE2-5B807C3AF084}"/>
              </a:ext>
            </a:extLst>
          </p:cNvPr>
          <p:cNvSpPr txBox="1"/>
          <p:nvPr/>
        </p:nvSpPr>
        <p:spPr>
          <a:xfrm>
            <a:off x="6141765" y="6217038"/>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S3 Jan</a:t>
            </a:r>
          </a:p>
        </p:txBody>
      </p:sp>
      <p:sp>
        <p:nvSpPr>
          <p:cNvPr id="36" name="Oval 35">
            <a:extLst>
              <a:ext uri="{FF2B5EF4-FFF2-40B4-BE49-F238E27FC236}">
                <a16:creationId xmlns:a16="http://schemas.microsoft.com/office/drawing/2014/main" id="{B47CF54A-B1FB-6764-E322-E428480F7F36}"/>
              </a:ext>
            </a:extLst>
          </p:cNvPr>
          <p:cNvSpPr/>
          <p:nvPr/>
        </p:nvSpPr>
        <p:spPr>
          <a:xfrm>
            <a:off x="9371906" y="2152538"/>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361F"/>
                </a:solidFill>
                <a:effectLst/>
                <a:uLnTx/>
                <a:uFillTx/>
                <a:latin typeface="Calibri" panose="020F0502020204030204"/>
                <a:ea typeface="+mn-ea"/>
                <a:cs typeface="+mn-cs"/>
              </a:rPr>
              <a:t>2A</a:t>
            </a:r>
          </a:p>
        </p:txBody>
      </p:sp>
      <p:sp>
        <p:nvSpPr>
          <p:cNvPr id="37" name="TextBox 36">
            <a:extLst>
              <a:ext uri="{FF2B5EF4-FFF2-40B4-BE49-F238E27FC236}">
                <a16:creationId xmlns:a16="http://schemas.microsoft.com/office/drawing/2014/main" id="{49F7F2C6-6B43-CDEF-52E7-D23250DC6313}"/>
              </a:ext>
            </a:extLst>
          </p:cNvPr>
          <p:cNvSpPr txBox="1"/>
          <p:nvPr/>
        </p:nvSpPr>
        <p:spPr>
          <a:xfrm>
            <a:off x="141836" y="1453050"/>
            <a:ext cx="441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S1</a:t>
            </a:r>
          </a:p>
        </p:txBody>
      </p:sp>
      <p:sp>
        <p:nvSpPr>
          <p:cNvPr id="38" name="TextBox 37">
            <a:extLst>
              <a:ext uri="{FF2B5EF4-FFF2-40B4-BE49-F238E27FC236}">
                <a16:creationId xmlns:a16="http://schemas.microsoft.com/office/drawing/2014/main" id="{3A0F05FA-1F3C-AD72-0CE0-CF59ED4130CE}"/>
              </a:ext>
            </a:extLst>
          </p:cNvPr>
          <p:cNvSpPr txBox="1"/>
          <p:nvPr/>
        </p:nvSpPr>
        <p:spPr>
          <a:xfrm>
            <a:off x="11558387" y="5592366"/>
            <a:ext cx="441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S3</a:t>
            </a:r>
          </a:p>
        </p:txBody>
      </p:sp>
      <p:sp>
        <p:nvSpPr>
          <p:cNvPr id="46" name="Oval 45">
            <a:extLst>
              <a:ext uri="{FF2B5EF4-FFF2-40B4-BE49-F238E27FC236}">
                <a16:creationId xmlns:a16="http://schemas.microsoft.com/office/drawing/2014/main" id="{7715CC54-225E-A28C-2A8D-63532936DC9B}"/>
              </a:ext>
            </a:extLst>
          </p:cNvPr>
          <p:cNvSpPr/>
          <p:nvPr/>
        </p:nvSpPr>
        <p:spPr>
          <a:xfrm>
            <a:off x="6512842" y="1300893"/>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F361F"/>
                </a:solidFill>
                <a:effectLst/>
                <a:uLnTx/>
                <a:uFillTx/>
                <a:latin typeface="Calibri" panose="020F0502020204030204"/>
                <a:ea typeface="+mn-ea"/>
                <a:cs typeface="+mn-cs"/>
              </a:rPr>
              <a:t>2A</a:t>
            </a:r>
          </a:p>
        </p:txBody>
      </p:sp>
      <p:sp>
        <p:nvSpPr>
          <p:cNvPr id="47" name="TextBox 46">
            <a:extLst>
              <a:ext uri="{FF2B5EF4-FFF2-40B4-BE49-F238E27FC236}">
                <a16:creationId xmlns:a16="http://schemas.microsoft.com/office/drawing/2014/main" id="{A5F08CE3-99C0-1C97-FCCA-F472D4931D1D}"/>
              </a:ext>
            </a:extLst>
          </p:cNvPr>
          <p:cNvSpPr txBox="1"/>
          <p:nvPr/>
        </p:nvSpPr>
        <p:spPr>
          <a:xfrm>
            <a:off x="6514587" y="2040208"/>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S1 Feb</a:t>
            </a:r>
          </a:p>
        </p:txBody>
      </p:sp>
      <p:sp>
        <p:nvSpPr>
          <p:cNvPr id="48" name="Oval 47">
            <a:extLst>
              <a:ext uri="{FF2B5EF4-FFF2-40B4-BE49-F238E27FC236}">
                <a16:creationId xmlns:a16="http://schemas.microsoft.com/office/drawing/2014/main" id="{BCC865EA-6E50-D040-0DFC-A56703F05A23}"/>
              </a:ext>
            </a:extLst>
          </p:cNvPr>
          <p:cNvSpPr/>
          <p:nvPr/>
        </p:nvSpPr>
        <p:spPr>
          <a:xfrm>
            <a:off x="8064485" y="3241772"/>
            <a:ext cx="763571" cy="763571"/>
          </a:xfrm>
          <a:prstGeom prst="ellipse">
            <a:avLst/>
          </a:prstGeom>
          <a:gradFill>
            <a:gsLst>
              <a:gs pos="0">
                <a:schemeClr val="bg1"/>
              </a:gs>
              <a:gs pos="50000">
                <a:schemeClr val="bg1">
                  <a:lumMod val="95000"/>
                </a:schemeClr>
              </a:gs>
              <a:gs pos="100000">
                <a:schemeClr val="bg1">
                  <a:lumMod val="85000"/>
                </a:schemeClr>
              </a:gs>
            </a:gsLst>
          </a:gradFill>
          <a:ln w="28575">
            <a:solidFill>
              <a:srgbClr val="00B050"/>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Calibri" panose="020F0502020204030204"/>
                <a:ea typeface="+mn-ea"/>
                <a:cs typeface="+mn-cs"/>
              </a:rPr>
              <a:t>2B</a:t>
            </a:r>
          </a:p>
        </p:txBody>
      </p:sp>
      <p:sp>
        <p:nvSpPr>
          <p:cNvPr id="49" name="TextBox 48">
            <a:extLst>
              <a:ext uri="{FF2B5EF4-FFF2-40B4-BE49-F238E27FC236}">
                <a16:creationId xmlns:a16="http://schemas.microsoft.com/office/drawing/2014/main" id="{ECFE888F-7276-9738-8DF0-9F1D6F31EDCB}"/>
              </a:ext>
            </a:extLst>
          </p:cNvPr>
          <p:cNvSpPr txBox="1"/>
          <p:nvPr/>
        </p:nvSpPr>
        <p:spPr>
          <a:xfrm>
            <a:off x="8097635" y="3997538"/>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S2 Sep</a:t>
            </a:r>
          </a:p>
        </p:txBody>
      </p:sp>
      <p:cxnSp>
        <p:nvCxnSpPr>
          <p:cNvPr id="55" name="Straight Arrow Connector 54">
            <a:extLst>
              <a:ext uri="{FF2B5EF4-FFF2-40B4-BE49-F238E27FC236}">
                <a16:creationId xmlns:a16="http://schemas.microsoft.com/office/drawing/2014/main" id="{8926C1A7-EBF3-CCBF-F784-6977FA50DCCB}"/>
              </a:ext>
            </a:extLst>
          </p:cNvPr>
          <p:cNvCxnSpPr>
            <a:cxnSpLocks/>
          </p:cNvCxnSpPr>
          <p:nvPr/>
        </p:nvCxnSpPr>
        <p:spPr>
          <a:xfrm flipH="1">
            <a:off x="5302239" y="4060089"/>
            <a:ext cx="1130612"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A0F05FA-1F3C-AD72-0CE0-CF59ED4130CE}"/>
              </a:ext>
            </a:extLst>
          </p:cNvPr>
          <p:cNvSpPr txBox="1"/>
          <p:nvPr/>
        </p:nvSpPr>
        <p:spPr>
          <a:xfrm>
            <a:off x="9965537" y="3453266"/>
            <a:ext cx="441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S2</a:t>
            </a:r>
          </a:p>
        </p:txBody>
      </p:sp>
      <p:graphicFrame>
        <p:nvGraphicFramePr>
          <p:cNvPr id="2" name="Table 1"/>
          <p:cNvGraphicFramePr>
            <a:graphicFrameLocks noGrp="1"/>
          </p:cNvGraphicFramePr>
          <p:nvPr>
            <p:extLst>
              <p:ext uri="{D42A27DB-BD31-4B8C-83A1-F6EECF244321}">
                <p14:modId xmlns:p14="http://schemas.microsoft.com/office/powerpoint/2010/main" val="1210260223"/>
              </p:ext>
            </p:extLst>
          </p:nvPr>
        </p:nvGraphicFramePr>
        <p:xfrm>
          <a:off x="9965537" y="116090"/>
          <a:ext cx="2140679" cy="1767870"/>
        </p:xfrm>
        <a:graphic>
          <a:graphicData uri="http://schemas.openxmlformats.org/drawingml/2006/table">
            <a:tbl>
              <a:tblPr firstRow="1" bandRow="1">
                <a:tableStyleId>{073A0DAA-6AF3-43AB-8588-CEC1D06C72B9}</a:tableStyleId>
              </a:tblPr>
              <a:tblGrid>
                <a:gridCol w="1137284">
                  <a:extLst>
                    <a:ext uri="{9D8B030D-6E8A-4147-A177-3AD203B41FA5}">
                      <a16:colId xmlns:a16="http://schemas.microsoft.com/office/drawing/2014/main" val="2505371629"/>
                    </a:ext>
                  </a:extLst>
                </a:gridCol>
                <a:gridCol w="1003395">
                  <a:extLst>
                    <a:ext uri="{9D8B030D-6E8A-4147-A177-3AD203B41FA5}">
                      <a16:colId xmlns:a16="http://schemas.microsoft.com/office/drawing/2014/main" val="649491692"/>
                    </a:ext>
                  </a:extLst>
                </a:gridCol>
              </a:tblGrid>
              <a:tr h="651321">
                <a:tc>
                  <a:txBody>
                    <a:bodyPr/>
                    <a:lstStyle/>
                    <a:p>
                      <a:r>
                        <a:rPr lang="en-GB" dirty="0">
                          <a:solidFill>
                            <a:schemeClr val="tx1"/>
                          </a:solidFill>
                        </a:rPr>
                        <a:t>By</a:t>
                      </a:r>
                      <a:r>
                        <a:rPr lang="en-GB" baseline="0" dirty="0">
                          <a:solidFill>
                            <a:schemeClr val="tx1"/>
                          </a:solidFill>
                        </a:rPr>
                        <a:t> April S3</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Pathway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8027850"/>
                  </a:ext>
                </a:extLst>
              </a:tr>
              <a:tr h="372183">
                <a:tc>
                  <a:txBody>
                    <a:bodyPr/>
                    <a:lstStyle/>
                    <a:p>
                      <a:r>
                        <a:rPr lang="en-GB" dirty="0">
                          <a:sym typeface="Wingdings" panose="05000000000000000000" pitchFamily="2" charset="2"/>
                        </a:rPr>
                        <a:t>2B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262605"/>
                  </a:ext>
                </a:extLst>
              </a:tr>
              <a:tr h="372183">
                <a:tc>
                  <a:txBody>
                    <a:bodyPr/>
                    <a:lstStyle/>
                    <a:p>
                      <a:r>
                        <a:rPr lang="en-GB" dirty="0"/>
                        <a:t>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049827"/>
                  </a:ext>
                </a:extLst>
              </a:tr>
              <a:tr h="372183">
                <a:tc>
                  <a:txBody>
                    <a:bodyPr/>
                    <a:lstStyle/>
                    <a:p>
                      <a:r>
                        <a:rPr lang="en-GB" dirty="0"/>
                        <a:t>3B/</a:t>
                      </a:r>
                      <a:r>
                        <a:rPr lang="en-GB" dirty="0">
                          <a:sym typeface="Wingdings" panose="05000000000000000000" pitchFamily="2" charset="2"/>
                        </a:rPr>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t>N5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789587"/>
                  </a:ext>
                </a:extLst>
              </a:tr>
            </a:tbl>
          </a:graphicData>
        </a:graphic>
      </p:graphicFrame>
      <p:sp>
        <p:nvSpPr>
          <p:cNvPr id="33" name="TextBox 32">
            <a:extLst>
              <a:ext uri="{FF2B5EF4-FFF2-40B4-BE49-F238E27FC236}">
                <a16:creationId xmlns:a16="http://schemas.microsoft.com/office/drawing/2014/main" id="{240E3E66-18BB-3D48-0BE2-5B807C3AF084}"/>
              </a:ext>
            </a:extLst>
          </p:cNvPr>
          <p:cNvSpPr txBox="1"/>
          <p:nvPr/>
        </p:nvSpPr>
        <p:spPr>
          <a:xfrm>
            <a:off x="10799879" y="6217038"/>
            <a:ext cx="9818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S3 Apr</a:t>
            </a:r>
          </a:p>
        </p:txBody>
      </p:sp>
      <p:cxnSp>
        <p:nvCxnSpPr>
          <p:cNvPr id="34" name="Straight Arrow Connector 33">
            <a:extLst>
              <a:ext uri="{FF2B5EF4-FFF2-40B4-BE49-F238E27FC236}">
                <a16:creationId xmlns:a16="http://schemas.microsoft.com/office/drawing/2014/main" id="{2EE7B5A4-4938-4953-BF18-BD961D116978}"/>
              </a:ext>
            </a:extLst>
          </p:cNvPr>
          <p:cNvCxnSpPr/>
          <p:nvPr/>
        </p:nvCxnSpPr>
        <p:spPr>
          <a:xfrm>
            <a:off x="8226561" y="6333823"/>
            <a:ext cx="1190951" cy="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9" name="Picture 38">
            <a:hlinkClick r:id="rId3" action="ppaction://hlinksldjump"/>
          </p:cNvPr>
          <p:cNvPicPr>
            <a:picLocks noChangeAspect="1"/>
          </p:cNvPicPr>
          <p:nvPr/>
        </p:nvPicPr>
        <p:blipFill>
          <a:blip r:embed="rId4"/>
          <a:stretch>
            <a:fillRect/>
          </a:stretch>
        </p:blipFill>
        <p:spPr>
          <a:xfrm>
            <a:off x="8097635" y="256307"/>
            <a:ext cx="1695450" cy="523875"/>
          </a:xfrm>
          <a:prstGeom prst="rect">
            <a:avLst/>
          </a:prstGeom>
        </p:spPr>
      </p:pic>
    </p:spTree>
    <p:extLst>
      <p:ext uri="{BB962C8B-B14F-4D97-AF65-F5344CB8AC3E}">
        <p14:creationId xmlns:p14="http://schemas.microsoft.com/office/powerpoint/2010/main" val="2977973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9E1AB-7D37-D54A-F392-39CE22212E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D2F9C2-ABBF-2EF9-D0EE-E59041CCF0C3}"/>
              </a:ext>
            </a:extLst>
          </p:cNvPr>
          <p:cNvSpPr txBox="1"/>
          <p:nvPr/>
        </p:nvSpPr>
        <p:spPr>
          <a:xfrm>
            <a:off x="152400" y="111760"/>
            <a:ext cx="550022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S2 Spanish: Reading &amp; Listening Check-ins</a:t>
            </a:r>
          </a:p>
        </p:txBody>
      </p:sp>
      <p:sp>
        <p:nvSpPr>
          <p:cNvPr id="4" name="TextBox 3">
            <a:extLst>
              <a:ext uri="{FF2B5EF4-FFF2-40B4-BE49-F238E27FC236}">
                <a16:creationId xmlns:a16="http://schemas.microsoft.com/office/drawing/2014/main" id="{F7441508-8D7E-BED2-4F95-F778A863D2DC}"/>
              </a:ext>
            </a:extLst>
          </p:cNvPr>
          <p:cNvSpPr txBox="1"/>
          <p:nvPr/>
        </p:nvSpPr>
        <p:spPr>
          <a:xfrm>
            <a:off x="4232117" y="1699097"/>
            <a:ext cx="3449881" cy="3693319"/>
          </a:xfrm>
          <a:prstGeom prst="rect">
            <a:avLst/>
          </a:prstGeom>
          <a:noFill/>
        </p:spPr>
        <p:txBody>
          <a:bodyPr wrap="square" rtlCol="0">
            <a:spAutoFit/>
          </a:bodyPr>
          <a:lstStyle/>
          <a:p>
            <a:r>
              <a:rPr lang="en-GB" b="1" dirty="0">
                <a:solidFill>
                  <a:schemeClr val="tx2"/>
                </a:solidFill>
                <a:cs typeface="Calibri"/>
              </a:rPr>
              <a:t>MOST</a:t>
            </a:r>
          </a:p>
          <a:p>
            <a:endParaRPr lang="en-US" dirty="0">
              <a:solidFill>
                <a:srgbClr val="FF0000"/>
              </a:solidFill>
              <a:ea typeface="+mn-lt"/>
              <a:cs typeface="+mn-lt"/>
            </a:endParaRPr>
          </a:p>
          <a:p>
            <a:pPr lvl="0"/>
            <a:r>
              <a:rPr lang="en-GB" b="0" i="0" dirty="0">
                <a:solidFill>
                  <a:srgbClr val="000000"/>
                </a:solidFill>
                <a:effectLst/>
              </a:rPr>
              <a:t>When Listening, I can understand most short and some longer sentences that use chunks from my SB. I can sometimes do this without referring back to my SB.</a:t>
            </a:r>
          </a:p>
          <a:p>
            <a:pPr lvl="0"/>
            <a:endParaRPr lang="en-GB" b="0" i="0" dirty="0">
              <a:solidFill>
                <a:srgbClr val="000000"/>
              </a:solidFill>
              <a:effectLst/>
            </a:endParaRPr>
          </a:p>
          <a:p>
            <a:pPr lvl="0"/>
            <a:r>
              <a:rPr lang="en-GB" b="0" i="0" dirty="0">
                <a:solidFill>
                  <a:srgbClr val="000000"/>
                </a:solidFill>
                <a:effectLst/>
              </a:rPr>
              <a:t>When </a:t>
            </a:r>
            <a:r>
              <a:rPr lang="en-GB" dirty="0">
                <a:solidFill>
                  <a:srgbClr val="000000"/>
                </a:solidFill>
              </a:rPr>
              <a:t>Reading, </a:t>
            </a:r>
            <a:r>
              <a:rPr lang="en-GB" b="0" i="0" dirty="0">
                <a:solidFill>
                  <a:srgbClr val="000000"/>
                </a:solidFill>
                <a:effectLst/>
              </a:rPr>
              <a:t>I can read a longer text and complete activities, at times with the support of my SB or teacher. I can mostly find key words in questions and in the text.</a:t>
            </a:r>
            <a:endParaRPr lang="en-GB" dirty="0"/>
          </a:p>
        </p:txBody>
      </p:sp>
      <p:sp>
        <p:nvSpPr>
          <p:cNvPr id="5" name="TextBox 4">
            <a:extLst>
              <a:ext uri="{FF2B5EF4-FFF2-40B4-BE49-F238E27FC236}">
                <a16:creationId xmlns:a16="http://schemas.microsoft.com/office/drawing/2014/main" id="{4049B415-F1BE-822E-4B43-1846B18D1DD6}"/>
              </a:ext>
            </a:extLst>
          </p:cNvPr>
          <p:cNvSpPr txBox="1"/>
          <p:nvPr/>
        </p:nvSpPr>
        <p:spPr>
          <a:xfrm>
            <a:off x="7942704" y="2683225"/>
            <a:ext cx="3596441" cy="3970318"/>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When Listening, I can understand longer sentences that use chunks from my SB and some new words. I can often do this without referring back to my SB.</a:t>
            </a:r>
          </a:p>
          <a:p>
            <a:pPr lvl="0"/>
            <a:endParaRPr lang="en-GB" dirty="0"/>
          </a:p>
          <a:p>
            <a:pPr lvl="0"/>
            <a:r>
              <a:rPr lang="en-GB" dirty="0"/>
              <a:t>When Reading, I can easily read a harder text and complete activities with a little or no help from my SB or teacher. I know how find key words in questions and in the text by myself.</a:t>
            </a:r>
          </a:p>
        </p:txBody>
      </p:sp>
      <p:sp>
        <p:nvSpPr>
          <p:cNvPr id="6" name="TextBox 5">
            <a:extLst>
              <a:ext uri="{FF2B5EF4-FFF2-40B4-BE49-F238E27FC236}">
                <a16:creationId xmlns:a16="http://schemas.microsoft.com/office/drawing/2014/main" id="{B1657FE9-4999-AF3F-8BCF-1EB6D6314C05}"/>
              </a:ext>
            </a:extLst>
          </p:cNvPr>
          <p:cNvSpPr txBox="1"/>
          <p:nvPr/>
        </p:nvSpPr>
        <p:spPr>
          <a:xfrm>
            <a:off x="290013" y="665133"/>
            <a:ext cx="3687859" cy="3693319"/>
          </a:xfrm>
          <a:prstGeom prst="rect">
            <a:avLst/>
          </a:prstGeom>
          <a:noFill/>
        </p:spPr>
        <p:txBody>
          <a:bodyPr wrap="square" rtlCol="0">
            <a:spAutoFit/>
          </a:bodyPr>
          <a:lstStyle/>
          <a:p>
            <a:r>
              <a:rPr lang="en-GB" b="1" dirty="0">
                <a:solidFill>
                  <a:schemeClr val="tx2"/>
                </a:solidFill>
                <a:cs typeface="Calibri"/>
              </a:rPr>
              <a:t>EVERYONE</a:t>
            </a:r>
            <a:endParaRPr lang="en-US" dirty="0">
              <a:solidFill>
                <a:schemeClr val="tx2"/>
              </a:solidFill>
              <a:ea typeface="+mn-lt"/>
              <a:cs typeface="+mn-lt"/>
            </a:endParaRPr>
          </a:p>
          <a:p>
            <a:pPr lvl="0"/>
            <a:endParaRPr lang="en-GB" dirty="0"/>
          </a:p>
          <a:p>
            <a:pPr lvl="0"/>
            <a:r>
              <a:rPr lang="en-GB" dirty="0"/>
              <a:t>When Listening, with the support of my SB I can understand some short sentences that use chunks from my SB. </a:t>
            </a:r>
          </a:p>
          <a:p>
            <a:pPr lvl="0"/>
            <a:endParaRPr lang="en-GB" dirty="0"/>
          </a:p>
          <a:p>
            <a:pPr lvl="0"/>
            <a:r>
              <a:rPr lang="en-GB" dirty="0"/>
              <a:t>When Reading, I can read short texts and, with the support of my SB or teacher, can complete related activities. I sometimes need help finding key words in questions or in the text.</a:t>
            </a:r>
          </a:p>
        </p:txBody>
      </p:sp>
      <p:cxnSp>
        <p:nvCxnSpPr>
          <p:cNvPr id="8" name="Straight Connector 7">
            <a:extLst>
              <a:ext uri="{FF2B5EF4-FFF2-40B4-BE49-F238E27FC236}">
                <a16:creationId xmlns:a16="http://schemas.microsoft.com/office/drawing/2014/main" id="{6B2A6C9C-A84A-6930-F980-32283B69368E}"/>
              </a:ext>
            </a:extLst>
          </p:cNvPr>
          <p:cNvCxnSpPr>
            <a:cxnSpLocks/>
          </p:cNvCxnSpPr>
          <p:nvPr/>
        </p:nvCxnSpPr>
        <p:spPr>
          <a:xfrm>
            <a:off x="290013" y="1114621"/>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DAF123-652D-AFDF-2F18-7D82E6F4CB1F}"/>
              </a:ext>
            </a:extLst>
          </p:cNvPr>
          <p:cNvCxnSpPr/>
          <p:nvPr/>
        </p:nvCxnSpPr>
        <p:spPr>
          <a:xfrm>
            <a:off x="4265956" y="2158970"/>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FE238D-CB46-FA48-66AD-AC7EC6E7F2DF}"/>
              </a:ext>
            </a:extLst>
          </p:cNvPr>
          <p:cNvCxnSpPr/>
          <p:nvPr/>
        </p:nvCxnSpPr>
        <p:spPr>
          <a:xfrm>
            <a:off x="7942704" y="3111837"/>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1825289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4036-199F-EFDB-D303-1EE292158D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01777F2-7807-BA72-E2CC-49B8D6E38609}"/>
              </a:ext>
            </a:extLst>
          </p:cNvPr>
          <p:cNvSpPr txBox="1"/>
          <p:nvPr/>
        </p:nvSpPr>
        <p:spPr>
          <a:xfrm>
            <a:off x="152400" y="111760"/>
            <a:ext cx="3754746"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S2 Spanish: Writing Check-in</a:t>
            </a:r>
          </a:p>
        </p:txBody>
      </p:sp>
      <p:sp>
        <p:nvSpPr>
          <p:cNvPr id="4" name="TextBox 3">
            <a:extLst>
              <a:ext uri="{FF2B5EF4-FFF2-40B4-BE49-F238E27FC236}">
                <a16:creationId xmlns:a16="http://schemas.microsoft.com/office/drawing/2014/main" id="{8E21807A-8EB1-F6BE-3072-C3FE03074D4D}"/>
              </a:ext>
            </a:extLst>
          </p:cNvPr>
          <p:cNvSpPr txBox="1"/>
          <p:nvPr/>
        </p:nvSpPr>
        <p:spPr>
          <a:xfrm>
            <a:off x="4258756" y="3995678"/>
            <a:ext cx="3449881" cy="2862322"/>
          </a:xfrm>
          <a:prstGeom prst="rect">
            <a:avLst/>
          </a:prstGeom>
          <a:noFill/>
        </p:spPr>
        <p:txBody>
          <a:bodyPr wrap="square" rtlCol="0">
            <a:spAutoFit/>
          </a:bodyPr>
          <a:lstStyle/>
          <a:p>
            <a:r>
              <a:rPr lang="en-GB" b="1" dirty="0">
                <a:solidFill>
                  <a:schemeClr val="tx2"/>
                </a:solidFill>
                <a:cs typeface="Calibri"/>
              </a:rPr>
              <a:t>MOST</a:t>
            </a:r>
          </a:p>
          <a:p>
            <a:endParaRPr lang="en-US" dirty="0">
              <a:solidFill>
                <a:srgbClr val="FF0000"/>
              </a:solidFill>
              <a:ea typeface="+mn-lt"/>
              <a:cs typeface="+mn-lt"/>
            </a:endParaRPr>
          </a:p>
          <a:p>
            <a:pPr lvl="0"/>
            <a:r>
              <a:rPr lang="en-GB" dirty="0"/>
              <a:t>I  can write most Spanish words correctly on the topic I’m studying using some simple and some longer sentences. I can link these together using some basic connectives in Spanish. I can use the Correction Code to fix mistakes in my writing.</a:t>
            </a:r>
          </a:p>
        </p:txBody>
      </p:sp>
      <p:sp>
        <p:nvSpPr>
          <p:cNvPr id="5" name="TextBox 4">
            <a:extLst>
              <a:ext uri="{FF2B5EF4-FFF2-40B4-BE49-F238E27FC236}">
                <a16:creationId xmlns:a16="http://schemas.microsoft.com/office/drawing/2014/main" id="{BAD7AF53-032A-EDEE-1128-97621AA3043A}"/>
              </a:ext>
            </a:extLst>
          </p:cNvPr>
          <p:cNvSpPr txBox="1"/>
          <p:nvPr/>
        </p:nvSpPr>
        <p:spPr>
          <a:xfrm>
            <a:off x="8123660" y="3375543"/>
            <a:ext cx="3596441" cy="3416320"/>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I can write almost all Spanish words on the topic I am studying correctly, using longer sentences and linking these together using a variety of connectors in Spanish. I can provide additional detail in several areas and use more challenging vocabulary where appropriate. I can confidently use the Correction Code to fix mistakes in my writing.</a:t>
            </a:r>
          </a:p>
        </p:txBody>
      </p:sp>
      <p:sp>
        <p:nvSpPr>
          <p:cNvPr id="6" name="TextBox 5">
            <a:extLst>
              <a:ext uri="{FF2B5EF4-FFF2-40B4-BE49-F238E27FC236}">
                <a16:creationId xmlns:a16="http://schemas.microsoft.com/office/drawing/2014/main" id="{F0B4360A-5961-96B7-C0F6-5F08CC96CECA}"/>
              </a:ext>
            </a:extLst>
          </p:cNvPr>
          <p:cNvSpPr txBox="1"/>
          <p:nvPr/>
        </p:nvSpPr>
        <p:spPr>
          <a:xfrm>
            <a:off x="353736" y="4714915"/>
            <a:ext cx="3687859" cy="2031325"/>
          </a:xfrm>
          <a:prstGeom prst="rect">
            <a:avLst/>
          </a:prstGeom>
          <a:noFill/>
        </p:spPr>
        <p:txBody>
          <a:bodyPr wrap="square" rtlCol="0">
            <a:spAutoFit/>
          </a:bodyPr>
          <a:lstStyle/>
          <a:p>
            <a:r>
              <a:rPr lang="en-GB" b="1" dirty="0">
                <a:solidFill>
                  <a:schemeClr val="tx2"/>
                </a:solidFill>
                <a:cs typeface="Calibri"/>
              </a:rPr>
              <a:t>EVERYONE</a:t>
            </a:r>
          </a:p>
          <a:p>
            <a:endParaRPr lang="en-US" dirty="0">
              <a:solidFill>
                <a:schemeClr val="tx2"/>
              </a:solidFill>
              <a:ea typeface="+mn-lt"/>
              <a:cs typeface="+mn-lt"/>
            </a:endParaRPr>
          </a:p>
          <a:p>
            <a:pPr lvl="0"/>
            <a:r>
              <a:rPr lang="en-GB" dirty="0"/>
              <a:t>I can write some Spanish words correctly on the topic I’m studying, in simple sentences. With help, I can use the Correction Code to fix mistakes in my writing. </a:t>
            </a:r>
          </a:p>
        </p:txBody>
      </p:sp>
      <p:cxnSp>
        <p:nvCxnSpPr>
          <p:cNvPr id="8" name="Straight Connector 7">
            <a:extLst>
              <a:ext uri="{FF2B5EF4-FFF2-40B4-BE49-F238E27FC236}">
                <a16:creationId xmlns:a16="http://schemas.microsoft.com/office/drawing/2014/main" id="{C7E0F75E-4E41-744D-78AD-9EA8FA233C9A}"/>
              </a:ext>
            </a:extLst>
          </p:cNvPr>
          <p:cNvCxnSpPr/>
          <p:nvPr/>
        </p:nvCxnSpPr>
        <p:spPr>
          <a:xfrm>
            <a:off x="417459" y="5120152"/>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184B2A-325E-E76E-94BC-B56353A29DA7}"/>
              </a:ext>
            </a:extLst>
          </p:cNvPr>
          <p:cNvCxnSpPr/>
          <p:nvPr/>
        </p:nvCxnSpPr>
        <p:spPr>
          <a:xfrm>
            <a:off x="4374331" y="4431028"/>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D05976-0591-AF35-6D59-BAE3867F2CCB}"/>
              </a:ext>
            </a:extLst>
          </p:cNvPr>
          <p:cNvCxnSpPr/>
          <p:nvPr/>
        </p:nvCxnSpPr>
        <p:spPr>
          <a:xfrm>
            <a:off x="8123661" y="3818402"/>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3976926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BDE49-8881-5459-9930-3FD5669E49B6}"/>
              </a:ext>
            </a:extLst>
          </p:cNvPr>
          <p:cNvSpPr txBox="1"/>
          <p:nvPr/>
        </p:nvSpPr>
        <p:spPr>
          <a:xfrm>
            <a:off x="152400" y="111760"/>
            <a:ext cx="2517228"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S3 Spanish Talking</a:t>
            </a:r>
          </a:p>
        </p:txBody>
      </p:sp>
      <p:sp>
        <p:nvSpPr>
          <p:cNvPr id="4" name="TextBox 3"/>
          <p:cNvSpPr txBox="1"/>
          <p:nvPr/>
        </p:nvSpPr>
        <p:spPr>
          <a:xfrm>
            <a:off x="3195578" y="2382961"/>
            <a:ext cx="3635638" cy="4339650"/>
          </a:xfrm>
          <a:prstGeom prst="rect">
            <a:avLst/>
          </a:prstGeom>
          <a:noFill/>
        </p:spPr>
        <p:txBody>
          <a:bodyPr wrap="square" rtlCol="0">
            <a:spAutoFit/>
          </a:bodyPr>
          <a:lstStyle/>
          <a:p>
            <a:r>
              <a:rPr lang="en-GB" b="1" dirty="0">
                <a:solidFill>
                  <a:schemeClr val="tx2"/>
                </a:solidFill>
                <a:cs typeface="Calibri"/>
              </a:rPr>
              <a:t>MOST</a:t>
            </a:r>
          </a:p>
          <a:p>
            <a:endParaRPr lang="en-US" dirty="0">
              <a:solidFill>
                <a:srgbClr val="FF0000"/>
              </a:solidFill>
              <a:ea typeface="+mn-lt"/>
              <a:cs typeface="+mn-lt"/>
            </a:endParaRPr>
          </a:p>
          <a:p>
            <a:pPr>
              <a:lnSpc>
                <a:spcPct val="100000"/>
              </a:lnSpc>
              <a:spcBef>
                <a:spcPts val="0"/>
              </a:spcBef>
            </a:pPr>
            <a:r>
              <a:rPr lang="en-GB" sz="1600" dirty="0">
                <a:cs typeface="Calibri"/>
              </a:rPr>
              <a:t>Using what I know about pronunciation I can work out how to say some words without help. </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can remember and say short chunks from memory, and use my SB for harder or longer ones, or to help me link these together to make longer sentences.</a:t>
            </a:r>
          </a:p>
          <a:p>
            <a:pPr>
              <a:lnSpc>
                <a:spcPct val="100000"/>
              </a:lnSpc>
              <a:spcBef>
                <a:spcPts val="0"/>
              </a:spcBef>
            </a:pPr>
            <a:endParaRPr lang="en-GB" sz="1600" dirty="0">
              <a:cs typeface="Calibri"/>
            </a:endParaRPr>
          </a:p>
          <a:p>
            <a:r>
              <a:rPr lang="en-GB" sz="1600" dirty="0">
                <a:cs typeface="Calibri"/>
              </a:rPr>
              <a:t>I can give information about my favourite day, subjects, school facilities and break time </a:t>
            </a:r>
            <a:r>
              <a:rPr lang="en-GB" sz="1600" dirty="0"/>
              <a:t>with enough accuracy that all of what I say can be understood, even if there are minor mistakes. I can do this mostly without pausing or prompting.</a:t>
            </a:r>
            <a:endParaRPr lang="en-GB" sz="1600" dirty="0">
              <a:cs typeface="Calibri"/>
            </a:endParaRPr>
          </a:p>
        </p:txBody>
      </p:sp>
      <p:sp>
        <p:nvSpPr>
          <p:cNvPr id="5" name="TextBox 4"/>
          <p:cNvSpPr txBox="1"/>
          <p:nvPr/>
        </p:nvSpPr>
        <p:spPr>
          <a:xfrm>
            <a:off x="7219666" y="2345003"/>
            <a:ext cx="4819933" cy="4401205"/>
          </a:xfrm>
          <a:prstGeom prst="rect">
            <a:avLst/>
          </a:prstGeom>
          <a:noFill/>
        </p:spPr>
        <p:txBody>
          <a:bodyPr wrap="square" rtlCol="0">
            <a:spAutoFit/>
          </a:bodyPr>
          <a:lstStyle/>
          <a:p>
            <a:r>
              <a:rPr lang="en-GB" b="1" dirty="0">
                <a:solidFill>
                  <a:schemeClr val="tx2"/>
                </a:solidFill>
                <a:cs typeface="Calibri"/>
              </a:rPr>
              <a:t>SOME</a:t>
            </a:r>
          </a:p>
          <a:p>
            <a:endParaRPr lang="en-US" sz="1200" dirty="0">
              <a:solidFill>
                <a:schemeClr val="tx2"/>
              </a:solidFill>
              <a:ea typeface="+mn-lt"/>
              <a:cs typeface="+mn-lt"/>
            </a:endParaRPr>
          </a:p>
          <a:p>
            <a:pPr>
              <a:lnSpc>
                <a:spcPct val="100000"/>
              </a:lnSpc>
              <a:spcBef>
                <a:spcPts val="0"/>
              </a:spcBef>
            </a:pPr>
            <a:r>
              <a:rPr lang="en-GB" dirty="0">
                <a:cs typeface="Calibri"/>
              </a:rPr>
              <a:t>Using what I know about pronunciation I can confidently work out how to say most words without help. </a:t>
            </a:r>
          </a:p>
          <a:p>
            <a:pPr>
              <a:lnSpc>
                <a:spcPct val="100000"/>
              </a:lnSpc>
              <a:spcBef>
                <a:spcPts val="0"/>
              </a:spcBef>
            </a:pPr>
            <a:endParaRPr lang="en-GB" dirty="0">
              <a:cs typeface="Calibri"/>
            </a:endParaRPr>
          </a:p>
          <a:p>
            <a:pPr>
              <a:lnSpc>
                <a:spcPct val="100000"/>
              </a:lnSpc>
              <a:spcBef>
                <a:spcPts val="0"/>
              </a:spcBef>
            </a:pPr>
            <a:r>
              <a:rPr lang="en-GB" dirty="0">
                <a:cs typeface="Calibri"/>
              </a:rPr>
              <a:t>I can remember and say lots of chunks from memory, including some harder ones, without help, and link these together to make longer sentences.</a:t>
            </a:r>
          </a:p>
          <a:p>
            <a:pPr>
              <a:lnSpc>
                <a:spcPct val="100000"/>
              </a:lnSpc>
              <a:spcBef>
                <a:spcPts val="0"/>
              </a:spcBef>
            </a:pPr>
            <a:endParaRPr lang="en-GB" dirty="0">
              <a:solidFill>
                <a:srgbClr val="FF0000"/>
              </a:solidFill>
              <a:cs typeface="Calibri"/>
            </a:endParaRPr>
          </a:p>
          <a:p>
            <a:r>
              <a:rPr lang="en-GB" sz="1800" dirty="0">
                <a:cs typeface="Calibri"/>
              </a:rPr>
              <a:t>I can give information about my favourite day, subjects, school facilities and break time </a:t>
            </a:r>
            <a:r>
              <a:rPr lang="en-GB" sz="1800" dirty="0"/>
              <a:t>with a high level of accuracy and fluency. I give extra detail where possible and use more challenging vocabulary.</a:t>
            </a:r>
            <a:endParaRPr lang="en-US" dirty="0">
              <a:solidFill>
                <a:srgbClr val="FF0000"/>
              </a:solidFill>
            </a:endParaRPr>
          </a:p>
        </p:txBody>
      </p:sp>
      <p:sp>
        <p:nvSpPr>
          <p:cNvPr id="6" name="TextBox 5"/>
          <p:cNvSpPr txBox="1"/>
          <p:nvPr/>
        </p:nvSpPr>
        <p:spPr>
          <a:xfrm>
            <a:off x="152401" y="2364835"/>
            <a:ext cx="2820387" cy="4093428"/>
          </a:xfrm>
          <a:prstGeom prst="rect">
            <a:avLst/>
          </a:prstGeom>
          <a:noFill/>
        </p:spPr>
        <p:txBody>
          <a:bodyPr wrap="square" rtlCol="0">
            <a:spAutoFit/>
          </a:bodyPr>
          <a:lstStyle/>
          <a:p>
            <a:r>
              <a:rPr lang="en-GB" b="1" dirty="0">
                <a:solidFill>
                  <a:schemeClr val="tx2"/>
                </a:solidFill>
                <a:cs typeface="Calibri"/>
              </a:rPr>
              <a:t>EVERYONE</a:t>
            </a:r>
          </a:p>
          <a:p>
            <a:endParaRPr lang="en-US" dirty="0">
              <a:solidFill>
                <a:schemeClr val="tx2"/>
              </a:solidFill>
              <a:ea typeface="+mn-lt"/>
              <a:cs typeface="+mn-lt"/>
            </a:endParaRPr>
          </a:p>
          <a:p>
            <a:pPr>
              <a:lnSpc>
                <a:spcPct val="100000"/>
              </a:lnSpc>
              <a:spcBef>
                <a:spcPts val="0"/>
              </a:spcBef>
            </a:pPr>
            <a:r>
              <a:rPr lang="en-GB" sz="1600" dirty="0">
                <a:cs typeface="Calibri"/>
              </a:rPr>
              <a:t>I note down the pronunciation of new words on my SB and this helps me say them. </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use my SB to remember how to say most chunks.</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can give information about my favourite day, subjects, school facilities and break time with enough accuracy that most of it is understood, even though I may pause and/or require prompting on occasion.</a:t>
            </a:r>
          </a:p>
        </p:txBody>
      </p:sp>
      <p:cxnSp>
        <p:nvCxnSpPr>
          <p:cNvPr id="8" name="Straight Connector 7"/>
          <p:cNvCxnSpPr>
            <a:cxnSpLocks/>
          </p:cNvCxnSpPr>
          <p:nvPr/>
        </p:nvCxnSpPr>
        <p:spPr>
          <a:xfrm>
            <a:off x="246951" y="2778132"/>
            <a:ext cx="1704679"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95578" y="2778132"/>
            <a:ext cx="2787913" cy="2053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69161" y="2767863"/>
            <a:ext cx="2260471" cy="20538"/>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3" name="Leah S BRONZ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96090" y="1257696"/>
            <a:ext cx="406400" cy="406400"/>
          </a:xfrm>
          <a:prstGeom prst="rect">
            <a:avLst/>
          </a:prstGeom>
        </p:spPr>
      </p:pic>
      <p:pic>
        <p:nvPicPr>
          <p:cNvPr id="11" name="Oscar SILV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18516" y="1257696"/>
            <a:ext cx="406400" cy="406400"/>
          </a:xfrm>
          <a:prstGeom prst="rect">
            <a:avLst/>
          </a:prstGeom>
        </p:spPr>
      </p:pic>
      <p:pic>
        <p:nvPicPr>
          <p:cNvPr id="12" name="Laura S GOL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8217792" y="1328035"/>
            <a:ext cx="406400" cy="406400"/>
          </a:xfrm>
          <a:prstGeom prst="rect">
            <a:avLst/>
          </a:prstGeom>
        </p:spPr>
      </p:pic>
      <p:pic>
        <p:nvPicPr>
          <p:cNvPr id="13" name="Picture 12">
            <a:hlinkClick r:id="rId9" action="ppaction://hlinksldjump"/>
          </p:cNvPr>
          <p:cNvPicPr>
            <a:picLocks noChangeAspect="1"/>
          </p:cNvPicPr>
          <p:nvPr/>
        </p:nvPicPr>
        <p:blipFill>
          <a:blip r:embed="rId10"/>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4149835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7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4157"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9577"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63EB7-0353-5691-4D8E-94DC40C73C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65729F-5EC0-2A46-E5A4-16515B25F17E}"/>
              </a:ext>
            </a:extLst>
          </p:cNvPr>
          <p:cNvSpPr txBox="1"/>
          <p:nvPr/>
        </p:nvSpPr>
        <p:spPr>
          <a:xfrm>
            <a:off x="152400" y="111760"/>
            <a:ext cx="3754746"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S3 Spanish: Writing Check-in</a:t>
            </a:r>
          </a:p>
        </p:txBody>
      </p:sp>
      <p:sp>
        <p:nvSpPr>
          <p:cNvPr id="4" name="TextBox 3">
            <a:extLst>
              <a:ext uri="{FF2B5EF4-FFF2-40B4-BE49-F238E27FC236}">
                <a16:creationId xmlns:a16="http://schemas.microsoft.com/office/drawing/2014/main" id="{EAB1CA63-E948-6CFC-C72A-940B291AF471}"/>
              </a:ext>
            </a:extLst>
          </p:cNvPr>
          <p:cNvSpPr txBox="1"/>
          <p:nvPr/>
        </p:nvSpPr>
        <p:spPr>
          <a:xfrm>
            <a:off x="4050878" y="1300474"/>
            <a:ext cx="3449881" cy="3139321"/>
          </a:xfrm>
          <a:prstGeom prst="rect">
            <a:avLst/>
          </a:prstGeom>
          <a:noFill/>
        </p:spPr>
        <p:txBody>
          <a:bodyPr wrap="square" rtlCol="0">
            <a:spAutoFit/>
          </a:bodyPr>
          <a:lstStyle/>
          <a:p>
            <a:r>
              <a:rPr lang="en-GB" b="1" dirty="0">
                <a:solidFill>
                  <a:schemeClr val="tx2"/>
                </a:solidFill>
                <a:cs typeface="Calibri"/>
              </a:rPr>
              <a:t>MOST</a:t>
            </a:r>
            <a:endParaRPr lang="en-US" dirty="0">
              <a:solidFill>
                <a:srgbClr val="FF0000"/>
              </a:solidFill>
              <a:ea typeface="+mn-lt"/>
              <a:cs typeface="+mn-lt"/>
            </a:endParaRPr>
          </a:p>
          <a:p>
            <a:pPr lvl="0"/>
            <a:r>
              <a:rPr lang="en-GB" sz="1500" dirty="0"/>
              <a:t>I  can write most Spanish words correctly on the topic I’m studying using sentences of increasing length. I can use the Correction Code to fix mistakes in my writing.</a:t>
            </a:r>
          </a:p>
          <a:p>
            <a:pPr lvl="0"/>
            <a:endParaRPr lang="en-GB" sz="1500" dirty="0"/>
          </a:p>
          <a:p>
            <a:r>
              <a:rPr lang="en-GB" sz="1500" dirty="0">
                <a:cs typeface="Calibri"/>
              </a:rPr>
              <a:t>I can write information about my favourite day, subjects, school facilities and break time that is mostly accurate, even though there may be some errors with word order, spelling, accents, gender or adjective agreement.</a:t>
            </a:r>
            <a:endParaRPr lang="en-GB" sz="1500" dirty="0"/>
          </a:p>
        </p:txBody>
      </p:sp>
      <p:sp>
        <p:nvSpPr>
          <p:cNvPr id="5" name="TextBox 4">
            <a:extLst>
              <a:ext uri="{FF2B5EF4-FFF2-40B4-BE49-F238E27FC236}">
                <a16:creationId xmlns:a16="http://schemas.microsoft.com/office/drawing/2014/main" id="{301612BB-1124-EC0C-7E41-4A4254FBDDC4}"/>
              </a:ext>
            </a:extLst>
          </p:cNvPr>
          <p:cNvSpPr txBox="1"/>
          <p:nvPr/>
        </p:nvSpPr>
        <p:spPr>
          <a:xfrm>
            <a:off x="7827666" y="1300475"/>
            <a:ext cx="3888712" cy="3600986"/>
          </a:xfrm>
          <a:prstGeom prst="rect">
            <a:avLst/>
          </a:prstGeom>
          <a:noFill/>
        </p:spPr>
        <p:txBody>
          <a:bodyPr wrap="square" rtlCol="0">
            <a:spAutoFit/>
          </a:bodyPr>
          <a:lstStyle/>
          <a:p>
            <a:r>
              <a:rPr lang="en-GB" b="1" dirty="0">
                <a:solidFill>
                  <a:schemeClr val="tx2"/>
                </a:solidFill>
                <a:cs typeface="Calibri"/>
              </a:rPr>
              <a:t>SOME</a:t>
            </a:r>
          </a:p>
          <a:p>
            <a:r>
              <a:rPr lang="en-GB" sz="1500" dirty="0"/>
              <a:t>I can write almost all Spanish words on the topic I am studying correctly, using longer sentences. . I can confidently use the Correction Code to fix mistakes in my writing.</a:t>
            </a:r>
          </a:p>
          <a:p>
            <a:pPr lvl="0"/>
            <a:endParaRPr lang="en-GB" sz="1500" dirty="0"/>
          </a:p>
          <a:p>
            <a:pPr lvl="0"/>
            <a:endParaRPr lang="en-GB" sz="1500" dirty="0"/>
          </a:p>
          <a:p>
            <a:pPr lvl="0"/>
            <a:r>
              <a:rPr lang="en-GB" sz="1500" dirty="0">
                <a:cs typeface="Calibri"/>
              </a:rPr>
              <a:t>I can write information about my favourite day, subjects, school facilities and break time that is almost completely accurate, even though there may be occasional errors with word order, spelling, accents, gender or adjective agreement. </a:t>
            </a:r>
            <a:r>
              <a:rPr lang="en-GB" sz="1500" dirty="0"/>
              <a:t>I can provide additional detail in several areas and use more challenging vocabulary where appropriate.</a:t>
            </a:r>
          </a:p>
        </p:txBody>
      </p:sp>
      <p:sp>
        <p:nvSpPr>
          <p:cNvPr id="6" name="TextBox 5">
            <a:extLst>
              <a:ext uri="{FF2B5EF4-FFF2-40B4-BE49-F238E27FC236}">
                <a16:creationId xmlns:a16="http://schemas.microsoft.com/office/drawing/2014/main" id="{249954C4-5716-AF3E-2DDF-41A57EFA69EA}"/>
              </a:ext>
            </a:extLst>
          </p:cNvPr>
          <p:cNvSpPr txBox="1"/>
          <p:nvPr/>
        </p:nvSpPr>
        <p:spPr>
          <a:xfrm>
            <a:off x="141955" y="1300474"/>
            <a:ext cx="3687859" cy="2908489"/>
          </a:xfrm>
          <a:prstGeom prst="rect">
            <a:avLst/>
          </a:prstGeom>
          <a:noFill/>
        </p:spPr>
        <p:txBody>
          <a:bodyPr wrap="square" rtlCol="0">
            <a:spAutoFit/>
          </a:bodyPr>
          <a:lstStyle/>
          <a:p>
            <a:r>
              <a:rPr lang="en-GB" b="1" dirty="0">
                <a:solidFill>
                  <a:schemeClr val="tx2"/>
                </a:solidFill>
                <a:cs typeface="Calibri"/>
              </a:rPr>
              <a:t>EVERYONE</a:t>
            </a:r>
            <a:endParaRPr lang="en-US" dirty="0">
              <a:solidFill>
                <a:schemeClr val="tx2"/>
              </a:solidFill>
              <a:ea typeface="+mn-lt"/>
              <a:cs typeface="+mn-lt"/>
            </a:endParaRPr>
          </a:p>
          <a:p>
            <a:pPr lvl="0"/>
            <a:r>
              <a:rPr lang="en-GB" sz="1500" dirty="0"/>
              <a:t>I can write some Spanish words correctly on the topic I’m studying. With some help, I can use the Correction Code to fix mistakes in my writing. </a:t>
            </a:r>
          </a:p>
          <a:p>
            <a:pPr lvl="0"/>
            <a:endParaRPr lang="en-GB" sz="1500" dirty="0"/>
          </a:p>
          <a:p>
            <a:r>
              <a:rPr lang="en-GB" sz="1500" dirty="0">
                <a:cs typeface="Calibri"/>
              </a:rPr>
              <a:t>I can write information about my favourite day, subjects, school facilities and break time with enough accuracy that most of it is understood, even though there may be errors throughout with word order, spelling, accents, gender or adjective agreement.</a:t>
            </a:r>
            <a:endParaRPr lang="en-GB" sz="1500" dirty="0"/>
          </a:p>
        </p:txBody>
      </p:sp>
      <p:cxnSp>
        <p:nvCxnSpPr>
          <p:cNvPr id="8" name="Straight Connector 7">
            <a:extLst>
              <a:ext uri="{FF2B5EF4-FFF2-40B4-BE49-F238E27FC236}">
                <a16:creationId xmlns:a16="http://schemas.microsoft.com/office/drawing/2014/main" id="{F41C54BA-21A9-4BE4-2AB8-DBED090A44BD}"/>
              </a:ext>
            </a:extLst>
          </p:cNvPr>
          <p:cNvCxnSpPr/>
          <p:nvPr/>
        </p:nvCxnSpPr>
        <p:spPr>
          <a:xfrm>
            <a:off x="239122" y="1604042"/>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9DCD5E-937F-3637-9884-76D40FC5DB15}"/>
              </a:ext>
            </a:extLst>
          </p:cNvPr>
          <p:cNvCxnSpPr/>
          <p:nvPr/>
        </p:nvCxnSpPr>
        <p:spPr>
          <a:xfrm flipV="1">
            <a:off x="4150712" y="1607736"/>
            <a:ext cx="3244875" cy="524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74864E-569C-5280-8727-26AFCF4634B6}"/>
              </a:ext>
            </a:extLst>
          </p:cNvPr>
          <p:cNvCxnSpPr>
            <a:cxnSpLocks/>
          </p:cNvCxnSpPr>
          <p:nvPr/>
        </p:nvCxnSpPr>
        <p:spPr>
          <a:xfrm>
            <a:off x="7938198" y="1604042"/>
            <a:ext cx="3778180" cy="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2410022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D99E-12A3-174C-F132-A5566D68E0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A4DBA1-2AB7-13E9-BC2A-3B1903E2DE3B}"/>
              </a:ext>
            </a:extLst>
          </p:cNvPr>
          <p:cNvSpPr txBox="1"/>
          <p:nvPr/>
        </p:nvSpPr>
        <p:spPr>
          <a:xfrm>
            <a:off x="152400" y="111760"/>
            <a:ext cx="3902030"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S3 Spanish: Coco Film Project</a:t>
            </a:r>
          </a:p>
        </p:txBody>
      </p:sp>
      <p:sp>
        <p:nvSpPr>
          <p:cNvPr id="4" name="TextBox 3">
            <a:extLst>
              <a:ext uri="{FF2B5EF4-FFF2-40B4-BE49-F238E27FC236}">
                <a16:creationId xmlns:a16="http://schemas.microsoft.com/office/drawing/2014/main" id="{3A41EB72-4BEF-8DC2-A174-DD89749FC241}"/>
              </a:ext>
            </a:extLst>
          </p:cNvPr>
          <p:cNvSpPr txBox="1"/>
          <p:nvPr/>
        </p:nvSpPr>
        <p:spPr>
          <a:xfrm>
            <a:off x="4466529" y="1441152"/>
            <a:ext cx="3449881" cy="2739211"/>
          </a:xfrm>
          <a:prstGeom prst="rect">
            <a:avLst/>
          </a:prstGeom>
          <a:noFill/>
        </p:spPr>
        <p:txBody>
          <a:bodyPr wrap="square" rtlCol="0">
            <a:spAutoFit/>
          </a:bodyPr>
          <a:lstStyle/>
          <a:p>
            <a:r>
              <a:rPr lang="en-GB" b="1" dirty="0">
                <a:solidFill>
                  <a:schemeClr val="tx2"/>
                </a:solidFill>
                <a:cs typeface="Calibri"/>
              </a:rPr>
              <a:t>MOST</a:t>
            </a:r>
            <a:endParaRPr lang="en-GB" sz="1600" b="1" dirty="0">
              <a:solidFill>
                <a:schemeClr val="tx2"/>
              </a:solidFill>
              <a:cs typeface="Calibri"/>
            </a:endParaRPr>
          </a:p>
          <a:p>
            <a:r>
              <a:rPr lang="en-GB" sz="1500" dirty="0"/>
              <a:t>I can talk about certain differences in some aspects of life between Scotland and Spanish-speaking countries. I can explain the cultural understanding behind Day of the Dead and recognise specialist vocabulary related to this to describe what people do for this festival and why. </a:t>
            </a:r>
            <a:r>
              <a:rPr lang="en-GB" sz="1600" dirty="0"/>
              <a:t>I can partially understand straightforward texts with some less predictable language.</a:t>
            </a:r>
            <a:endParaRPr lang="en-GB" sz="1500" dirty="0"/>
          </a:p>
        </p:txBody>
      </p:sp>
      <p:sp>
        <p:nvSpPr>
          <p:cNvPr id="5" name="TextBox 4">
            <a:extLst>
              <a:ext uri="{FF2B5EF4-FFF2-40B4-BE49-F238E27FC236}">
                <a16:creationId xmlns:a16="http://schemas.microsoft.com/office/drawing/2014/main" id="{5BC0A6B8-AEBB-0295-C799-E14FAD2A6D94}"/>
              </a:ext>
            </a:extLst>
          </p:cNvPr>
          <p:cNvSpPr txBox="1"/>
          <p:nvPr/>
        </p:nvSpPr>
        <p:spPr>
          <a:xfrm>
            <a:off x="8328510" y="1441152"/>
            <a:ext cx="3508448" cy="2492990"/>
          </a:xfrm>
          <a:prstGeom prst="rect">
            <a:avLst/>
          </a:prstGeom>
          <a:noFill/>
        </p:spPr>
        <p:txBody>
          <a:bodyPr wrap="square" rtlCol="0">
            <a:spAutoFit/>
          </a:bodyPr>
          <a:lstStyle/>
          <a:p>
            <a:r>
              <a:rPr lang="en-GB" b="1" dirty="0">
                <a:solidFill>
                  <a:schemeClr val="tx2"/>
                </a:solidFill>
                <a:cs typeface="Calibri"/>
              </a:rPr>
              <a:t>SOME</a:t>
            </a:r>
          </a:p>
          <a:p>
            <a:r>
              <a:rPr lang="en-GB" sz="1500" dirty="0"/>
              <a:t>I can talk confidently about differences in some aspects of life between Scotland and Spanish-speaking countries. I can explain the cultural understanding behind Day of the Dead and use specialist vocabulary related to this to describe what people do for this festival and why. </a:t>
            </a:r>
            <a:r>
              <a:rPr lang="en-GB" sz="1600" dirty="0"/>
              <a:t>I can understand straightforward texts with some less predictable language.</a:t>
            </a:r>
            <a:endParaRPr lang="en-GB" sz="1500" dirty="0"/>
          </a:p>
        </p:txBody>
      </p:sp>
      <p:sp>
        <p:nvSpPr>
          <p:cNvPr id="6" name="TextBox 5">
            <a:extLst>
              <a:ext uri="{FF2B5EF4-FFF2-40B4-BE49-F238E27FC236}">
                <a16:creationId xmlns:a16="http://schemas.microsoft.com/office/drawing/2014/main" id="{6F3F45E2-BD34-59E5-4677-D8C609284C17}"/>
              </a:ext>
            </a:extLst>
          </p:cNvPr>
          <p:cNvSpPr txBox="1"/>
          <p:nvPr/>
        </p:nvSpPr>
        <p:spPr>
          <a:xfrm>
            <a:off x="366571" y="1450604"/>
            <a:ext cx="3687859" cy="2492990"/>
          </a:xfrm>
          <a:prstGeom prst="rect">
            <a:avLst/>
          </a:prstGeom>
          <a:noFill/>
        </p:spPr>
        <p:txBody>
          <a:bodyPr wrap="square" rtlCol="0">
            <a:spAutoFit/>
          </a:bodyPr>
          <a:lstStyle/>
          <a:p>
            <a:r>
              <a:rPr lang="en-GB" b="1" dirty="0">
                <a:solidFill>
                  <a:schemeClr val="tx2"/>
                </a:solidFill>
                <a:cs typeface="Calibri"/>
              </a:rPr>
              <a:t>EVERYONE</a:t>
            </a:r>
            <a:endParaRPr lang="en-GB" sz="1600" b="1" dirty="0">
              <a:solidFill>
                <a:schemeClr val="tx2"/>
              </a:solidFill>
              <a:cs typeface="Calibri"/>
            </a:endParaRPr>
          </a:p>
          <a:p>
            <a:r>
              <a:rPr lang="en-GB" sz="1500" dirty="0"/>
              <a:t>I am aware of certain differences in some aspects of life between Scotland and Spanish-speaking countries. I know some facts about Day of the Dead and recognise some specialist vocabulary related to this to describe what people do for this festival and why. With support, </a:t>
            </a:r>
            <a:r>
              <a:rPr lang="en-GB" sz="1600" dirty="0"/>
              <a:t>I can partially understand straightforward texts with some less predictable language.</a:t>
            </a:r>
            <a:endParaRPr lang="en-GB" sz="1500" dirty="0"/>
          </a:p>
        </p:txBody>
      </p:sp>
      <p:cxnSp>
        <p:nvCxnSpPr>
          <p:cNvPr id="8" name="Straight Connector 7">
            <a:extLst>
              <a:ext uri="{FF2B5EF4-FFF2-40B4-BE49-F238E27FC236}">
                <a16:creationId xmlns:a16="http://schemas.microsoft.com/office/drawing/2014/main" id="{9376ED03-EBDF-1072-E242-891E7206FDAB}"/>
              </a:ext>
            </a:extLst>
          </p:cNvPr>
          <p:cNvCxnSpPr/>
          <p:nvPr/>
        </p:nvCxnSpPr>
        <p:spPr>
          <a:xfrm>
            <a:off x="463738" y="1754172"/>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C9EA4B-09CB-9F5C-FB8B-4CB7BF9483B9}"/>
              </a:ext>
            </a:extLst>
          </p:cNvPr>
          <p:cNvCxnSpPr/>
          <p:nvPr/>
        </p:nvCxnSpPr>
        <p:spPr>
          <a:xfrm>
            <a:off x="4536492" y="1738236"/>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A900D7-661E-F4A2-47E7-5246B38981AE}"/>
              </a:ext>
            </a:extLst>
          </p:cNvPr>
          <p:cNvCxnSpPr>
            <a:cxnSpLocks/>
          </p:cNvCxnSpPr>
          <p:nvPr/>
        </p:nvCxnSpPr>
        <p:spPr>
          <a:xfrm>
            <a:off x="8400993" y="1735867"/>
            <a:ext cx="3194805" cy="2369"/>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1729427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8147471"/>
              </p:ext>
            </p:extLst>
          </p:nvPr>
        </p:nvGraphicFramePr>
        <p:xfrm>
          <a:off x="163773" y="150126"/>
          <a:ext cx="11557321" cy="6278024"/>
        </p:xfrm>
        <a:graphic>
          <a:graphicData uri="http://schemas.openxmlformats.org/drawingml/2006/table">
            <a:tbl>
              <a:tblPr firstRow="1" bandRow="1">
                <a:tableStyleId>{5C22544A-7EE6-4342-B048-85BDC9FD1C3A}</a:tableStyleId>
              </a:tblPr>
              <a:tblGrid>
                <a:gridCol w="586854">
                  <a:extLst>
                    <a:ext uri="{9D8B030D-6E8A-4147-A177-3AD203B41FA5}">
                      <a16:colId xmlns:a16="http://schemas.microsoft.com/office/drawing/2014/main" val="529199397"/>
                    </a:ext>
                  </a:extLst>
                </a:gridCol>
                <a:gridCol w="1774209">
                  <a:extLst>
                    <a:ext uri="{9D8B030D-6E8A-4147-A177-3AD203B41FA5}">
                      <a16:colId xmlns:a16="http://schemas.microsoft.com/office/drawing/2014/main" val="2056271106"/>
                    </a:ext>
                  </a:extLst>
                </a:gridCol>
                <a:gridCol w="3957851">
                  <a:extLst>
                    <a:ext uri="{9D8B030D-6E8A-4147-A177-3AD203B41FA5}">
                      <a16:colId xmlns:a16="http://schemas.microsoft.com/office/drawing/2014/main" val="3523199968"/>
                    </a:ext>
                  </a:extLst>
                </a:gridCol>
                <a:gridCol w="5238407">
                  <a:extLst>
                    <a:ext uri="{9D8B030D-6E8A-4147-A177-3AD203B41FA5}">
                      <a16:colId xmlns:a16="http://schemas.microsoft.com/office/drawing/2014/main" val="996069935"/>
                    </a:ext>
                  </a:extLst>
                </a:gridCol>
              </a:tblGrid>
              <a:tr h="569803">
                <a:tc>
                  <a:txBody>
                    <a:bodyPr/>
                    <a:lstStyle/>
                    <a:p>
                      <a:r>
                        <a:rPr lang="en-GB" sz="1600" dirty="0"/>
                        <a:t>Year</a:t>
                      </a:r>
                    </a:p>
                  </a:txBody>
                  <a:tcPr/>
                </a:tc>
                <a:tc>
                  <a:txBody>
                    <a:bodyPr/>
                    <a:lstStyle/>
                    <a:p>
                      <a:r>
                        <a:rPr lang="en-GB" sz="1600"/>
                        <a:t>Period</a:t>
                      </a:r>
                      <a:endParaRPr lang="en-GB" sz="1600" dirty="0"/>
                    </a:p>
                  </a:txBody>
                  <a:tcPr/>
                </a:tc>
                <a:tc gridSpan="2">
                  <a:txBody>
                    <a:bodyPr/>
                    <a:lstStyle/>
                    <a:p>
                      <a:r>
                        <a:rPr lang="en-GB" sz="1600" dirty="0"/>
                        <a:t>Course</a:t>
                      </a:r>
                      <a:r>
                        <a:rPr lang="en-GB" sz="1600" baseline="0" dirty="0"/>
                        <a:t> Overview</a:t>
                      </a:r>
                      <a:endParaRPr lang="en-GB" sz="1600" dirty="0"/>
                    </a:p>
                  </a:txBody>
                  <a:tcPr/>
                </a:tc>
                <a:tc hMerge="1">
                  <a:txBody>
                    <a:bodyPr/>
                    <a:lstStyle/>
                    <a:p>
                      <a:endParaRPr lang="en-GB"/>
                    </a:p>
                  </a:txBody>
                  <a:tcPr/>
                </a:tc>
                <a:extLst>
                  <a:ext uri="{0D108BD9-81ED-4DB2-BD59-A6C34878D82A}">
                    <a16:rowId xmlns:a16="http://schemas.microsoft.com/office/drawing/2014/main" val="778698305"/>
                  </a:ext>
                </a:extLst>
              </a:tr>
              <a:tr h="1589450">
                <a:tc rowSpan="2">
                  <a:txBody>
                    <a:bodyPr/>
                    <a:lstStyle/>
                    <a:p>
                      <a:r>
                        <a:rPr lang="en-GB" sz="1600" dirty="0"/>
                        <a:t>S1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August - December</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Talking about myself (French)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Greetings &amp; how I 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Giving my &amp; others’ name &amp;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Talking about birthdays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Using Sentence Builders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Learning to learn (Blackout method)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Using a correction code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Sound patterns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a:ln>
                            <a:noFill/>
                          </a:ln>
                          <a:solidFill>
                            <a:prstClr val="black"/>
                          </a:solidFill>
                          <a:effectLst/>
                          <a:uLnTx/>
                          <a:uFillTx/>
                          <a:latin typeface="+mn-lt"/>
                          <a:ea typeface="+mn-ea"/>
                          <a:cs typeface="+mn-cs"/>
                        </a:rPr>
                        <a:t>Talking about my school (French)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What subjects I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Giving opinions on my subjects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Comparing school life in France to Scotland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Basic dictionary use</a:t>
                      </a:r>
                      <a:endParaRPr kumimoji="0" lang="en-GB" sz="12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236079357"/>
                  </a:ext>
                </a:extLst>
              </a:tr>
              <a:tr h="1027145">
                <a:tc vMerge="1">
                  <a:txBody>
                    <a:bodyPr/>
                    <a:lstStyle/>
                    <a:p>
                      <a:endParaRPr lang="en-GB" dirty="0"/>
                    </a:p>
                  </a:txBody>
                  <a:tcPr/>
                </a:tc>
                <a:tc>
                  <a:txBody>
                    <a:bodyPr/>
                    <a:lstStyle/>
                    <a:p>
                      <a:r>
                        <a:rPr lang="en-GB" sz="1600" dirty="0"/>
                        <a:t>January - May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Talking about my school (French)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Giving reasons for my opinions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Telling the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Talking about my timetable and the school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Saying what I do at break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a:ln>
                            <a:noFill/>
                          </a:ln>
                          <a:solidFill>
                            <a:prstClr val="black"/>
                          </a:solidFill>
                          <a:effectLst/>
                          <a:uLnTx/>
                          <a:uFillTx/>
                          <a:latin typeface="+mn-lt"/>
                          <a:ea typeface="+mn-ea"/>
                          <a:cs typeface="+mn-cs"/>
                        </a:rPr>
                        <a:t>Talking about myself (Spanish)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Greetings &amp; how I 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Giving my &amp; others’ name &amp;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Talking about birthdays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a:ln>
                            <a:noFill/>
                          </a:ln>
                          <a:solidFill>
                            <a:prstClr val="black"/>
                          </a:solidFill>
                          <a:effectLst/>
                          <a:uLnTx/>
                          <a:uFillTx/>
                          <a:latin typeface="+mn-lt"/>
                          <a:ea typeface="+mn-ea"/>
                          <a:cs typeface="+mn-cs"/>
                        </a:rPr>
                        <a:t>Talking about my and others’ appearance</a:t>
                      </a:r>
                      <a:endParaRPr kumimoji="0" lang="en-GB" sz="12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860321238"/>
                  </a:ext>
                </a:extLst>
              </a:tr>
              <a:tr h="839709">
                <a:tc rowSpan="2">
                  <a:txBody>
                    <a:bodyPr/>
                    <a:lstStyle/>
                    <a:p>
                      <a:r>
                        <a:rPr lang="en-GB" sz="1600" dirty="0"/>
                        <a:t>S2</a:t>
                      </a:r>
                    </a:p>
                  </a:txBody>
                  <a:tcPr/>
                </a:tc>
                <a:tc>
                  <a:txBody>
                    <a:bodyPr/>
                    <a:lstStyle/>
                    <a:p>
                      <a:r>
                        <a:rPr lang="en-GB" sz="1600" dirty="0"/>
                        <a:t>August</a:t>
                      </a:r>
                      <a:r>
                        <a:rPr lang="en-GB" sz="1600" baseline="0" dirty="0"/>
                        <a:t> - December</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Talking about myself (Spanish)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Describing where I 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Learning to learn (Flashcard chunks)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Talking about my free time (French)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Saying what I do in my free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Describing my use of technology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Talking about sports</a:t>
                      </a:r>
                    </a:p>
                  </a:txBody>
                  <a:tcPr/>
                </a:tc>
                <a:extLst>
                  <a:ext uri="{0D108BD9-81ED-4DB2-BD59-A6C34878D82A}">
                    <a16:rowId xmlns:a16="http://schemas.microsoft.com/office/drawing/2014/main" val="2358922655"/>
                  </a:ext>
                </a:extLst>
              </a:tr>
              <a:tr h="871514">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January - May</a:t>
                      </a:r>
                    </a:p>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Talking about where I live (French)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Saying what there is in my town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Giving opinions on where I live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Asking for &amp; giving directions</a:t>
                      </a:r>
                    </a:p>
                  </a:txBody>
                  <a:tcPr/>
                </a:tc>
                <a:tc>
                  <a:txBody>
                    <a:bodyPr/>
                    <a:lstStyle/>
                    <a:p>
                      <a:r>
                        <a:rPr lang="en-GB" sz="1250" b="1" dirty="0"/>
                        <a:t>Talking about the weekend (French)</a:t>
                      </a:r>
                    </a:p>
                    <a:p>
                      <a:pPr marL="285750" indent="-285750">
                        <a:buFont typeface="Arial" panose="020B0604020202020204" pitchFamily="34" charset="0"/>
                        <a:buChar char="•"/>
                      </a:pPr>
                      <a:r>
                        <a:rPr lang="en-GB" sz="1250" dirty="0"/>
                        <a:t>Saying what I do at the weekend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Making arrangements to go 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Dictionary Use – intermediate</a:t>
                      </a:r>
                    </a:p>
                  </a:txBody>
                  <a:tcPr/>
                </a:tc>
                <a:extLst>
                  <a:ext uri="{0D108BD9-81ED-4DB2-BD59-A6C34878D82A}">
                    <a16:rowId xmlns:a16="http://schemas.microsoft.com/office/drawing/2014/main" val="2989357085"/>
                  </a:ext>
                </a:extLst>
              </a:tr>
              <a:tr h="1323887">
                <a:tc>
                  <a:txBody>
                    <a:bodyPr/>
                    <a:lstStyle/>
                    <a:p>
                      <a:r>
                        <a:rPr lang="en-GB" sz="1600" dirty="0"/>
                        <a:t>S3</a:t>
                      </a:r>
                    </a:p>
                  </a:txBody>
                  <a:tcPr/>
                </a:tc>
                <a:tc>
                  <a:txBody>
                    <a:bodyPr/>
                    <a:lstStyle/>
                    <a:p>
                      <a:r>
                        <a:rPr lang="en-GB" sz="1600" dirty="0"/>
                        <a:t>August</a:t>
                      </a:r>
                      <a:r>
                        <a:rPr lang="en-GB" sz="1600" baseline="0" dirty="0"/>
                        <a:t> - May</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French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Ordering food &amp; drink in a café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Giving opinions on television and cinema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Describing technology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Talking about family – descriptions &amp; relationships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noProof="0" dirty="0">
                          <a:ln>
                            <a:noFill/>
                          </a:ln>
                          <a:solidFill>
                            <a:prstClr val="black"/>
                          </a:solidFill>
                          <a:effectLst/>
                          <a:uLnTx/>
                          <a:uFillTx/>
                          <a:latin typeface="+mn-lt"/>
                          <a:ea typeface="+mn-ea"/>
                          <a:cs typeface="+mn-cs"/>
                        </a:rPr>
                        <a:t>Spanish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Giving opinions on my subjects and timetable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Describing my school’s 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Discussing what I do at break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Coco film project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50" b="0" i="0" u="none" strike="noStrike" kern="1200" cap="none" spc="0" normalizeH="0" baseline="0" noProof="0" dirty="0">
                          <a:ln>
                            <a:noFill/>
                          </a:ln>
                          <a:solidFill>
                            <a:prstClr val="black"/>
                          </a:solidFill>
                          <a:effectLst/>
                          <a:uLnTx/>
                          <a:uFillTx/>
                          <a:latin typeface="+mn-lt"/>
                          <a:ea typeface="+mn-ea"/>
                          <a:cs typeface="+mn-cs"/>
                        </a:rPr>
                        <a:t>Ordering food &amp; drink in a café </a:t>
                      </a:r>
                    </a:p>
                  </a:txBody>
                  <a:tcPr/>
                </a:tc>
                <a:extLst>
                  <a:ext uri="{0D108BD9-81ED-4DB2-BD59-A6C34878D82A}">
                    <a16:rowId xmlns:a16="http://schemas.microsoft.com/office/drawing/2014/main" val="3291896222"/>
                  </a:ext>
                </a:extLst>
              </a:tr>
            </a:tbl>
          </a:graphicData>
        </a:graphic>
      </p:graphicFrame>
      <p:pic>
        <p:nvPicPr>
          <p:cNvPr id="3" name="Picture 2">
            <a:hlinkClick r:id="rId2" action="ppaction://hlinksldjump"/>
          </p:cNvPr>
          <p:cNvPicPr>
            <a:picLocks noChangeAspect="1"/>
          </p:cNvPicPr>
          <p:nvPr/>
        </p:nvPicPr>
        <p:blipFill>
          <a:blip r:embed="rId3"/>
          <a:stretch>
            <a:fillRect/>
          </a:stretch>
        </p:blipFill>
        <p:spPr>
          <a:xfrm>
            <a:off x="8470472" y="211086"/>
            <a:ext cx="1370214" cy="418031"/>
          </a:xfrm>
          <a:prstGeom prst="rect">
            <a:avLst/>
          </a:prstGeom>
        </p:spPr>
      </p:pic>
      <p:pic>
        <p:nvPicPr>
          <p:cNvPr id="4" name="Picture 3">
            <a:hlinkClick r:id="rId4" action="ppaction://hlinksldjump"/>
          </p:cNvPr>
          <p:cNvPicPr>
            <a:picLocks noChangeAspect="1"/>
          </p:cNvPicPr>
          <p:nvPr/>
        </p:nvPicPr>
        <p:blipFill>
          <a:blip r:embed="rId5"/>
          <a:stretch>
            <a:fillRect/>
          </a:stretch>
        </p:blipFill>
        <p:spPr>
          <a:xfrm>
            <a:off x="9985764" y="205736"/>
            <a:ext cx="1370214" cy="423381"/>
          </a:xfrm>
          <a:prstGeom prst="rect">
            <a:avLst/>
          </a:prstGeom>
        </p:spPr>
      </p:pic>
    </p:spTree>
    <p:extLst>
      <p:ext uri="{BB962C8B-B14F-4D97-AF65-F5344CB8AC3E}">
        <p14:creationId xmlns:p14="http://schemas.microsoft.com/office/powerpoint/2010/main" val="2865646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93D49E-09FD-95D0-136E-07ECD99999FB}"/>
              </a:ext>
            </a:extLst>
          </p:cNvPr>
          <p:cNvGraphicFramePr>
            <a:graphicFrameLocks noGrp="1"/>
          </p:cNvGraphicFramePr>
          <p:nvPr>
            <p:extLst>
              <p:ext uri="{D42A27DB-BD31-4B8C-83A1-F6EECF244321}">
                <p14:modId xmlns:p14="http://schemas.microsoft.com/office/powerpoint/2010/main" val="3986913909"/>
              </p:ext>
            </p:extLst>
          </p:nvPr>
        </p:nvGraphicFramePr>
        <p:xfrm>
          <a:off x="31835" y="421623"/>
          <a:ext cx="12128330" cy="6055202"/>
        </p:xfrm>
        <a:graphic>
          <a:graphicData uri="http://schemas.openxmlformats.org/drawingml/2006/table">
            <a:tbl>
              <a:tblPr firstRow="1" firstCol="1" bandRow="1">
                <a:tableStyleId>{5C22544A-7EE6-4342-B048-85BDC9FD1C3A}</a:tableStyleId>
              </a:tblPr>
              <a:tblGrid>
                <a:gridCol w="808279">
                  <a:extLst>
                    <a:ext uri="{9D8B030D-6E8A-4147-A177-3AD203B41FA5}">
                      <a16:colId xmlns:a16="http://schemas.microsoft.com/office/drawing/2014/main" val="3826392191"/>
                    </a:ext>
                  </a:extLst>
                </a:gridCol>
                <a:gridCol w="703345">
                  <a:extLst>
                    <a:ext uri="{9D8B030D-6E8A-4147-A177-3AD203B41FA5}">
                      <a16:colId xmlns:a16="http://schemas.microsoft.com/office/drawing/2014/main" val="1179419691"/>
                    </a:ext>
                  </a:extLst>
                </a:gridCol>
                <a:gridCol w="828006">
                  <a:extLst>
                    <a:ext uri="{9D8B030D-6E8A-4147-A177-3AD203B41FA5}">
                      <a16:colId xmlns:a16="http://schemas.microsoft.com/office/drawing/2014/main" val="612828163"/>
                    </a:ext>
                  </a:extLst>
                </a:gridCol>
                <a:gridCol w="812615">
                  <a:extLst>
                    <a:ext uri="{9D8B030D-6E8A-4147-A177-3AD203B41FA5}">
                      <a16:colId xmlns:a16="http://schemas.microsoft.com/office/drawing/2014/main" val="3561406164"/>
                    </a:ext>
                  </a:extLst>
                </a:gridCol>
                <a:gridCol w="1254541">
                  <a:extLst>
                    <a:ext uri="{9D8B030D-6E8A-4147-A177-3AD203B41FA5}">
                      <a16:colId xmlns:a16="http://schemas.microsoft.com/office/drawing/2014/main" val="734318844"/>
                    </a:ext>
                  </a:extLst>
                </a:gridCol>
                <a:gridCol w="1129671">
                  <a:extLst>
                    <a:ext uri="{9D8B030D-6E8A-4147-A177-3AD203B41FA5}">
                      <a16:colId xmlns:a16="http://schemas.microsoft.com/office/drawing/2014/main" val="3704504350"/>
                    </a:ext>
                  </a:extLst>
                </a:gridCol>
                <a:gridCol w="1315007">
                  <a:extLst>
                    <a:ext uri="{9D8B030D-6E8A-4147-A177-3AD203B41FA5}">
                      <a16:colId xmlns:a16="http://schemas.microsoft.com/office/drawing/2014/main" val="1515726485"/>
                    </a:ext>
                  </a:extLst>
                </a:gridCol>
                <a:gridCol w="1051502">
                  <a:extLst>
                    <a:ext uri="{9D8B030D-6E8A-4147-A177-3AD203B41FA5}">
                      <a16:colId xmlns:a16="http://schemas.microsoft.com/office/drawing/2014/main" val="503062071"/>
                    </a:ext>
                  </a:extLst>
                </a:gridCol>
                <a:gridCol w="93980">
                  <a:extLst>
                    <a:ext uri="{9D8B030D-6E8A-4147-A177-3AD203B41FA5}">
                      <a16:colId xmlns:a16="http://schemas.microsoft.com/office/drawing/2014/main" val="2980149621"/>
                    </a:ext>
                  </a:extLst>
                </a:gridCol>
                <a:gridCol w="93980">
                  <a:extLst>
                    <a:ext uri="{9D8B030D-6E8A-4147-A177-3AD203B41FA5}">
                      <a16:colId xmlns:a16="http://schemas.microsoft.com/office/drawing/2014/main" val="1099515427"/>
                    </a:ext>
                  </a:extLst>
                </a:gridCol>
                <a:gridCol w="1085543">
                  <a:extLst>
                    <a:ext uri="{9D8B030D-6E8A-4147-A177-3AD203B41FA5}">
                      <a16:colId xmlns:a16="http://schemas.microsoft.com/office/drawing/2014/main" val="2350866746"/>
                    </a:ext>
                  </a:extLst>
                </a:gridCol>
                <a:gridCol w="913932">
                  <a:extLst>
                    <a:ext uri="{9D8B030D-6E8A-4147-A177-3AD203B41FA5}">
                      <a16:colId xmlns:a16="http://schemas.microsoft.com/office/drawing/2014/main" val="3771829751"/>
                    </a:ext>
                  </a:extLst>
                </a:gridCol>
                <a:gridCol w="143536">
                  <a:extLst>
                    <a:ext uri="{9D8B030D-6E8A-4147-A177-3AD203B41FA5}">
                      <a16:colId xmlns:a16="http://schemas.microsoft.com/office/drawing/2014/main" val="1220940582"/>
                    </a:ext>
                  </a:extLst>
                </a:gridCol>
                <a:gridCol w="93980">
                  <a:extLst>
                    <a:ext uri="{9D8B030D-6E8A-4147-A177-3AD203B41FA5}">
                      <a16:colId xmlns:a16="http://schemas.microsoft.com/office/drawing/2014/main" val="3054484346"/>
                    </a:ext>
                  </a:extLst>
                </a:gridCol>
                <a:gridCol w="985265">
                  <a:extLst>
                    <a:ext uri="{9D8B030D-6E8A-4147-A177-3AD203B41FA5}">
                      <a16:colId xmlns:a16="http://schemas.microsoft.com/office/drawing/2014/main" val="3561143106"/>
                    </a:ext>
                  </a:extLst>
                </a:gridCol>
                <a:gridCol w="815148">
                  <a:extLst>
                    <a:ext uri="{9D8B030D-6E8A-4147-A177-3AD203B41FA5}">
                      <a16:colId xmlns:a16="http://schemas.microsoft.com/office/drawing/2014/main" val="1938919327"/>
                    </a:ext>
                  </a:extLst>
                </a:gridCol>
              </a:tblGrid>
              <a:tr h="1014091">
                <a:tc gridSpan="16">
                  <a:txBody>
                    <a:bodyPr/>
                    <a:lstStyle/>
                    <a:p>
                      <a:pPr algn="ctr">
                        <a:lnSpc>
                          <a:spcPct val="107000"/>
                        </a:lnSpc>
                        <a:spcAft>
                          <a:spcPts val="0"/>
                        </a:spcAft>
                      </a:pPr>
                      <a:r>
                        <a:rPr lang="en-GB" sz="2000" dirty="0">
                          <a:solidFill>
                            <a:schemeClr val="tx1"/>
                          </a:solidFill>
                          <a:effectLst/>
                          <a:latin typeface="+mn-lt"/>
                          <a:cs typeface="Arial" panose="020B0604020202020204" pitchFamily="34" charset="0"/>
                        </a:rPr>
                        <a:t>Type of Assessment</a:t>
                      </a:r>
                      <a:br>
                        <a:rPr lang="en-GB" sz="2000" dirty="0">
                          <a:solidFill>
                            <a:schemeClr val="tx1"/>
                          </a:solidFill>
                          <a:effectLst/>
                          <a:latin typeface="+mn-lt"/>
                          <a:cs typeface="Arial" panose="020B0604020202020204" pitchFamily="34" charset="0"/>
                        </a:rPr>
                      </a:br>
                      <a:endParaRPr lang="en-GB" sz="1200" dirty="0">
                        <a:solidFill>
                          <a:schemeClr val="tx1"/>
                        </a:solidFill>
                        <a:effectLst/>
                        <a:latin typeface="+mn-lt"/>
                        <a:cs typeface="Arial" panose="020B0604020202020204" pitchFamily="34" charset="0"/>
                      </a:endParaRPr>
                    </a:p>
                    <a:p>
                      <a:pPr algn="ctr">
                        <a:lnSpc>
                          <a:spcPct val="107000"/>
                        </a:lnSpc>
                        <a:spcAft>
                          <a:spcPts val="0"/>
                        </a:spcAft>
                      </a:pPr>
                      <a:r>
                        <a:rPr lang="en-GB" sz="1200" dirty="0">
                          <a:solidFill>
                            <a:schemeClr val="tx1"/>
                          </a:solidFill>
                          <a:effectLst/>
                          <a:highlight>
                            <a:srgbClr val="FFFF00"/>
                          </a:highlight>
                          <a:latin typeface="+mn-lt"/>
                        </a:rPr>
                        <a:t>  Ongoing  </a:t>
                      </a:r>
                      <a:r>
                        <a:rPr lang="en-GB" sz="1200" dirty="0">
                          <a:solidFill>
                            <a:schemeClr val="tx1"/>
                          </a:solidFill>
                          <a:effectLst/>
                          <a:highlight>
                            <a:srgbClr val="00FFFF"/>
                          </a:highlight>
                          <a:latin typeface="+mn-lt"/>
                        </a:rPr>
                        <a:t>High Quality  </a:t>
                      </a:r>
                      <a:r>
                        <a:rPr lang="en-GB" sz="1200" dirty="0">
                          <a:solidFill>
                            <a:schemeClr val="tx1"/>
                          </a:solidFill>
                          <a:effectLst/>
                          <a:highlight>
                            <a:srgbClr val="00FF00"/>
                          </a:highlight>
                          <a:latin typeface="+mn-lt"/>
                        </a:rPr>
                        <a:t>Periodic</a:t>
                      </a:r>
                      <a:r>
                        <a:rPr lang="en-GB" sz="1200" dirty="0">
                          <a:solidFill>
                            <a:schemeClr val="tx1"/>
                          </a:solidFill>
                          <a:effectLst/>
                          <a:highlight>
                            <a:srgbClr val="00FFFF"/>
                          </a:highlight>
                          <a:latin typeface="+mn-lt"/>
                        </a:rPr>
                        <a:t>            </a:t>
                      </a:r>
                      <a:endParaRPr lang="en-GB" sz="1100" dirty="0">
                        <a:solidFill>
                          <a:schemeClr val="tx1"/>
                        </a:solidFill>
                        <a:effectLst/>
                        <a:latin typeface="+mn-lt"/>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25189892"/>
                  </a:ext>
                </a:extLst>
              </a:tr>
              <a:tr h="475397">
                <a:tc>
                  <a:txBody>
                    <a:bodyPr/>
                    <a:lstStyle/>
                    <a:p>
                      <a:pPr algn="ctr">
                        <a:lnSpc>
                          <a:spcPct val="107000"/>
                        </a:lnSpc>
                        <a:spcAft>
                          <a:spcPts val="0"/>
                        </a:spcAft>
                      </a:pPr>
                      <a:r>
                        <a:rPr lang="en-GB" sz="1400" dirty="0">
                          <a:solidFill>
                            <a:schemeClr val="tx1"/>
                          </a:solidFill>
                          <a:effectLst/>
                          <a:latin typeface="+mn-lt"/>
                          <a:cs typeface="Arial" panose="020B0604020202020204" pitchFamily="34" charset="0"/>
                        </a:rPr>
                        <a:t>Year Group</a:t>
                      </a:r>
                      <a:endParaRPr lang="en-GB"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May</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Jun</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Aug</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Sept</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a:effectLst/>
                          <a:latin typeface="+mn-lt"/>
                          <a:cs typeface="Arial" panose="020B0604020202020204" pitchFamily="34" charset="0"/>
                        </a:rPr>
                        <a:t>Oct</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Nov</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Dec</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07000"/>
                        </a:lnSpc>
                        <a:spcAft>
                          <a:spcPts val="0"/>
                        </a:spcAft>
                      </a:pPr>
                      <a:r>
                        <a:rPr lang="en-GB" sz="1400" b="1" dirty="0">
                          <a:effectLst/>
                          <a:latin typeface="+mn-lt"/>
                          <a:cs typeface="Arial" panose="020B0604020202020204" pitchFamily="34" charset="0"/>
                        </a:rPr>
                        <a:t>Jan</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b="1" dirty="0">
                          <a:effectLst/>
                          <a:latin typeface="+mn-lt"/>
                          <a:cs typeface="Arial" panose="020B0604020202020204" pitchFamily="34" charset="0"/>
                        </a:rPr>
                        <a:t>Feb</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tc gridSpan="3">
                  <a:txBody>
                    <a:bodyPr/>
                    <a:lstStyle/>
                    <a:p>
                      <a:pPr algn="ctr">
                        <a:lnSpc>
                          <a:spcPct val="107000"/>
                        </a:lnSpc>
                        <a:spcAft>
                          <a:spcPts val="0"/>
                        </a:spcAft>
                      </a:pPr>
                      <a:r>
                        <a:rPr lang="en-GB" sz="1400" b="1">
                          <a:effectLst/>
                          <a:highlight>
                            <a:srgbClr val="00FF00"/>
                          </a:highlight>
                          <a:latin typeface="+mn-lt"/>
                          <a:cs typeface="Arial" panose="020B0604020202020204" pitchFamily="34" charset="0"/>
                        </a:rPr>
                        <a:t>Mar</a:t>
                      </a:r>
                      <a:endParaRPr lang="en-GB" sz="1400" b="1" dirty="0">
                        <a:effectLst/>
                        <a:highlight>
                          <a:srgbClr val="00FF00"/>
                        </a:highligh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pPr algn="ctr">
                        <a:lnSpc>
                          <a:spcPct val="107000"/>
                        </a:lnSpc>
                        <a:spcAft>
                          <a:spcPts val="0"/>
                        </a:spcAft>
                      </a:pPr>
                      <a:r>
                        <a:rPr lang="en-GB" sz="1400" b="1" dirty="0">
                          <a:effectLst/>
                          <a:latin typeface="Arial" panose="020B0604020202020204" pitchFamily="34" charset="0"/>
                          <a:cs typeface="Arial" panose="020B0604020202020204" pitchFamily="34" charset="0"/>
                        </a:rPr>
                        <a:t>Mar</a:t>
                      </a: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b="1" dirty="0">
                          <a:effectLst/>
                          <a:latin typeface="+mn-lt"/>
                          <a:cs typeface="Arial" panose="020B0604020202020204" pitchFamily="34" charset="0"/>
                        </a:rPr>
                        <a:t>Apr</a:t>
                      </a:r>
                      <a:endParaRPr lang="en-GB" sz="1400" b="1"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98025826"/>
                  </a:ext>
                </a:extLst>
              </a:tr>
              <a:tr h="1269767">
                <a:tc>
                  <a:txBody>
                    <a:bodyPr/>
                    <a:lstStyle/>
                    <a:p>
                      <a:pPr algn="ctr">
                        <a:lnSpc>
                          <a:spcPct val="107000"/>
                        </a:lnSpc>
                        <a:spcAft>
                          <a:spcPts val="0"/>
                        </a:spcAft>
                      </a:pPr>
                      <a:r>
                        <a:rPr lang="en-GB" sz="1400" dirty="0">
                          <a:solidFill>
                            <a:schemeClr val="tx1"/>
                          </a:solidFill>
                          <a:effectLst/>
                          <a:latin typeface="+mn-lt"/>
                          <a:cs typeface="Arial" panose="020B0604020202020204" pitchFamily="34" charset="0"/>
                        </a:rPr>
                        <a:t>S1</a:t>
                      </a:r>
                      <a:endParaRPr lang="en-GB"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rgbClr val="FF0000"/>
                    </a:solidFill>
                  </a:tcPr>
                </a:tc>
                <a:tc>
                  <a:txBody>
                    <a:bodyPr/>
                    <a:lstStyle/>
                    <a:p>
                      <a:pP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solidFill>
                      <a:srgbClr val="FF0000">
                        <a:alpha val="10000"/>
                      </a:srgbClr>
                    </a:solidFill>
                  </a:tcPr>
                </a:tc>
                <a:tc>
                  <a:txBody>
                    <a:bodyPr/>
                    <a:lstStyle/>
                    <a:p>
                      <a:pP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solidFill>
                      <a:srgbClr val="FF0000">
                        <a:alpha val="10000"/>
                      </a:srgbClr>
                    </a:solidFill>
                  </a:tcPr>
                </a:tc>
                <a:tc>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dirty="0">
                          <a:effectLst/>
                          <a:highlight>
                            <a:srgbClr val="FFFF00"/>
                          </a:highlight>
                          <a:latin typeface="+mn-lt"/>
                          <a:ea typeface="Calibri" panose="020F0502020204030204" pitchFamily="34" charset="0"/>
                          <a:cs typeface="Arial" panose="020B0604020202020204" pitchFamily="34" charset="0"/>
                          <a:hlinkClick r:id="rId2" action="ppaction://hlinksldjump"/>
                        </a:rPr>
                        <a:t>Listening &amp; Reading Check-in 1 (name &amp; age, birthday</a:t>
                      </a:r>
                      <a:r>
                        <a:rPr lang="en-GB" sz="1400" dirty="0">
                          <a:effectLst/>
                          <a:highlight>
                            <a:srgbClr val="FFFF00"/>
                          </a:highlight>
                          <a:latin typeface="+mn-lt"/>
                          <a:ea typeface="Calibri" panose="020F0502020204030204" pitchFamily="34" charset="0"/>
                          <a:cs typeface="Arial" panose="020B0604020202020204" pitchFamily="34" charset="0"/>
                        </a:rPr>
                        <a:t>)</a:t>
                      </a:r>
                      <a:endParaRPr lang="en-GB" sz="1400" dirty="0">
                        <a:effectLst/>
                        <a:latin typeface="+mn-lt"/>
                        <a:cs typeface="Arial" panose="020B0604020202020204" pitchFamily="34" charset="0"/>
                      </a:endParaRPr>
                    </a:p>
                  </a:txBody>
                  <a:tcPr marL="68580" marR="68580" marT="0" marB="0" anchor="ctr">
                    <a:solidFill>
                      <a:srgbClr val="FF0000">
                        <a:alpha val="10000"/>
                      </a:srgbClr>
                    </a:solidFill>
                  </a:tcPr>
                </a:tc>
                <a:tc>
                  <a:txBody>
                    <a:bodyPr/>
                    <a:lstStyle/>
                    <a:p>
                      <a:pPr algn="ctr"/>
                      <a:r>
                        <a:rPr lang="en-GB" sz="1400" dirty="0">
                          <a:effectLst/>
                          <a:highlight>
                            <a:srgbClr val="00FF00"/>
                          </a:highlight>
                          <a:latin typeface="+mn-lt"/>
                          <a:cs typeface="Arial" panose="020B0604020202020204" pitchFamily="34" charset="0"/>
                          <a:hlinkClick r:id="rId3" action="ppaction://hlinksldjump"/>
                        </a:rPr>
                        <a:t>Talking Check-in 1 (name, age &amp; birthday)</a:t>
                      </a:r>
                      <a:endParaRPr dirty="0"/>
                    </a:p>
                  </a:txBody>
                  <a:tcPr marL="68580" marR="68580" marT="0" marB="0" anchor="ctr">
                    <a:solidFill>
                      <a:srgbClr val="FF0000">
                        <a:alpha val="10000"/>
                      </a:srgbClr>
                    </a:solidFill>
                  </a:tcPr>
                </a:tc>
                <a:tc>
                  <a:txBody>
                    <a:bodyPr/>
                    <a:lstStyle/>
                    <a:p>
                      <a:pPr algn="ctr">
                        <a:lnSpc>
                          <a:spcPct val="107000"/>
                        </a:lnSpc>
                        <a:spcAft>
                          <a:spcPts val="0"/>
                        </a:spcAft>
                      </a:pPr>
                      <a:r>
                        <a:rPr lang="en-GB" sz="1400" dirty="0">
                          <a:effectLst/>
                          <a:highlight>
                            <a:srgbClr val="00FF00"/>
                          </a:highlight>
                          <a:latin typeface="+mn-lt"/>
                          <a:cs typeface="Arial" panose="020B0604020202020204" pitchFamily="34" charset="0"/>
                          <a:hlinkClick r:id="rId4" action="ppaction://hlinksldjump"/>
                        </a:rPr>
                        <a:t>Writing Check-in 1 (name, age &amp; birthday)</a:t>
                      </a: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a:txBody>
                    <a:bodyPr/>
                    <a:lstStyle/>
                    <a:p>
                      <a:pPr algn="ctr">
                        <a:lnSpc>
                          <a:spcPct val="107000"/>
                        </a:lnSpc>
                        <a:spcAft>
                          <a:spcPts val="0"/>
                        </a:spcAft>
                      </a:pPr>
                      <a:r>
                        <a:rPr lang="en-GB" sz="1400" dirty="0">
                          <a:effectLst/>
                          <a:highlight>
                            <a:srgbClr val="00FFFF"/>
                          </a:highlight>
                          <a:latin typeface="+mn-lt"/>
                          <a:ea typeface="Calibri" panose="020F0502020204030204" pitchFamily="34" charset="0"/>
                          <a:cs typeface="Arial" panose="020B0604020202020204" pitchFamily="34" charset="0"/>
                          <a:hlinkClick r:id="rId5" action="ppaction://hlinksldjump"/>
                        </a:rPr>
                        <a:t>“Wee book” (name &amp; age, birthday, subjects)</a:t>
                      </a:r>
                      <a:endParaRPr lang="en-GB" sz="1400" dirty="0">
                        <a:effectLst/>
                        <a:highlight>
                          <a:srgbClr val="00FFFF"/>
                        </a:highlight>
                        <a:latin typeface="+mn-lt"/>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gridSpan="3">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rPr>
                        <a:t>Writing Check-in 2 (subjects &amp; opinions)</a:t>
                      </a:r>
                    </a:p>
                  </a:txBody>
                  <a:tcPr marL="68580" marR="68580" marT="0" marB="0" anchor="ctr">
                    <a:solidFill>
                      <a:srgbClr val="FF0000">
                        <a:alpha val="10000"/>
                      </a:srgbClr>
                    </a:solidFill>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gridSpan="3">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2" action="ppaction://hlinksldjump"/>
                        </a:rPr>
                        <a:t>Reading &amp; Listening Check-in 2 (subjects, opinions, timetable, break)</a:t>
                      </a:r>
                      <a:endParaRPr lang="en-GB" sz="1400" dirty="0">
                        <a:effectLst/>
                        <a:highlight>
                          <a:srgbClr val="00FF00"/>
                        </a:highlight>
                        <a:latin typeface="+mn-lt"/>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hMerge="1">
                  <a:txBody>
                    <a:bodyPr/>
                    <a:lstStyle/>
                    <a:p>
                      <a:endParaRPr lang="en-GB"/>
                    </a:p>
                  </a:txBody>
                  <a:tcPr/>
                </a:tc>
                <a:tc hMerge="1">
                  <a:txBody>
                    <a:bodyPr/>
                    <a:lstStyle/>
                    <a:p>
                      <a:pPr algn="ctr">
                        <a:lnSpc>
                          <a:spcPct val="107000"/>
                        </a:lnSpc>
                        <a:spcAft>
                          <a:spcPts val="0"/>
                        </a:spcAft>
                      </a:pPr>
                      <a:r>
                        <a:rPr lang="en-GB" sz="1400" dirty="0">
                          <a:effectLst/>
                          <a:highlight>
                            <a:srgbClr val="FFFF00"/>
                          </a:highlight>
                          <a:latin typeface="Arial" panose="020B0604020202020204" pitchFamily="34" charset="0"/>
                          <a:ea typeface="Calibri" panose="020F0502020204030204" pitchFamily="34" charset="0"/>
                          <a:cs typeface="Arial" panose="020B0604020202020204" pitchFamily="34" charset="0"/>
                        </a:rPr>
                        <a:t>Reading &amp; Listening Check-in 2 (subjects, opinions, timetable, break)</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0000">
                        <a:alpha val="10000"/>
                      </a:srgbClr>
                    </a:solidFill>
                  </a:tcPr>
                </a:tc>
                <a:tc>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solidFill>
                      <a:srgbClr val="FF0000">
                        <a:alpha val="10000"/>
                      </a:srgbClr>
                    </a:solidFill>
                  </a:tcPr>
                </a:tc>
                <a:extLst>
                  <a:ext uri="{0D108BD9-81ED-4DB2-BD59-A6C34878D82A}">
                    <a16:rowId xmlns:a16="http://schemas.microsoft.com/office/drawing/2014/main" val="2840048208"/>
                  </a:ext>
                </a:extLst>
              </a:tr>
              <a:tr h="1166949">
                <a:tc>
                  <a:txBody>
                    <a:bodyPr/>
                    <a:lstStyle/>
                    <a:p>
                      <a:pPr algn="ctr">
                        <a:lnSpc>
                          <a:spcPct val="107000"/>
                        </a:lnSpc>
                        <a:spcAft>
                          <a:spcPts val="0"/>
                        </a:spcAft>
                      </a:pPr>
                      <a:r>
                        <a:rPr lang="en-GB" sz="1400" dirty="0">
                          <a:solidFill>
                            <a:schemeClr val="tx1"/>
                          </a:solidFill>
                          <a:effectLst/>
                          <a:latin typeface="+mn-lt"/>
                          <a:cs typeface="Arial" panose="020B0604020202020204" pitchFamily="34" charset="0"/>
                        </a:rPr>
                        <a:t>S2</a:t>
                      </a:r>
                      <a:endParaRPr lang="en-GB"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rgbClr val="00B050"/>
                    </a:solidFill>
                  </a:tcPr>
                </a:tc>
                <a:tc gridSpan="2">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hlinkClick r:id="rId6" action="ppaction://hlinksldjump"/>
                        </a:rPr>
                        <a:t>Reading &amp; Listening Check-in 3 (name, age &amp; birthday)</a:t>
                      </a:r>
                      <a:endParaRPr lang="en-GB" sz="1400" dirty="0">
                        <a:effectLst/>
                        <a:highlight>
                          <a:srgbClr val="FFFF00"/>
                        </a:highligh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hMerge="1">
                  <a:txBody>
                    <a:bodyPr/>
                    <a:lstStyle/>
                    <a:p>
                      <a:endParaRPr lang="en-GB" dirty="0"/>
                    </a:p>
                  </a:txBody>
                  <a:tcPr marL="68580" marR="68580" marT="0" marB="0">
                    <a:solidFill>
                      <a:srgbClr val="00B050">
                        <a:alpha val="10000"/>
                      </a:srgbClr>
                    </a:solidFill>
                  </a:tcPr>
                </a:tc>
                <a:tc>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a:txBody>
                    <a:bodyPr/>
                    <a:lstStyle/>
                    <a:p>
                      <a:pPr algn="ctr"/>
                      <a:r>
                        <a:rPr lang="en-GB" sz="1400" dirty="0">
                          <a:highlight>
                            <a:srgbClr val="00FFFF"/>
                          </a:highlight>
                          <a:latin typeface="+mn-lt"/>
                          <a:hlinkClick r:id="rId7" action="ppaction://hlinksldjump"/>
                        </a:rPr>
                        <a:t>“Wanted” poster (name, age, birthday, appearance)</a:t>
                      </a:r>
                      <a:endParaRPr lang="en-GB" sz="1400" dirty="0">
                        <a:highlight>
                          <a:srgbClr val="00FFFF"/>
                        </a:highlight>
                        <a:latin typeface="+mn-lt"/>
                      </a:endParaRPr>
                    </a:p>
                  </a:txBody>
                  <a:tcPr marL="68580" marR="68580" marT="0" marB="0" anchor="ctr">
                    <a:solidFill>
                      <a:srgbClr val="00B050">
                        <a:alpha val="10000"/>
                      </a:srgbClr>
                    </a:solidFill>
                  </a:tcPr>
                </a:tc>
                <a:tc>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8" action="ppaction://hlinksldjump"/>
                        </a:rPr>
                        <a:t>Talking Check-in 2 (name, age, birthday, appearance, live)</a:t>
                      </a: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gridSpan="2">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6" action="ppaction://hlinksldjump"/>
                        </a:rPr>
                        <a:t>Reading Check-in 4 (free time)</a:t>
                      </a: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hMerge="1">
                  <a:txBody>
                    <a:bodyPr/>
                    <a:lstStyle/>
                    <a:p>
                      <a:endParaRPr lang="en-GB"/>
                    </a:p>
                  </a:txBody>
                  <a:tcPr/>
                </a:tc>
                <a:tc gridSpan="3">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6" action="ppaction://hlinksldjump"/>
                        </a:rPr>
                        <a:t>Listening Check-in 4 (free time)</a:t>
                      </a:r>
                      <a:endParaRPr lang="en-GB" sz="1400" dirty="0">
                        <a:effectLst/>
                        <a:highlight>
                          <a:srgbClr val="00FF00"/>
                        </a:highligh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9" action="ppaction://hlinksldjump"/>
                        </a:rPr>
                        <a:t>Writing Check-in 3 (where I live)</a:t>
                      </a: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00B050">
                        <a:alpha val="10000"/>
                      </a:srgbClr>
                    </a:solidFill>
                  </a:tcPr>
                </a:tc>
                <a:tc hMerge="1">
                  <a:txBody>
                    <a:bodyPr/>
                    <a:lstStyle/>
                    <a:p>
                      <a:endParaRPr lang="en-GB"/>
                    </a:p>
                  </a:txBody>
                  <a:tcPr/>
                </a:tc>
                <a:tc gridSpan="2">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rPr>
                        <a:t>Talking Check-in 3 (directions)</a:t>
                      </a:r>
                    </a:p>
                  </a:txBody>
                  <a:tcPr marL="68580" marR="68580" marT="0" marB="0" anchor="ctr">
                    <a:solidFill>
                      <a:srgbClr val="00B050">
                        <a:alpha val="10000"/>
                      </a:srgbClr>
                    </a:solidFill>
                  </a:tcPr>
                </a:tc>
                <a:tc hMerge="1">
                  <a:txBody>
                    <a:bodyPr/>
                    <a:lstStyle/>
                    <a:p>
                      <a:endParaRPr lang="en-GB"/>
                    </a:p>
                  </a:txBody>
                  <a:tcPr/>
                </a:tc>
                <a:tc>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solidFill>
                      <a:srgbClr val="00B050">
                        <a:alpha val="10000"/>
                      </a:srgbClr>
                    </a:solidFill>
                  </a:tcPr>
                </a:tc>
                <a:extLst>
                  <a:ext uri="{0D108BD9-81ED-4DB2-BD59-A6C34878D82A}">
                    <a16:rowId xmlns:a16="http://schemas.microsoft.com/office/drawing/2014/main" val="1469336560"/>
                  </a:ext>
                </a:extLst>
              </a:tr>
              <a:tr h="506532">
                <a:tc>
                  <a:txBody>
                    <a:bodyPr/>
                    <a:lstStyle/>
                    <a:p>
                      <a:pPr algn="ctr">
                        <a:lnSpc>
                          <a:spcPct val="107000"/>
                        </a:lnSpc>
                        <a:spcAft>
                          <a:spcPts val="0"/>
                        </a:spcAft>
                      </a:pPr>
                      <a:r>
                        <a:rPr lang="en-GB" sz="1400" dirty="0">
                          <a:solidFill>
                            <a:schemeClr val="tx1"/>
                          </a:solidFill>
                          <a:effectLst/>
                          <a:latin typeface="+mn-lt"/>
                          <a:cs typeface="Arial" panose="020B0604020202020204" pitchFamily="34" charset="0"/>
                        </a:rPr>
                        <a:t>S3 </a:t>
                      </a:r>
                      <a:r>
                        <a:rPr lang="en-GB" sz="1400" dirty="0" err="1">
                          <a:solidFill>
                            <a:schemeClr val="tx1"/>
                          </a:solidFill>
                          <a:effectLst/>
                          <a:latin typeface="+mn-lt"/>
                          <a:cs typeface="Arial" panose="020B0604020202020204" pitchFamily="34" charset="0"/>
                        </a:rPr>
                        <a:t>Fre</a:t>
                      </a:r>
                      <a:endParaRPr lang="en-GB" sz="14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solidFill>
                      <a:srgbClr val="7030A0"/>
                    </a:solidFill>
                  </a:tcPr>
                </a:tc>
                <a:tc gridSpan="2">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rPr>
                        <a:t>Listening Check-in 5 (ordering food &amp; drink)</a:t>
                      </a:r>
                    </a:p>
                  </a:txBody>
                  <a:tcPr marL="68580" marR="68580" marT="0" marB="0" anchor="ctr">
                    <a:solidFill>
                      <a:srgbClr val="7030A0">
                        <a:alpha val="10000"/>
                      </a:srgbClr>
                    </a:solidFill>
                  </a:tcPr>
                </a:tc>
                <a:tc hMerge="1">
                  <a:txBody>
                    <a:bodyPr/>
                    <a:lstStyle/>
                    <a:p>
                      <a:endParaRPr lang="en-GB" dirty="0"/>
                    </a:p>
                  </a:txBody>
                  <a:tcPr marL="68580" marR="68580" marT="0" marB="0">
                    <a:solidFill>
                      <a:srgbClr val="7030A0">
                        <a:alpha val="10000"/>
                      </a:srgbClr>
                    </a:solidFill>
                  </a:tcPr>
                </a:tc>
                <a:tc gridSpan="2">
                  <a:txBody>
                    <a:bodyPr/>
                    <a:lstStyle/>
                    <a:p>
                      <a:pPr algn="ctr"/>
                      <a:r>
                        <a:rPr lang="en-GB" sz="1400" dirty="0">
                          <a:highlight>
                            <a:srgbClr val="FFFF00"/>
                          </a:highlight>
                        </a:rPr>
                        <a:t>Reading Check-in 5 (TV)</a:t>
                      </a:r>
                    </a:p>
                  </a:txBody>
                  <a:tcPr marL="68580" marR="68580" marT="0" marB="0" anchor="ctr">
                    <a:solidFill>
                      <a:srgbClr val="7030A0">
                        <a:alpha val="10000"/>
                      </a:srgbClr>
                    </a:solidFill>
                  </a:tcPr>
                </a:tc>
                <a:tc hMerge="1">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rPr>
                        <a:t>Talking Check-in 4 (TV/cinema)</a:t>
                      </a:r>
                    </a:p>
                  </a:txBody>
                  <a:tcPr marL="68580" marR="68580" marT="0" marB="0" anchor="ctr">
                    <a:solidFill>
                      <a:srgbClr val="7030A0">
                        <a:alpha val="10000"/>
                      </a:srgbClr>
                    </a:solidFill>
                  </a:tcPr>
                </a:tc>
                <a:tc gridSpan="2">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rPr>
                        <a:t>Writing Check-in 4 (TV/cinema)</a:t>
                      </a:r>
                    </a:p>
                  </a:txBody>
                  <a:tcPr marL="68580" marR="68580" marT="0" marB="0" anchor="ctr">
                    <a:solidFill>
                      <a:srgbClr val="7030A0">
                        <a:alpha val="10000"/>
                      </a:srgbClr>
                    </a:solidFill>
                  </a:tcPr>
                </a:tc>
                <a:tc hMerge="1">
                  <a:txBody>
                    <a:bodyPr/>
                    <a:lstStyle/>
                    <a:p>
                      <a:endParaRPr lang="en-GB" dirty="0"/>
                    </a:p>
                  </a:txBody>
                  <a:tcPr marL="68580" marR="68580" marT="0" marB="0">
                    <a:solidFill>
                      <a:srgbClr val="7030A0">
                        <a:alpha val="10000"/>
                      </a:srgbClr>
                    </a:solidFill>
                  </a:tcPr>
                </a:tc>
                <a:tc gridSpan="2">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hMerge="1">
                  <a:txBody>
                    <a:bodyPr/>
                    <a:lstStyle/>
                    <a:p>
                      <a:endParaRPr lang="en-GB"/>
                    </a:p>
                  </a:txBody>
                  <a:tcPr/>
                </a:tc>
                <a:tc gridSpan="3">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rPr>
                        <a:t>Reading Check-in 6 (Media)</a:t>
                      </a:r>
                    </a:p>
                  </a:txBody>
                  <a:tcPr marL="68580" marR="68580" marT="0" marB="0" anchor="ctr">
                    <a:solidFill>
                      <a:srgbClr val="7030A0">
                        <a:alpha val="10000"/>
                      </a:srgbClr>
                    </a:solidFill>
                  </a:tcPr>
                </a:tc>
                <a:tc hMerge="1">
                  <a:txBody>
                    <a:bodyPr/>
                    <a:lstStyle/>
                    <a:p>
                      <a:pPr algn="ctr">
                        <a:lnSpc>
                          <a:spcPct val="107000"/>
                        </a:lnSpc>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hMerge="1">
                  <a:txBody>
                    <a:bodyPr/>
                    <a:lstStyle/>
                    <a:p>
                      <a:endParaRPr lang="en-GB"/>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a:txBody>
                    <a:bodyPr/>
                    <a:lstStyle/>
                    <a:p>
                      <a:pPr>
                        <a:lnSpc>
                          <a:spcPct val="107000"/>
                        </a:lnSpc>
                        <a:spcAft>
                          <a:spcPts val="0"/>
                        </a:spcAft>
                      </a:pPr>
                      <a:r>
                        <a:rPr lang="en-GB" sz="1100" dirty="0">
                          <a:effectLst/>
                          <a:latin typeface="+mn-lt"/>
                          <a:ea typeface="Calibri" panose="020F0502020204030204" pitchFamily="34" charset="0"/>
                          <a:cs typeface="Times New Roman" panose="02020603050405020304" pitchFamily="18" charset="0"/>
                        </a:rPr>
                        <a:t>“Wee book” (media &amp; </a:t>
                      </a:r>
                      <a:r>
                        <a:rPr lang="en-GB" sz="900" dirty="0">
                          <a:effectLst/>
                          <a:latin typeface="+mn-lt"/>
                          <a:ea typeface="Calibri" panose="020F0502020204030204" pitchFamily="34" charset="0"/>
                          <a:cs typeface="Times New Roman" panose="02020603050405020304" pitchFamily="18" charset="0"/>
                        </a:rPr>
                        <a:t>relationships)</a:t>
                      </a:r>
                    </a:p>
                  </a:txBody>
                  <a:tcPr marL="68580" marR="68580" marT="0" marB="0">
                    <a:solidFill>
                      <a:srgbClr val="7030A0">
                        <a:alpha val="10000"/>
                      </a:srgbClr>
                    </a:solidFill>
                  </a:tcPr>
                </a:tc>
                <a:extLst>
                  <a:ext uri="{0D108BD9-81ED-4DB2-BD59-A6C34878D82A}">
                    <a16:rowId xmlns:a16="http://schemas.microsoft.com/office/drawing/2014/main" val="2140941459"/>
                  </a:ext>
                </a:extLst>
              </a:tr>
              <a:tr h="506532">
                <a:tc>
                  <a:txBody>
                    <a:bodyPr/>
                    <a:lstStyle/>
                    <a:p>
                      <a:pPr algn="ctr">
                        <a:lnSpc>
                          <a:spcPct val="107000"/>
                        </a:lnSpc>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S3 Spa</a:t>
                      </a:r>
                    </a:p>
                  </a:txBody>
                  <a:tcPr marL="68580" marR="68580" marT="0" marB="0" anchor="ctr">
                    <a:solidFill>
                      <a:srgbClr val="7030A0"/>
                    </a:solidFill>
                  </a:tcPr>
                </a:tc>
                <a:tc gridSpan="2">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rPr>
                        <a:t>Listening Check-in 5 (favourite day)</a:t>
                      </a:r>
                    </a:p>
                  </a:txBody>
                  <a:tcPr marL="68580" marR="68580" marT="0" marB="0" anchor="ctr">
                    <a:solidFill>
                      <a:srgbClr val="7030A0">
                        <a:alpha val="10000"/>
                      </a:srgbClr>
                    </a:solidFill>
                  </a:tcPr>
                </a:tc>
                <a:tc hMerge="1">
                  <a:txBody>
                    <a:bodyPr/>
                    <a:lstStyle/>
                    <a:p>
                      <a:endParaRPr lang="en-GB"/>
                    </a:p>
                  </a:txBody>
                  <a:tcPr/>
                </a:tc>
                <a:tc gridSpan="2">
                  <a:txBody>
                    <a:bodyPr/>
                    <a:lstStyle/>
                    <a:p>
                      <a:pPr algn="ctr"/>
                      <a:r>
                        <a:rPr lang="en-GB" sz="1400" dirty="0">
                          <a:highlight>
                            <a:srgbClr val="00FF00"/>
                          </a:highlight>
                        </a:rPr>
                        <a:t>Writing Check-in 4 (favourite day, subjects, opinions &amp; reasons)</a:t>
                      </a:r>
                    </a:p>
                  </a:txBody>
                  <a:tcPr marL="68580" marR="68580" marT="0" marB="0" anchor="ctr">
                    <a:solidFill>
                      <a:srgbClr val="7030A0">
                        <a:alpha val="10000"/>
                      </a:srgbClr>
                    </a:solidFill>
                  </a:tcPr>
                </a:tc>
                <a:tc hMerge="1">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gridSpan="2">
                  <a:txBody>
                    <a:bodyPr/>
                    <a:lstStyle/>
                    <a:p>
                      <a:pPr algn="ctr">
                        <a:lnSpc>
                          <a:spcPct val="107000"/>
                        </a:lnSpc>
                        <a:spcAft>
                          <a:spcPts val="0"/>
                        </a:spcAft>
                      </a:pPr>
                      <a:r>
                        <a:rPr lang="en-GB" sz="1400" dirty="0">
                          <a:effectLst/>
                          <a:highlight>
                            <a:srgbClr val="FFFF00"/>
                          </a:highlight>
                          <a:latin typeface="+mn-lt"/>
                          <a:ea typeface="Calibri" panose="020F0502020204030204" pitchFamily="34" charset="0"/>
                          <a:cs typeface="Arial" panose="020B0604020202020204" pitchFamily="34" charset="0"/>
                        </a:rPr>
                        <a:t>Reading Check-in 5 (favourite day, subjects, opinions &amp; reasons, facilities)</a:t>
                      </a:r>
                    </a:p>
                  </a:txBody>
                  <a:tcPr marL="68580" marR="68580" marT="0" marB="0" anchor="ctr">
                    <a:solidFill>
                      <a:srgbClr val="7030A0">
                        <a:alpha val="10000"/>
                      </a:srgbClr>
                    </a:solidFill>
                  </a:tcPr>
                </a:tc>
                <a:tc hMerge="1">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gridSpan="3">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10" action="ppaction://hlinksldjump"/>
                        </a:rPr>
                        <a:t>Talking Check-in 4 (school – all)</a:t>
                      </a:r>
                      <a:endParaRPr lang="en-GB" sz="1400" dirty="0">
                        <a:effectLst/>
                        <a:highlight>
                          <a:srgbClr val="00FF00"/>
                        </a:highligh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hMerge="1">
                  <a:txBody>
                    <a:bodyPr/>
                    <a:lstStyle/>
                    <a:p>
                      <a:endParaRPr lang="en-GB"/>
                    </a:p>
                  </a:txBody>
                  <a:tcPr/>
                </a:tc>
                <a:tc hMerge="1">
                  <a:txBody>
                    <a:bodyPr/>
                    <a:lstStyle/>
                    <a:p>
                      <a:endParaRPr lang="en-GB"/>
                    </a:p>
                  </a:txBody>
                  <a:tcPr/>
                </a:tc>
                <a:tc>
                  <a:txBody>
                    <a:bodyPr/>
                    <a:lstStyle/>
                    <a:p>
                      <a:pPr algn="ctr">
                        <a:lnSpc>
                          <a:spcPct val="107000"/>
                        </a:lnSpc>
                        <a:spcAft>
                          <a:spcPts val="0"/>
                        </a:spcAft>
                      </a:pPr>
                      <a:r>
                        <a:rPr lang="en-GB" sz="1400" dirty="0">
                          <a:effectLst/>
                          <a:highlight>
                            <a:srgbClr val="00FF00"/>
                          </a:highlight>
                          <a:latin typeface="+mn-lt"/>
                          <a:ea typeface="Calibri" panose="020F0502020204030204" pitchFamily="34" charset="0"/>
                          <a:cs typeface="Arial" panose="020B0604020202020204" pitchFamily="34" charset="0"/>
                          <a:hlinkClick r:id="rId11" action="ppaction://hlinksldjump"/>
                        </a:rPr>
                        <a:t>Writing Check-in 5 (school – all)</a:t>
                      </a:r>
                      <a:endParaRPr lang="en-GB" sz="1400" dirty="0">
                        <a:effectLst/>
                        <a:highlight>
                          <a:srgbClr val="00FF00"/>
                        </a:highligh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gridSpan="3">
                  <a:txBody>
                    <a:bodyPr/>
                    <a:lstStyle/>
                    <a:p>
                      <a:pPr algn="ctr">
                        <a:lnSpc>
                          <a:spcPct val="107000"/>
                        </a:lnSpc>
                        <a:spcAft>
                          <a:spcPts val="0"/>
                        </a:spcAft>
                      </a:pPr>
                      <a:endParaRPr lang="en-GB" sz="1400" dirty="0">
                        <a:effectLst/>
                        <a:latin typeface="+mn-lt"/>
                        <a:ea typeface="Calibri" panose="020F0502020204030204" pitchFamily="34" charset="0"/>
                        <a:cs typeface="Arial" panose="020B0604020202020204" pitchFamily="34" charset="0"/>
                      </a:endParaRPr>
                    </a:p>
                  </a:txBody>
                  <a:tcPr marL="68580" marR="68580" marT="0" marB="0" anchor="ctr">
                    <a:solidFill>
                      <a:srgbClr val="7030A0">
                        <a:alpha val="10000"/>
                      </a:srgbClr>
                    </a:solidFill>
                  </a:tcPr>
                </a:tc>
                <a:tc hMerge="1">
                  <a:txBody>
                    <a:bodyPr/>
                    <a:lstStyle/>
                    <a:p>
                      <a:endParaRPr lang="en-GB"/>
                    </a:p>
                  </a:txBody>
                  <a:tcPr/>
                </a:tc>
                <a:tc hMerge="1">
                  <a:txBody>
                    <a:bodyPr/>
                    <a:lstStyle/>
                    <a:p>
                      <a:endParaRPr lang="en-GB"/>
                    </a:p>
                  </a:txBody>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dirty="0">
                          <a:effectLst/>
                          <a:highlight>
                            <a:srgbClr val="FFFF00"/>
                          </a:highlight>
                          <a:latin typeface="+mn-lt"/>
                          <a:ea typeface="Calibri" panose="020F0502020204030204" pitchFamily="34" charset="0"/>
                          <a:cs typeface="Arial" panose="020B0604020202020204" pitchFamily="34" charset="0"/>
                        </a:rPr>
                        <a:t>Talking Check-in 5 (ordering food)</a:t>
                      </a:r>
                    </a:p>
                  </a:txBody>
                  <a:tcPr marL="68580" marR="68580" marT="0" marB="0" anchor="ctr">
                    <a:solidFill>
                      <a:srgbClr val="7030A0">
                        <a:alpha val="10000"/>
                      </a:srgbClr>
                    </a:solidFill>
                  </a:tcPr>
                </a:tc>
                <a:tc>
                  <a:txBody>
                    <a:bodyPr/>
                    <a:lstStyle/>
                    <a:p>
                      <a:pPr algn="ctr">
                        <a:lnSpc>
                          <a:spcPct val="107000"/>
                        </a:lnSpc>
                        <a:spcAft>
                          <a:spcPts val="0"/>
                        </a:spcAft>
                      </a:pPr>
                      <a:endParaRPr lang="en-GB" sz="1400" dirty="0">
                        <a:effectLst/>
                        <a:highlight>
                          <a:srgbClr val="00FFFF"/>
                        </a:highligh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highlight>
                            <a:srgbClr val="00FFFF"/>
                          </a:highlight>
                          <a:latin typeface="+mn-lt"/>
                          <a:ea typeface="Calibri" panose="020F0502020204030204" pitchFamily="34" charset="0"/>
                          <a:cs typeface="Times New Roman" panose="02020603050405020304" pitchFamily="18" charset="0"/>
                          <a:hlinkClick r:id="rId12" action="ppaction://hlinksldjump"/>
                        </a:rPr>
                        <a:t>Coco film project</a:t>
                      </a:r>
                      <a:endParaRPr lang="en-GB" sz="1400" dirty="0">
                        <a:effectLst/>
                        <a:highlight>
                          <a:srgbClr val="00FFFF"/>
                        </a:highlight>
                        <a:latin typeface="+mn-lt"/>
                        <a:ea typeface="Calibri" panose="020F0502020204030204" pitchFamily="34" charset="0"/>
                        <a:cs typeface="Times New Roman" panose="02020603050405020304" pitchFamily="18" charset="0"/>
                      </a:endParaRPr>
                    </a:p>
                  </a:txBody>
                  <a:tcPr marL="68580" marR="68580" marT="0" marB="0">
                    <a:solidFill>
                      <a:srgbClr val="7030A0">
                        <a:alpha val="10000"/>
                      </a:srgbClr>
                    </a:solidFill>
                  </a:tcPr>
                </a:tc>
                <a:extLst>
                  <a:ext uri="{0D108BD9-81ED-4DB2-BD59-A6C34878D82A}">
                    <a16:rowId xmlns:a16="http://schemas.microsoft.com/office/drawing/2014/main" val="1597428007"/>
                  </a:ext>
                </a:extLst>
              </a:tr>
            </a:tbl>
          </a:graphicData>
        </a:graphic>
      </p:graphicFrame>
      <p:sp>
        <p:nvSpPr>
          <p:cNvPr id="3" name="TextBox 2">
            <a:extLst>
              <a:ext uri="{FF2B5EF4-FFF2-40B4-BE49-F238E27FC236}">
                <a16:creationId xmlns:a16="http://schemas.microsoft.com/office/drawing/2014/main" id="{B9D76D0D-76F0-6AB8-077C-97DD78936B91}"/>
              </a:ext>
            </a:extLst>
          </p:cNvPr>
          <p:cNvSpPr txBox="1"/>
          <p:nvPr/>
        </p:nvSpPr>
        <p:spPr>
          <a:xfrm>
            <a:off x="4133929" y="-81887"/>
            <a:ext cx="52598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Assessment Calendar</a:t>
            </a:r>
          </a:p>
        </p:txBody>
      </p:sp>
      <p:pic>
        <p:nvPicPr>
          <p:cNvPr id="4" name="Picture 3">
            <a:hlinkClick r:id="rId13" action="ppaction://hlinksldjump"/>
          </p:cNvPr>
          <p:cNvPicPr>
            <a:picLocks noChangeAspect="1"/>
          </p:cNvPicPr>
          <p:nvPr/>
        </p:nvPicPr>
        <p:blipFill>
          <a:blip r:embed="rId14"/>
          <a:stretch>
            <a:fillRect/>
          </a:stretch>
        </p:blipFill>
        <p:spPr>
          <a:xfrm>
            <a:off x="10499569" y="620307"/>
            <a:ext cx="1370214" cy="418031"/>
          </a:xfrm>
          <a:prstGeom prst="rect">
            <a:avLst/>
          </a:prstGeom>
        </p:spPr>
      </p:pic>
    </p:spTree>
    <p:extLst>
      <p:ext uri="{BB962C8B-B14F-4D97-AF65-F5344CB8AC3E}">
        <p14:creationId xmlns:p14="http://schemas.microsoft.com/office/powerpoint/2010/main" val="3544926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B383-5FA0-4A66-A631-788CABCCA1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6EDE29-759C-8752-C769-5D3080417F21}"/>
              </a:ext>
            </a:extLst>
          </p:cNvPr>
          <p:cNvSpPr txBox="1"/>
          <p:nvPr/>
        </p:nvSpPr>
        <p:spPr>
          <a:xfrm>
            <a:off x="152400" y="111760"/>
            <a:ext cx="3826881"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S1 French: Talking Check-in 1</a:t>
            </a:r>
          </a:p>
        </p:txBody>
      </p:sp>
      <p:sp>
        <p:nvSpPr>
          <p:cNvPr id="4" name="TextBox 3">
            <a:extLst>
              <a:ext uri="{FF2B5EF4-FFF2-40B4-BE49-F238E27FC236}">
                <a16:creationId xmlns:a16="http://schemas.microsoft.com/office/drawing/2014/main" id="{FA75AE2B-18E3-F7D8-0DAE-A88280E8C048}"/>
              </a:ext>
            </a:extLst>
          </p:cNvPr>
          <p:cNvSpPr txBox="1"/>
          <p:nvPr/>
        </p:nvSpPr>
        <p:spPr>
          <a:xfrm>
            <a:off x="4068341" y="1890121"/>
            <a:ext cx="3449881" cy="5078313"/>
          </a:xfrm>
          <a:prstGeom prst="rect">
            <a:avLst/>
          </a:prstGeom>
          <a:noFill/>
        </p:spPr>
        <p:txBody>
          <a:bodyPr wrap="square" rtlCol="0">
            <a:spAutoFit/>
          </a:bodyPr>
          <a:lstStyle/>
          <a:p>
            <a:r>
              <a:rPr lang="en-GB" b="1" dirty="0">
                <a:solidFill>
                  <a:schemeClr val="tx2"/>
                </a:solidFill>
                <a:cs typeface="Calibri"/>
              </a:rPr>
              <a:t>MOST </a:t>
            </a:r>
          </a:p>
          <a:p>
            <a:endParaRPr lang="en-US" dirty="0">
              <a:solidFill>
                <a:srgbClr val="FF0000"/>
              </a:solidFill>
              <a:ea typeface="+mn-lt"/>
              <a:cs typeface="+mn-lt"/>
            </a:endParaRPr>
          </a:p>
          <a:p>
            <a:pPr lvl="0"/>
            <a:r>
              <a:rPr lang="en-GB" dirty="0"/>
              <a:t>When Talking, using what I know about pronunciation I can work out how to say some words without help. I can remember and say short chunks from memory, and use my SB for harder ones.</a:t>
            </a:r>
          </a:p>
          <a:p>
            <a:pPr lvl="0"/>
            <a:endParaRPr lang="en-GB" dirty="0"/>
          </a:p>
          <a:p>
            <a:r>
              <a:rPr lang="en-GB" dirty="0"/>
              <a:t>I can give information about my and someone else’s name, age and birthday with enough accuracy that all of what I say can be understood, even if there are minor mistakes. I can do this mostly without pausing or prompting. I can ask a question to find out personal information.</a:t>
            </a:r>
          </a:p>
        </p:txBody>
      </p:sp>
      <p:sp>
        <p:nvSpPr>
          <p:cNvPr id="5" name="TextBox 4">
            <a:extLst>
              <a:ext uri="{FF2B5EF4-FFF2-40B4-BE49-F238E27FC236}">
                <a16:creationId xmlns:a16="http://schemas.microsoft.com/office/drawing/2014/main" id="{4785549A-58E3-726A-C7DC-C333673E47C3}"/>
              </a:ext>
            </a:extLst>
          </p:cNvPr>
          <p:cNvSpPr txBox="1"/>
          <p:nvPr/>
        </p:nvSpPr>
        <p:spPr>
          <a:xfrm>
            <a:off x="7942704" y="617465"/>
            <a:ext cx="3596441" cy="5078313"/>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When Talking, using what I know about pronunciation I can easily work out how to say most words without help. I can remember and say lots of chunks from memory, including some harder ones, without help.</a:t>
            </a:r>
          </a:p>
          <a:p>
            <a:pPr lvl="0"/>
            <a:endParaRPr lang="en-GB" dirty="0"/>
          </a:p>
          <a:p>
            <a:r>
              <a:rPr lang="en-GB" dirty="0"/>
              <a:t>I can give I can give information about my and someone else’s name, age and birthday accurately and fluently within minimal or no pauses. I can ask a range of questions to find out personal information.</a:t>
            </a:r>
          </a:p>
          <a:p>
            <a:pPr lvl="0"/>
            <a:endParaRPr lang="en-GB" dirty="0"/>
          </a:p>
        </p:txBody>
      </p:sp>
      <p:sp>
        <p:nvSpPr>
          <p:cNvPr id="6" name="TextBox 5">
            <a:extLst>
              <a:ext uri="{FF2B5EF4-FFF2-40B4-BE49-F238E27FC236}">
                <a16:creationId xmlns:a16="http://schemas.microsoft.com/office/drawing/2014/main" id="{24D16777-5562-18D8-8577-50FB20B9DE7A}"/>
              </a:ext>
            </a:extLst>
          </p:cNvPr>
          <p:cNvSpPr txBox="1"/>
          <p:nvPr/>
        </p:nvSpPr>
        <p:spPr>
          <a:xfrm>
            <a:off x="290013" y="762691"/>
            <a:ext cx="3687859" cy="4416594"/>
          </a:xfrm>
          <a:prstGeom prst="rect">
            <a:avLst/>
          </a:prstGeom>
          <a:noFill/>
        </p:spPr>
        <p:txBody>
          <a:bodyPr wrap="square" rtlCol="0">
            <a:spAutoFit/>
          </a:bodyPr>
          <a:lstStyle/>
          <a:p>
            <a:r>
              <a:rPr lang="en-GB" b="1" dirty="0">
                <a:solidFill>
                  <a:schemeClr val="tx2"/>
                </a:solidFill>
                <a:cs typeface="Calibri"/>
              </a:rPr>
              <a:t>EVERYONE</a:t>
            </a:r>
          </a:p>
          <a:p>
            <a:endParaRPr lang="en-US" sz="1100" dirty="0">
              <a:solidFill>
                <a:schemeClr val="tx2"/>
              </a:solidFill>
              <a:ea typeface="+mn-lt"/>
              <a:cs typeface="+mn-lt"/>
            </a:endParaRPr>
          </a:p>
          <a:p>
            <a:pPr lvl="0"/>
            <a:r>
              <a:rPr lang="en-GB" dirty="0"/>
              <a:t>When Talking, I note down the pronunciation of new words on my SB and this helps me say them. I use my SB to remember how to say most chunks.</a:t>
            </a:r>
          </a:p>
          <a:p>
            <a:pPr lvl="0"/>
            <a:endParaRPr lang="en-GB" dirty="0"/>
          </a:p>
          <a:p>
            <a:pPr lvl="0"/>
            <a:r>
              <a:rPr lang="en-GB" dirty="0"/>
              <a:t>I can give information about my and someone else’s name, age and birthday with enough accuracy that most of what I say can be understood, even if there are mistakes. I can do this even though I may pause and on occasion need prompting. </a:t>
            </a:r>
          </a:p>
        </p:txBody>
      </p:sp>
      <p:cxnSp>
        <p:nvCxnSpPr>
          <p:cNvPr id="8" name="Straight Connector 7">
            <a:extLst>
              <a:ext uri="{FF2B5EF4-FFF2-40B4-BE49-F238E27FC236}">
                <a16:creationId xmlns:a16="http://schemas.microsoft.com/office/drawing/2014/main" id="{5B5DA418-ACE9-086F-0141-30403755EA69}"/>
              </a:ext>
            </a:extLst>
          </p:cNvPr>
          <p:cNvCxnSpPr/>
          <p:nvPr/>
        </p:nvCxnSpPr>
        <p:spPr>
          <a:xfrm>
            <a:off x="290013" y="1155565"/>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4F9B16-7942-8FEA-C74C-E9D1BD22D3B6}"/>
              </a:ext>
            </a:extLst>
          </p:cNvPr>
          <p:cNvCxnSpPr/>
          <p:nvPr/>
        </p:nvCxnSpPr>
        <p:spPr>
          <a:xfrm>
            <a:off x="4196309" y="2329273"/>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1FD5A6-79C6-CFF7-792A-A6AF597B79E6}"/>
              </a:ext>
            </a:extLst>
          </p:cNvPr>
          <p:cNvCxnSpPr/>
          <p:nvPr/>
        </p:nvCxnSpPr>
        <p:spPr>
          <a:xfrm>
            <a:off x="7942704" y="1087474"/>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227973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2F09-0E65-663B-E1AB-1BFC959A7B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767DFE-9A26-275F-D39D-F9A9FCE2BD41}"/>
              </a:ext>
            </a:extLst>
          </p:cNvPr>
          <p:cNvSpPr txBox="1"/>
          <p:nvPr/>
        </p:nvSpPr>
        <p:spPr>
          <a:xfrm>
            <a:off x="152400" y="111760"/>
            <a:ext cx="3825278"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S1 French: Writing Check-in 1</a:t>
            </a:r>
          </a:p>
        </p:txBody>
      </p:sp>
      <p:sp>
        <p:nvSpPr>
          <p:cNvPr id="4" name="TextBox 3">
            <a:extLst>
              <a:ext uri="{FF2B5EF4-FFF2-40B4-BE49-F238E27FC236}">
                <a16:creationId xmlns:a16="http://schemas.microsoft.com/office/drawing/2014/main" id="{70018077-94E2-A4C2-CBFF-152EDAE916FC}"/>
              </a:ext>
            </a:extLst>
          </p:cNvPr>
          <p:cNvSpPr txBox="1"/>
          <p:nvPr/>
        </p:nvSpPr>
        <p:spPr>
          <a:xfrm>
            <a:off x="4312596" y="4229222"/>
            <a:ext cx="3449881" cy="2585323"/>
          </a:xfrm>
          <a:prstGeom prst="rect">
            <a:avLst/>
          </a:prstGeom>
          <a:noFill/>
        </p:spPr>
        <p:txBody>
          <a:bodyPr wrap="square" rtlCol="0">
            <a:spAutoFit/>
          </a:bodyPr>
          <a:lstStyle/>
          <a:p>
            <a:r>
              <a:rPr lang="en-GB" b="1" dirty="0">
                <a:solidFill>
                  <a:schemeClr val="tx2"/>
                </a:solidFill>
                <a:cs typeface="Calibri"/>
              </a:rPr>
              <a:t>MOST </a:t>
            </a:r>
          </a:p>
          <a:p>
            <a:endParaRPr lang="en-US" dirty="0">
              <a:solidFill>
                <a:srgbClr val="FF0000"/>
              </a:solidFill>
              <a:ea typeface="+mn-lt"/>
              <a:cs typeface="+mn-lt"/>
            </a:endParaRPr>
          </a:p>
          <a:p>
            <a:pPr lvl="0"/>
            <a:r>
              <a:rPr lang="en-GB" dirty="0"/>
              <a:t>I  can write most French words correctly on the topic I’m studying using some simple and some longer sentences. I can link these together using ‘and’, ‘but’ or ‘also’ in French. I can use the Correction Code to fix mistakes in my writing.</a:t>
            </a:r>
          </a:p>
        </p:txBody>
      </p:sp>
      <p:sp>
        <p:nvSpPr>
          <p:cNvPr id="5" name="TextBox 4">
            <a:extLst>
              <a:ext uri="{FF2B5EF4-FFF2-40B4-BE49-F238E27FC236}">
                <a16:creationId xmlns:a16="http://schemas.microsoft.com/office/drawing/2014/main" id="{C0DEDB07-4C10-6F1E-B052-B5D2036E642C}"/>
              </a:ext>
            </a:extLst>
          </p:cNvPr>
          <p:cNvSpPr txBox="1"/>
          <p:nvPr/>
        </p:nvSpPr>
        <p:spPr>
          <a:xfrm>
            <a:off x="8123660" y="4229222"/>
            <a:ext cx="3596441" cy="2585323"/>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I can write almost all the French words on the topic I am studying correctly, using longer sentences and linking these together with ‘and’, ‘but’ or ‘also’ in French. I can confidently use the Correction Code to fix mistakes in my writing.</a:t>
            </a:r>
          </a:p>
        </p:txBody>
      </p:sp>
      <p:sp>
        <p:nvSpPr>
          <p:cNvPr id="6" name="TextBox 5">
            <a:extLst>
              <a:ext uri="{FF2B5EF4-FFF2-40B4-BE49-F238E27FC236}">
                <a16:creationId xmlns:a16="http://schemas.microsoft.com/office/drawing/2014/main" id="{8F9BBDC6-A8E6-F9A2-EDA6-0E0FA1A3ED50}"/>
              </a:ext>
            </a:extLst>
          </p:cNvPr>
          <p:cNvSpPr txBox="1"/>
          <p:nvPr/>
        </p:nvSpPr>
        <p:spPr>
          <a:xfrm>
            <a:off x="424151" y="4229222"/>
            <a:ext cx="3687859" cy="2031325"/>
          </a:xfrm>
          <a:prstGeom prst="rect">
            <a:avLst/>
          </a:prstGeom>
          <a:noFill/>
        </p:spPr>
        <p:txBody>
          <a:bodyPr wrap="square" rtlCol="0">
            <a:spAutoFit/>
          </a:bodyPr>
          <a:lstStyle/>
          <a:p>
            <a:r>
              <a:rPr lang="en-GB" b="1" dirty="0">
                <a:solidFill>
                  <a:schemeClr val="tx2"/>
                </a:solidFill>
                <a:cs typeface="Calibri"/>
              </a:rPr>
              <a:t>EVERYONE</a:t>
            </a:r>
          </a:p>
          <a:p>
            <a:endParaRPr lang="en-US" dirty="0">
              <a:solidFill>
                <a:schemeClr val="tx2"/>
              </a:solidFill>
              <a:ea typeface="+mn-lt"/>
              <a:cs typeface="+mn-lt"/>
            </a:endParaRPr>
          </a:p>
          <a:p>
            <a:pPr lvl="0"/>
            <a:r>
              <a:rPr lang="en-GB" dirty="0"/>
              <a:t>I can write some French words correctly on the topic I’m studying, in simple sentences. With help, I can use the Correction Code to fix mistakes in my writing.</a:t>
            </a:r>
          </a:p>
        </p:txBody>
      </p:sp>
      <p:cxnSp>
        <p:nvCxnSpPr>
          <p:cNvPr id="8" name="Straight Connector 7">
            <a:extLst>
              <a:ext uri="{FF2B5EF4-FFF2-40B4-BE49-F238E27FC236}">
                <a16:creationId xmlns:a16="http://schemas.microsoft.com/office/drawing/2014/main" id="{AF017F3D-9BBE-4CEF-5788-823F03DD000C}"/>
              </a:ext>
            </a:extLst>
          </p:cNvPr>
          <p:cNvCxnSpPr/>
          <p:nvPr/>
        </p:nvCxnSpPr>
        <p:spPr>
          <a:xfrm>
            <a:off x="417461" y="4540210"/>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4B514F-862A-F7E9-6AD5-99F7BF13C403}"/>
              </a:ext>
            </a:extLst>
          </p:cNvPr>
          <p:cNvCxnSpPr/>
          <p:nvPr/>
        </p:nvCxnSpPr>
        <p:spPr>
          <a:xfrm>
            <a:off x="4319139" y="4540210"/>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C3F831-5B89-F3C8-B94B-292ACF5D7324}"/>
              </a:ext>
            </a:extLst>
          </p:cNvPr>
          <p:cNvCxnSpPr/>
          <p:nvPr/>
        </p:nvCxnSpPr>
        <p:spPr>
          <a:xfrm>
            <a:off x="8123661" y="4544852"/>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4" name="Picture 13">
            <a:extLst>
              <a:ext uri="{FF2B5EF4-FFF2-40B4-BE49-F238E27FC236}">
                <a16:creationId xmlns:a16="http://schemas.microsoft.com/office/drawing/2014/main" id="{6D72E3EB-BC61-6F7C-4A07-304077E040DA}"/>
              </a:ext>
            </a:extLst>
          </p:cNvPr>
          <p:cNvPicPr>
            <a:picLocks noChangeAspect="1"/>
          </p:cNvPicPr>
          <p:nvPr/>
        </p:nvPicPr>
        <p:blipFill>
          <a:blip r:embed="rId2"/>
          <a:stretch>
            <a:fillRect/>
          </a:stretch>
        </p:blipFill>
        <p:spPr>
          <a:xfrm>
            <a:off x="8120113" y="686399"/>
            <a:ext cx="3919487" cy="1428030"/>
          </a:xfrm>
          <a:prstGeom prst="rect">
            <a:avLst/>
          </a:prstGeom>
        </p:spPr>
      </p:pic>
      <p:pic>
        <p:nvPicPr>
          <p:cNvPr id="15" name="Picture 14">
            <a:extLst>
              <a:ext uri="{FF2B5EF4-FFF2-40B4-BE49-F238E27FC236}">
                <a16:creationId xmlns:a16="http://schemas.microsoft.com/office/drawing/2014/main" id="{4C9AA3F1-3C02-F6B3-64B8-FAD6A9BFB89A}"/>
              </a:ext>
            </a:extLst>
          </p:cNvPr>
          <p:cNvPicPr>
            <a:picLocks noChangeAspect="1"/>
          </p:cNvPicPr>
          <p:nvPr/>
        </p:nvPicPr>
        <p:blipFill>
          <a:blip r:embed="rId3"/>
          <a:stretch>
            <a:fillRect/>
          </a:stretch>
        </p:blipFill>
        <p:spPr>
          <a:xfrm>
            <a:off x="223565" y="3048122"/>
            <a:ext cx="3648075" cy="1181100"/>
          </a:xfrm>
          <a:prstGeom prst="rect">
            <a:avLst/>
          </a:prstGeom>
        </p:spPr>
      </p:pic>
      <p:pic>
        <p:nvPicPr>
          <p:cNvPr id="16" name="Picture 15">
            <a:extLst>
              <a:ext uri="{FF2B5EF4-FFF2-40B4-BE49-F238E27FC236}">
                <a16:creationId xmlns:a16="http://schemas.microsoft.com/office/drawing/2014/main" id="{7C6E8173-81EA-1696-D1C0-C4859E13DF23}"/>
              </a:ext>
            </a:extLst>
          </p:cNvPr>
          <p:cNvPicPr>
            <a:picLocks noChangeAspect="1"/>
          </p:cNvPicPr>
          <p:nvPr/>
        </p:nvPicPr>
        <p:blipFill>
          <a:blip r:embed="rId4"/>
          <a:stretch>
            <a:fillRect/>
          </a:stretch>
        </p:blipFill>
        <p:spPr>
          <a:xfrm>
            <a:off x="3889648" y="2077998"/>
            <a:ext cx="4295775" cy="981075"/>
          </a:xfrm>
          <a:prstGeom prst="rect">
            <a:avLst/>
          </a:prstGeom>
        </p:spPr>
      </p:pic>
      <p:pic>
        <p:nvPicPr>
          <p:cNvPr id="13" name="Picture 12">
            <a:hlinkClick r:id="rId5" action="ppaction://hlinksldjump"/>
          </p:cNvPr>
          <p:cNvPicPr>
            <a:picLocks noChangeAspect="1"/>
          </p:cNvPicPr>
          <p:nvPr/>
        </p:nvPicPr>
        <p:blipFill>
          <a:blip r:embed="rId6"/>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3335518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6024-886C-4500-93F0-615273A7D9B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436ACD-7362-3773-82AE-F2DF2AF61456}"/>
              </a:ext>
            </a:extLst>
          </p:cNvPr>
          <p:cNvSpPr txBox="1"/>
          <p:nvPr/>
        </p:nvSpPr>
        <p:spPr>
          <a:xfrm>
            <a:off x="152400" y="111760"/>
            <a:ext cx="2816990"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S1 French: Wee Book</a:t>
            </a:r>
          </a:p>
        </p:txBody>
      </p:sp>
      <p:sp>
        <p:nvSpPr>
          <p:cNvPr id="4" name="TextBox 3">
            <a:extLst>
              <a:ext uri="{FF2B5EF4-FFF2-40B4-BE49-F238E27FC236}">
                <a16:creationId xmlns:a16="http://schemas.microsoft.com/office/drawing/2014/main" id="{06A25660-4C19-8149-2950-CB9119B2D1CE}"/>
              </a:ext>
            </a:extLst>
          </p:cNvPr>
          <p:cNvSpPr txBox="1"/>
          <p:nvPr/>
        </p:nvSpPr>
        <p:spPr>
          <a:xfrm>
            <a:off x="4068341" y="1890121"/>
            <a:ext cx="3449881" cy="2308324"/>
          </a:xfrm>
          <a:prstGeom prst="rect">
            <a:avLst/>
          </a:prstGeom>
          <a:noFill/>
        </p:spPr>
        <p:txBody>
          <a:bodyPr wrap="square" rtlCol="0">
            <a:spAutoFit/>
          </a:bodyPr>
          <a:lstStyle/>
          <a:p>
            <a:r>
              <a:rPr lang="en-GB" b="1" dirty="0">
                <a:solidFill>
                  <a:schemeClr val="tx2"/>
                </a:solidFill>
                <a:cs typeface="Calibri"/>
              </a:rPr>
              <a:t>MOST </a:t>
            </a:r>
          </a:p>
          <a:p>
            <a:endParaRPr lang="en-US" dirty="0">
              <a:solidFill>
                <a:srgbClr val="FF0000"/>
              </a:solidFill>
              <a:ea typeface="+mn-lt"/>
              <a:cs typeface="+mn-lt"/>
            </a:endParaRPr>
          </a:p>
          <a:p>
            <a:pPr lvl="0"/>
            <a:r>
              <a:rPr lang="en-GB" dirty="0"/>
              <a:t>I can write personal information and details about my subjects, including some opinions and reasons, with a good amount of accuracy. I can present this neatly and attractively.</a:t>
            </a:r>
          </a:p>
        </p:txBody>
      </p:sp>
      <p:sp>
        <p:nvSpPr>
          <p:cNvPr id="5" name="TextBox 4">
            <a:extLst>
              <a:ext uri="{FF2B5EF4-FFF2-40B4-BE49-F238E27FC236}">
                <a16:creationId xmlns:a16="http://schemas.microsoft.com/office/drawing/2014/main" id="{CA65C3A7-A66C-05DA-AE1C-5E7896327789}"/>
              </a:ext>
            </a:extLst>
          </p:cNvPr>
          <p:cNvSpPr txBox="1"/>
          <p:nvPr/>
        </p:nvSpPr>
        <p:spPr>
          <a:xfrm>
            <a:off x="7942704" y="617465"/>
            <a:ext cx="3596441" cy="2862322"/>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I can write personal information and details about my subjects, including a variety of opinions and reasons, in a highly accurate manner. I can present this very neatly and attractively and make good use of space and colour to create an engaging book.</a:t>
            </a:r>
          </a:p>
        </p:txBody>
      </p:sp>
      <p:sp>
        <p:nvSpPr>
          <p:cNvPr id="6" name="TextBox 5">
            <a:extLst>
              <a:ext uri="{FF2B5EF4-FFF2-40B4-BE49-F238E27FC236}">
                <a16:creationId xmlns:a16="http://schemas.microsoft.com/office/drawing/2014/main" id="{BBE1790E-6658-3D95-A267-AB975BE0C066}"/>
              </a:ext>
            </a:extLst>
          </p:cNvPr>
          <p:cNvSpPr txBox="1"/>
          <p:nvPr/>
        </p:nvSpPr>
        <p:spPr>
          <a:xfrm>
            <a:off x="290013" y="762691"/>
            <a:ext cx="3687859" cy="1923604"/>
          </a:xfrm>
          <a:prstGeom prst="rect">
            <a:avLst/>
          </a:prstGeom>
          <a:noFill/>
        </p:spPr>
        <p:txBody>
          <a:bodyPr wrap="square" rtlCol="0">
            <a:spAutoFit/>
          </a:bodyPr>
          <a:lstStyle/>
          <a:p>
            <a:r>
              <a:rPr lang="en-GB" b="1" dirty="0">
                <a:solidFill>
                  <a:schemeClr val="tx2"/>
                </a:solidFill>
                <a:cs typeface="Calibri"/>
              </a:rPr>
              <a:t>EVERYONE</a:t>
            </a:r>
          </a:p>
          <a:p>
            <a:endParaRPr lang="en-US" sz="1100" dirty="0">
              <a:solidFill>
                <a:schemeClr val="tx2"/>
              </a:solidFill>
              <a:ea typeface="+mn-lt"/>
              <a:cs typeface="+mn-lt"/>
            </a:endParaRPr>
          </a:p>
          <a:p>
            <a:pPr lvl="0"/>
            <a:r>
              <a:rPr lang="en-GB" dirty="0"/>
              <a:t>I can write some personal information and some details about my subjects with enough accuracy to be understood. I can present this neatly enough to be read.</a:t>
            </a:r>
          </a:p>
        </p:txBody>
      </p:sp>
      <p:cxnSp>
        <p:nvCxnSpPr>
          <p:cNvPr id="8" name="Straight Connector 7">
            <a:extLst>
              <a:ext uri="{FF2B5EF4-FFF2-40B4-BE49-F238E27FC236}">
                <a16:creationId xmlns:a16="http://schemas.microsoft.com/office/drawing/2014/main" id="{449108BE-8B43-2871-AA56-C9C1B3504080}"/>
              </a:ext>
            </a:extLst>
          </p:cNvPr>
          <p:cNvCxnSpPr/>
          <p:nvPr/>
        </p:nvCxnSpPr>
        <p:spPr>
          <a:xfrm>
            <a:off x="290013" y="1155565"/>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6125E7-DE6D-5AC3-6963-2B3A00993F24}"/>
              </a:ext>
            </a:extLst>
          </p:cNvPr>
          <p:cNvCxnSpPr/>
          <p:nvPr/>
        </p:nvCxnSpPr>
        <p:spPr>
          <a:xfrm>
            <a:off x="4196309" y="2329273"/>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F68D66-64FF-C49E-20DC-935B0FE31C06}"/>
              </a:ext>
            </a:extLst>
          </p:cNvPr>
          <p:cNvCxnSpPr/>
          <p:nvPr/>
        </p:nvCxnSpPr>
        <p:spPr>
          <a:xfrm>
            <a:off x="7942704" y="1087474"/>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24219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BDE49-8881-5459-9930-3FD5669E49B6}"/>
              </a:ext>
            </a:extLst>
          </p:cNvPr>
          <p:cNvSpPr txBox="1"/>
          <p:nvPr/>
        </p:nvSpPr>
        <p:spPr>
          <a:xfrm>
            <a:off x="152400" y="111760"/>
            <a:ext cx="5357557"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S1 French: Reading &amp; Listening Check-ins</a:t>
            </a:r>
          </a:p>
        </p:txBody>
      </p:sp>
      <p:sp>
        <p:nvSpPr>
          <p:cNvPr id="4" name="TextBox 3"/>
          <p:cNvSpPr txBox="1"/>
          <p:nvPr/>
        </p:nvSpPr>
        <p:spPr>
          <a:xfrm>
            <a:off x="4232117" y="1699097"/>
            <a:ext cx="3449881" cy="3693319"/>
          </a:xfrm>
          <a:prstGeom prst="rect">
            <a:avLst/>
          </a:prstGeom>
          <a:noFill/>
        </p:spPr>
        <p:txBody>
          <a:bodyPr wrap="square" rtlCol="0">
            <a:spAutoFit/>
          </a:bodyPr>
          <a:lstStyle/>
          <a:p>
            <a:r>
              <a:rPr lang="en-GB" b="1" dirty="0">
                <a:solidFill>
                  <a:schemeClr val="tx2"/>
                </a:solidFill>
                <a:cs typeface="Calibri"/>
              </a:rPr>
              <a:t>MOST</a:t>
            </a:r>
          </a:p>
          <a:p>
            <a:endParaRPr lang="en-US" dirty="0">
              <a:solidFill>
                <a:srgbClr val="FF0000"/>
              </a:solidFill>
              <a:ea typeface="+mn-lt"/>
              <a:cs typeface="+mn-lt"/>
            </a:endParaRPr>
          </a:p>
          <a:p>
            <a:pPr lvl="0"/>
            <a:r>
              <a:rPr lang="en-GB" b="0" i="0" dirty="0">
                <a:solidFill>
                  <a:srgbClr val="000000"/>
                </a:solidFill>
                <a:effectLst/>
              </a:rPr>
              <a:t>When Listening, I can understand most short and some longer sentences that use chunks from my SB. I can sometimes do this without referring back to my SB.</a:t>
            </a:r>
          </a:p>
          <a:p>
            <a:pPr lvl="0"/>
            <a:endParaRPr lang="en-GB" b="0" i="0" dirty="0">
              <a:solidFill>
                <a:srgbClr val="000000"/>
              </a:solidFill>
              <a:effectLst/>
            </a:endParaRPr>
          </a:p>
          <a:p>
            <a:pPr lvl="0"/>
            <a:r>
              <a:rPr lang="en-GB" b="0" i="0" dirty="0">
                <a:solidFill>
                  <a:srgbClr val="000000"/>
                </a:solidFill>
                <a:effectLst/>
              </a:rPr>
              <a:t>When </a:t>
            </a:r>
            <a:r>
              <a:rPr lang="en-GB" dirty="0">
                <a:solidFill>
                  <a:srgbClr val="000000"/>
                </a:solidFill>
              </a:rPr>
              <a:t>Reading, </a:t>
            </a:r>
            <a:r>
              <a:rPr lang="en-GB" b="0" i="0" dirty="0">
                <a:solidFill>
                  <a:srgbClr val="000000"/>
                </a:solidFill>
                <a:effectLst/>
              </a:rPr>
              <a:t>I can read a longer text and complete activities, at times with the support of my SB or teacher. I can mostly find key words in questions and in the text.</a:t>
            </a:r>
            <a:endParaRPr lang="en-GB" dirty="0"/>
          </a:p>
        </p:txBody>
      </p:sp>
      <p:sp>
        <p:nvSpPr>
          <p:cNvPr id="5" name="TextBox 4"/>
          <p:cNvSpPr txBox="1"/>
          <p:nvPr/>
        </p:nvSpPr>
        <p:spPr>
          <a:xfrm>
            <a:off x="7942704" y="2683225"/>
            <a:ext cx="3596441" cy="3970318"/>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When Listening, I can understand longer sentences that use chunks from my SB and some new words. I can often do this without referring back to my SB.</a:t>
            </a:r>
          </a:p>
          <a:p>
            <a:pPr lvl="0"/>
            <a:endParaRPr lang="en-GB" dirty="0"/>
          </a:p>
          <a:p>
            <a:pPr lvl="0"/>
            <a:r>
              <a:rPr lang="en-GB" dirty="0"/>
              <a:t>When Reading, I can easily read a harder text and complete activities with a little or no help from my SB or teacher. I know how find key words in questions and in the text by myself.</a:t>
            </a:r>
          </a:p>
        </p:txBody>
      </p:sp>
      <p:sp>
        <p:nvSpPr>
          <p:cNvPr id="6" name="TextBox 5"/>
          <p:cNvSpPr txBox="1"/>
          <p:nvPr/>
        </p:nvSpPr>
        <p:spPr>
          <a:xfrm>
            <a:off x="290013" y="665133"/>
            <a:ext cx="3687859" cy="3693319"/>
          </a:xfrm>
          <a:prstGeom prst="rect">
            <a:avLst/>
          </a:prstGeom>
          <a:noFill/>
        </p:spPr>
        <p:txBody>
          <a:bodyPr wrap="square" rtlCol="0">
            <a:spAutoFit/>
          </a:bodyPr>
          <a:lstStyle/>
          <a:p>
            <a:r>
              <a:rPr lang="en-GB" b="1" dirty="0">
                <a:solidFill>
                  <a:schemeClr val="tx2"/>
                </a:solidFill>
                <a:cs typeface="Calibri"/>
              </a:rPr>
              <a:t>EVERYONE</a:t>
            </a:r>
            <a:endParaRPr lang="en-US" dirty="0">
              <a:solidFill>
                <a:schemeClr val="tx2"/>
              </a:solidFill>
              <a:ea typeface="+mn-lt"/>
              <a:cs typeface="+mn-lt"/>
            </a:endParaRPr>
          </a:p>
          <a:p>
            <a:pPr lvl="0"/>
            <a:endParaRPr lang="en-GB" dirty="0"/>
          </a:p>
          <a:p>
            <a:pPr lvl="0"/>
            <a:r>
              <a:rPr lang="en-GB" dirty="0"/>
              <a:t>When Listening, with the support of my SB I can understand some short sentences that use chunks from my SB. </a:t>
            </a:r>
          </a:p>
          <a:p>
            <a:pPr lvl="0"/>
            <a:endParaRPr lang="en-GB" dirty="0"/>
          </a:p>
          <a:p>
            <a:pPr lvl="0"/>
            <a:r>
              <a:rPr lang="en-GB" dirty="0"/>
              <a:t>When Reading, I can read short texts and, with the support of my SB or teacher, can complete related activities. I sometimes need help finding key words in questions or in the text.</a:t>
            </a:r>
          </a:p>
        </p:txBody>
      </p:sp>
      <p:cxnSp>
        <p:nvCxnSpPr>
          <p:cNvPr id="8" name="Straight Connector 7"/>
          <p:cNvCxnSpPr>
            <a:cxnSpLocks/>
          </p:cNvCxnSpPr>
          <p:nvPr/>
        </p:nvCxnSpPr>
        <p:spPr>
          <a:xfrm>
            <a:off x="290013" y="1114621"/>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65956" y="2158970"/>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42704" y="3111837"/>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a:hlinkClick r:id="rId2" action="ppaction://hlinksldjump"/>
          </p:cNvPr>
          <p:cNvPicPr>
            <a:picLocks noChangeAspect="1"/>
          </p:cNvPicPr>
          <p:nvPr/>
        </p:nvPicPr>
        <p:blipFill>
          <a:blip r:embed="rId3"/>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1730530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8535-EDA7-2D0F-4F4F-DB27B390D5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EC0752F-0FFC-7836-F170-4E85B1065FCA}"/>
              </a:ext>
            </a:extLst>
          </p:cNvPr>
          <p:cNvSpPr txBox="1"/>
          <p:nvPr/>
        </p:nvSpPr>
        <p:spPr>
          <a:xfrm>
            <a:off x="152400" y="111760"/>
            <a:ext cx="3494996"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S2 Spanish: Wanted poster</a:t>
            </a:r>
          </a:p>
        </p:txBody>
      </p:sp>
      <p:sp>
        <p:nvSpPr>
          <p:cNvPr id="4" name="TextBox 3">
            <a:extLst>
              <a:ext uri="{FF2B5EF4-FFF2-40B4-BE49-F238E27FC236}">
                <a16:creationId xmlns:a16="http://schemas.microsoft.com/office/drawing/2014/main" id="{ACAB4140-6E83-B560-1A51-F7AA1BED33A9}"/>
              </a:ext>
            </a:extLst>
          </p:cNvPr>
          <p:cNvSpPr txBox="1"/>
          <p:nvPr/>
        </p:nvSpPr>
        <p:spPr>
          <a:xfrm>
            <a:off x="4068341" y="1890121"/>
            <a:ext cx="3449881" cy="2585323"/>
          </a:xfrm>
          <a:prstGeom prst="rect">
            <a:avLst/>
          </a:prstGeom>
          <a:noFill/>
        </p:spPr>
        <p:txBody>
          <a:bodyPr wrap="square" rtlCol="0">
            <a:spAutoFit/>
          </a:bodyPr>
          <a:lstStyle/>
          <a:p>
            <a:r>
              <a:rPr lang="en-GB" b="1" dirty="0">
                <a:solidFill>
                  <a:schemeClr val="tx2"/>
                </a:solidFill>
                <a:cs typeface="Calibri"/>
              </a:rPr>
              <a:t>MOST </a:t>
            </a:r>
          </a:p>
          <a:p>
            <a:endParaRPr lang="en-US" dirty="0">
              <a:solidFill>
                <a:srgbClr val="FF0000"/>
              </a:solidFill>
              <a:ea typeface="+mn-lt"/>
              <a:cs typeface="+mn-lt"/>
            </a:endParaRPr>
          </a:p>
          <a:p>
            <a:pPr lvl="0"/>
            <a:r>
              <a:rPr lang="en-GB" dirty="0"/>
              <a:t>I can write personal information (name, age, birthday &amp; appearance) about another person, including some additional details such as personality, with a good amount of accuracy. I can present this neatly and attractively.</a:t>
            </a:r>
          </a:p>
        </p:txBody>
      </p:sp>
      <p:sp>
        <p:nvSpPr>
          <p:cNvPr id="5" name="TextBox 4">
            <a:extLst>
              <a:ext uri="{FF2B5EF4-FFF2-40B4-BE49-F238E27FC236}">
                <a16:creationId xmlns:a16="http://schemas.microsoft.com/office/drawing/2014/main" id="{B5400B18-F4B4-1548-9118-1C1B5D14C871}"/>
              </a:ext>
            </a:extLst>
          </p:cNvPr>
          <p:cNvSpPr txBox="1"/>
          <p:nvPr/>
        </p:nvSpPr>
        <p:spPr>
          <a:xfrm>
            <a:off x="7942704" y="617465"/>
            <a:ext cx="3596441" cy="3416320"/>
          </a:xfrm>
          <a:prstGeom prst="rect">
            <a:avLst/>
          </a:prstGeom>
          <a:noFill/>
        </p:spPr>
        <p:txBody>
          <a:bodyPr wrap="square" rtlCol="0">
            <a:spAutoFit/>
          </a:bodyPr>
          <a:lstStyle/>
          <a:p>
            <a:r>
              <a:rPr lang="en-GB" b="1" dirty="0">
                <a:solidFill>
                  <a:schemeClr val="tx2"/>
                </a:solidFill>
                <a:cs typeface="Calibri"/>
              </a:rPr>
              <a:t>SOME</a:t>
            </a:r>
          </a:p>
          <a:p>
            <a:endParaRPr lang="en-US" dirty="0">
              <a:solidFill>
                <a:schemeClr val="tx2"/>
              </a:solidFill>
              <a:ea typeface="+mn-lt"/>
              <a:cs typeface="+mn-lt"/>
            </a:endParaRPr>
          </a:p>
          <a:p>
            <a:pPr lvl="0"/>
            <a:r>
              <a:rPr lang="en-GB" dirty="0"/>
              <a:t>I can write personal information (name, age, birthday &amp; appearance) about another person, including a range of additional details such as personality and accessories, in a highly accurate manner. I can present this very neatly and attractively and make good use of space and colour to create an engaging poster.</a:t>
            </a:r>
          </a:p>
        </p:txBody>
      </p:sp>
      <p:sp>
        <p:nvSpPr>
          <p:cNvPr id="6" name="TextBox 5">
            <a:extLst>
              <a:ext uri="{FF2B5EF4-FFF2-40B4-BE49-F238E27FC236}">
                <a16:creationId xmlns:a16="http://schemas.microsoft.com/office/drawing/2014/main" id="{E7131E1E-154D-2797-EC04-8CC3337C544E}"/>
              </a:ext>
            </a:extLst>
          </p:cNvPr>
          <p:cNvSpPr txBox="1"/>
          <p:nvPr/>
        </p:nvSpPr>
        <p:spPr>
          <a:xfrm>
            <a:off x="290013" y="762691"/>
            <a:ext cx="3687859" cy="2200602"/>
          </a:xfrm>
          <a:prstGeom prst="rect">
            <a:avLst/>
          </a:prstGeom>
          <a:noFill/>
        </p:spPr>
        <p:txBody>
          <a:bodyPr wrap="square" rtlCol="0">
            <a:spAutoFit/>
          </a:bodyPr>
          <a:lstStyle/>
          <a:p>
            <a:r>
              <a:rPr lang="en-GB" b="1" dirty="0">
                <a:solidFill>
                  <a:schemeClr val="tx2"/>
                </a:solidFill>
                <a:cs typeface="Calibri"/>
              </a:rPr>
              <a:t>EVERYONE</a:t>
            </a:r>
          </a:p>
          <a:p>
            <a:endParaRPr lang="en-US" sz="1100" dirty="0">
              <a:solidFill>
                <a:schemeClr val="tx2"/>
              </a:solidFill>
              <a:ea typeface="+mn-lt"/>
              <a:cs typeface="+mn-lt"/>
            </a:endParaRPr>
          </a:p>
          <a:p>
            <a:pPr lvl="0"/>
            <a:r>
              <a:rPr lang="en-GB" dirty="0"/>
              <a:t>I can write some personal information (name, age, birthday &amp; appearance) about another person with enough accuracy to be understood. I can present this neatly enough to be read.</a:t>
            </a:r>
          </a:p>
        </p:txBody>
      </p:sp>
      <p:cxnSp>
        <p:nvCxnSpPr>
          <p:cNvPr id="8" name="Straight Connector 7">
            <a:extLst>
              <a:ext uri="{FF2B5EF4-FFF2-40B4-BE49-F238E27FC236}">
                <a16:creationId xmlns:a16="http://schemas.microsoft.com/office/drawing/2014/main" id="{3B42DA50-666E-0B47-5EB0-EB92707AC6CD}"/>
              </a:ext>
            </a:extLst>
          </p:cNvPr>
          <p:cNvCxnSpPr/>
          <p:nvPr/>
        </p:nvCxnSpPr>
        <p:spPr>
          <a:xfrm>
            <a:off x="290013" y="1155565"/>
            <a:ext cx="3560411"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BB6728-D38A-6709-D7EC-1A55F1C23D60}"/>
              </a:ext>
            </a:extLst>
          </p:cNvPr>
          <p:cNvCxnSpPr/>
          <p:nvPr/>
        </p:nvCxnSpPr>
        <p:spPr>
          <a:xfrm>
            <a:off x="4196309" y="2329273"/>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C96403-CE10-1E0A-2384-214D0B75E345}"/>
              </a:ext>
            </a:extLst>
          </p:cNvPr>
          <p:cNvCxnSpPr/>
          <p:nvPr/>
        </p:nvCxnSpPr>
        <p:spPr>
          <a:xfrm>
            <a:off x="7942704" y="1087474"/>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pic>
        <p:nvPicPr>
          <p:cNvPr id="11" name="Picture 10" descr="A poster with a picture of a child&#10;&#10;Description automatically generated">
            <a:extLst>
              <a:ext uri="{FF2B5EF4-FFF2-40B4-BE49-F238E27FC236}">
                <a16:creationId xmlns:a16="http://schemas.microsoft.com/office/drawing/2014/main" id="{A2573D31-84D0-4922-D7ED-05F87B4EEB73}"/>
              </a:ext>
            </a:extLst>
          </p:cNvPr>
          <p:cNvPicPr>
            <a:picLocks noChangeAspect="1"/>
          </p:cNvPicPr>
          <p:nvPr/>
        </p:nvPicPr>
        <p:blipFill>
          <a:blip r:embed="rId2" cstate="print">
            <a:extLst>
              <a:ext uri="{28A0092B-C50C-407E-A947-70E740481C1C}">
                <a14:useLocalDpi xmlns:a14="http://schemas.microsoft.com/office/drawing/2010/main" val="0"/>
              </a:ext>
            </a:extLst>
          </a:blip>
          <a:srcRect l="2394" t="7463" r="2394" b="3021"/>
          <a:stretch/>
        </p:blipFill>
        <p:spPr>
          <a:xfrm>
            <a:off x="495900" y="3054333"/>
            <a:ext cx="2807995" cy="3520011"/>
          </a:xfrm>
          <a:prstGeom prst="rect">
            <a:avLst/>
          </a:prstGeom>
        </p:spPr>
      </p:pic>
      <p:pic>
        <p:nvPicPr>
          <p:cNvPr id="13" name="Picture 12" descr="A poster with a picture of a person&#10;&#10;Description automatically generated">
            <a:extLst>
              <a:ext uri="{FF2B5EF4-FFF2-40B4-BE49-F238E27FC236}">
                <a16:creationId xmlns:a16="http://schemas.microsoft.com/office/drawing/2014/main" id="{D9F28850-4732-184C-2B61-42D581436757}"/>
              </a:ext>
            </a:extLst>
          </p:cNvPr>
          <p:cNvPicPr>
            <a:picLocks noChangeAspect="1"/>
          </p:cNvPicPr>
          <p:nvPr/>
        </p:nvPicPr>
        <p:blipFill>
          <a:blip r:embed="rId3" cstate="print">
            <a:extLst>
              <a:ext uri="{28A0092B-C50C-407E-A947-70E740481C1C}">
                <a14:useLocalDpi xmlns:a14="http://schemas.microsoft.com/office/drawing/2010/main" val="0"/>
              </a:ext>
            </a:extLst>
          </a:blip>
          <a:srcRect l="6340" t="6099" r="11172" b="6454"/>
          <a:stretch/>
        </p:blipFill>
        <p:spPr>
          <a:xfrm>
            <a:off x="9740924" y="3655212"/>
            <a:ext cx="2222703" cy="3141834"/>
          </a:xfrm>
          <a:prstGeom prst="rect">
            <a:avLst/>
          </a:prstGeom>
        </p:spPr>
      </p:pic>
      <p:pic>
        <p:nvPicPr>
          <p:cNvPr id="12" name="Picture 11">
            <a:hlinkClick r:id="rId4" action="ppaction://hlinksldjump"/>
          </p:cNvPr>
          <p:cNvPicPr>
            <a:picLocks noChangeAspect="1"/>
          </p:cNvPicPr>
          <p:nvPr/>
        </p:nvPicPr>
        <p:blipFill>
          <a:blip r:embed="rId5"/>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1347150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BDE49-8881-5459-9930-3FD5669E49B6}"/>
              </a:ext>
            </a:extLst>
          </p:cNvPr>
          <p:cNvSpPr txBox="1"/>
          <p:nvPr/>
        </p:nvSpPr>
        <p:spPr>
          <a:xfrm>
            <a:off x="152400" y="111760"/>
            <a:ext cx="3756349"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S2 Spanish: Talking Check-in</a:t>
            </a:r>
          </a:p>
        </p:txBody>
      </p:sp>
      <p:cxnSp>
        <p:nvCxnSpPr>
          <p:cNvPr id="8" name="Straight Connector 7"/>
          <p:cNvCxnSpPr>
            <a:cxnSpLocks/>
          </p:cNvCxnSpPr>
          <p:nvPr/>
        </p:nvCxnSpPr>
        <p:spPr>
          <a:xfrm>
            <a:off x="250368" y="2816011"/>
            <a:ext cx="2450629"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44946" y="1087753"/>
            <a:ext cx="34433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38197" y="3565183"/>
            <a:ext cx="3596440" cy="3179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 name="TextBox 2">
            <a:extLst>
              <a:ext uri="{FF2B5EF4-FFF2-40B4-BE49-F238E27FC236}">
                <a16:creationId xmlns:a16="http://schemas.microsoft.com/office/drawing/2014/main" id="{B9E92970-D50F-3A7A-17FF-20A00C546087}"/>
              </a:ext>
            </a:extLst>
          </p:cNvPr>
          <p:cNvSpPr txBox="1"/>
          <p:nvPr/>
        </p:nvSpPr>
        <p:spPr>
          <a:xfrm>
            <a:off x="3448796" y="646186"/>
            <a:ext cx="4037854" cy="4339650"/>
          </a:xfrm>
          <a:prstGeom prst="rect">
            <a:avLst/>
          </a:prstGeom>
          <a:noFill/>
        </p:spPr>
        <p:txBody>
          <a:bodyPr wrap="square" rtlCol="0">
            <a:spAutoFit/>
          </a:bodyPr>
          <a:lstStyle/>
          <a:p>
            <a:r>
              <a:rPr lang="en-GB" b="1" dirty="0">
                <a:solidFill>
                  <a:schemeClr val="tx2"/>
                </a:solidFill>
                <a:cs typeface="Calibri"/>
              </a:rPr>
              <a:t>MOST</a:t>
            </a:r>
          </a:p>
          <a:p>
            <a:endParaRPr lang="en-US" dirty="0">
              <a:solidFill>
                <a:srgbClr val="FF0000"/>
              </a:solidFill>
              <a:ea typeface="+mn-lt"/>
              <a:cs typeface="+mn-lt"/>
            </a:endParaRPr>
          </a:p>
          <a:p>
            <a:pPr>
              <a:lnSpc>
                <a:spcPct val="100000"/>
              </a:lnSpc>
              <a:spcBef>
                <a:spcPts val="0"/>
              </a:spcBef>
            </a:pPr>
            <a:r>
              <a:rPr lang="en-GB" sz="1600" dirty="0">
                <a:cs typeface="Calibri"/>
              </a:rPr>
              <a:t>Using what I know about pronunciation I can work out how to say some words without help. </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can remember and say short chunks from memory, and use my SB for harder or longer ones, or to help me link these together to make longer sentences.</a:t>
            </a:r>
          </a:p>
          <a:p>
            <a:pPr>
              <a:lnSpc>
                <a:spcPct val="100000"/>
              </a:lnSpc>
              <a:spcBef>
                <a:spcPts val="0"/>
              </a:spcBef>
            </a:pPr>
            <a:endParaRPr lang="en-GB" sz="1600" dirty="0">
              <a:cs typeface="Calibri"/>
            </a:endParaRPr>
          </a:p>
          <a:p>
            <a:r>
              <a:rPr lang="en-GB" sz="1600" dirty="0">
                <a:cs typeface="Calibri"/>
              </a:rPr>
              <a:t>I can give information about my name, age, birthday, appearance and where I live </a:t>
            </a:r>
            <a:r>
              <a:rPr lang="en-GB" sz="1600" dirty="0"/>
              <a:t>with enough accuracy that all of what I say can be understood, even if there are minor mistakes. I can do this mostly without pausing or prompting.</a:t>
            </a:r>
            <a:endParaRPr lang="en-GB" sz="1600" dirty="0">
              <a:cs typeface="Calibri"/>
            </a:endParaRPr>
          </a:p>
        </p:txBody>
      </p:sp>
      <p:sp>
        <p:nvSpPr>
          <p:cNvPr id="11" name="TextBox 10">
            <a:extLst>
              <a:ext uri="{FF2B5EF4-FFF2-40B4-BE49-F238E27FC236}">
                <a16:creationId xmlns:a16="http://schemas.microsoft.com/office/drawing/2014/main" id="{5F371CF7-2E20-A82A-A8FA-00886CE8D55B}"/>
              </a:ext>
            </a:extLst>
          </p:cNvPr>
          <p:cNvSpPr txBox="1"/>
          <p:nvPr/>
        </p:nvSpPr>
        <p:spPr>
          <a:xfrm>
            <a:off x="7486650" y="3135912"/>
            <a:ext cx="4819933" cy="3570208"/>
          </a:xfrm>
          <a:prstGeom prst="rect">
            <a:avLst/>
          </a:prstGeom>
          <a:noFill/>
        </p:spPr>
        <p:txBody>
          <a:bodyPr wrap="square" rtlCol="0">
            <a:spAutoFit/>
          </a:bodyPr>
          <a:lstStyle/>
          <a:p>
            <a:r>
              <a:rPr lang="en-GB" b="1" dirty="0">
                <a:solidFill>
                  <a:schemeClr val="tx2"/>
                </a:solidFill>
                <a:cs typeface="Calibri"/>
              </a:rPr>
              <a:t>SOME</a:t>
            </a:r>
          </a:p>
          <a:p>
            <a:endParaRPr lang="en-US" sz="1600" dirty="0">
              <a:solidFill>
                <a:schemeClr val="tx2"/>
              </a:solidFill>
              <a:ea typeface="+mn-lt"/>
              <a:cs typeface="+mn-lt"/>
            </a:endParaRPr>
          </a:p>
          <a:p>
            <a:pPr>
              <a:lnSpc>
                <a:spcPct val="100000"/>
              </a:lnSpc>
              <a:spcBef>
                <a:spcPts val="0"/>
              </a:spcBef>
            </a:pPr>
            <a:r>
              <a:rPr lang="en-GB" sz="1600" dirty="0">
                <a:cs typeface="Calibri"/>
              </a:rPr>
              <a:t>Using what I know about pronunciation I can confidently work out how to say most words without help. </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can remember and say lots of chunks from memory, including some harder ones, without help, and link these together to make longer sentences.</a:t>
            </a:r>
          </a:p>
          <a:p>
            <a:pPr>
              <a:lnSpc>
                <a:spcPct val="100000"/>
              </a:lnSpc>
              <a:spcBef>
                <a:spcPts val="0"/>
              </a:spcBef>
            </a:pPr>
            <a:endParaRPr lang="en-GB" sz="1600" dirty="0">
              <a:solidFill>
                <a:srgbClr val="FF0000"/>
              </a:solidFill>
              <a:cs typeface="Calibri"/>
            </a:endParaRPr>
          </a:p>
          <a:p>
            <a:r>
              <a:rPr lang="en-GB" sz="1600" dirty="0">
                <a:cs typeface="Calibri"/>
              </a:rPr>
              <a:t>I can give information about my name, age, birthday, appearance and where I live </a:t>
            </a:r>
            <a:r>
              <a:rPr lang="en-GB" sz="1600" dirty="0"/>
              <a:t>with a high level of accuracy and fluency. I give extra detail where possible and use more challenging vocabulary.</a:t>
            </a:r>
            <a:endParaRPr lang="en-US" sz="1600" dirty="0">
              <a:solidFill>
                <a:srgbClr val="FF0000"/>
              </a:solidFill>
            </a:endParaRPr>
          </a:p>
        </p:txBody>
      </p:sp>
      <p:sp>
        <p:nvSpPr>
          <p:cNvPr id="12" name="TextBox 11">
            <a:extLst>
              <a:ext uri="{FF2B5EF4-FFF2-40B4-BE49-F238E27FC236}">
                <a16:creationId xmlns:a16="http://schemas.microsoft.com/office/drawing/2014/main" id="{C5D17104-41AD-7F89-C98E-8EC189A80F04}"/>
              </a:ext>
            </a:extLst>
          </p:cNvPr>
          <p:cNvSpPr txBox="1"/>
          <p:nvPr/>
        </p:nvSpPr>
        <p:spPr>
          <a:xfrm>
            <a:off x="152400" y="2384314"/>
            <a:ext cx="2820387" cy="4093428"/>
          </a:xfrm>
          <a:prstGeom prst="rect">
            <a:avLst/>
          </a:prstGeom>
          <a:noFill/>
        </p:spPr>
        <p:txBody>
          <a:bodyPr wrap="square" rtlCol="0">
            <a:spAutoFit/>
          </a:bodyPr>
          <a:lstStyle/>
          <a:p>
            <a:r>
              <a:rPr lang="en-GB" b="1" dirty="0">
                <a:solidFill>
                  <a:schemeClr val="tx2"/>
                </a:solidFill>
                <a:cs typeface="Calibri"/>
              </a:rPr>
              <a:t>EVERYONE</a:t>
            </a:r>
          </a:p>
          <a:p>
            <a:endParaRPr lang="en-US" dirty="0">
              <a:solidFill>
                <a:schemeClr val="tx2"/>
              </a:solidFill>
              <a:ea typeface="+mn-lt"/>
              <a:cs typeface="+mn-lt"/>
            </a:endParaRPr>
          </a:p>
          <a:p>
            <a:pPr>
              <a:lnSpc>
                <a:spcPct val="100000"/>
              </a:lnSpc>
              <a:spcBef>
                <a:spcPts val="0"/>
              </a:spcBef>
            </a:pPr>
            <a:r>
              <a:rPr lang="en-GB" sz="1600" dirty="0">
                <a:cs typeface="Calibri"/>
              </a:rPr>
              <a:t>I note down the pronunciation of new words on my SB and this helps me say them. </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use my SB to remember how to say most chunks.</a:t>
            </a:r>
          </a:p>
          <a:p>
            <a:pPr>
              <a:lnSpc>
                <a:spcPct val="100000"/>
              </a:lnSpc>
              <a:spcBef>
                <a:spcPts val="0"/>
              </a:spcBef>
            </a:pPr>
            <a:endParaRPr lang="en-GB" sz="1600" dirty="0">
              <a:cs typeface="Calibri"/>
            </a:endParaRPr>
          </a:p>
          <a:p>
            <a:pPr>
              <a:lnSpc>
                <a:spcPct val="100000"/>
              </a:lnSpc>
              <a:spcBef>
                <a:spcPts val="0"/>
              </a:spcBef>
            </a:pPr>
            <a:r>
              <a:rPr lang="en-GB" sz="1600" dirty="0">
                <a:cs typeface="Calibri"/>
              </a:rPr>
              <a:t>I can give information about my name, age, birthday, appearance and where I live with enough accuracy that most of it is understood, even though I may pause and/or require prompting on occasion.</a:t>
            </a:r>
          </a:p>
        </p:txBody>
      </p:sp>
      <p:pic>
        <p:nvPicPr>
          <p:cNvPr id="4" name="AUD-20231011-WA0001">
            <a:hlinkClick r:id="" action="ppaction://media"/>
            <a:extLst>
              <a:ext uri="{FF2B5EF4-FFF2-40B4-BE49-F238E27FC236}">
                <a16:creationId xmlns:a16="http://schemas.microsoft.com/office/drawing/2014/main" id="{E55DD45E-A10B-C378-722B-D352C2D6D0A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57015" y="341386"/>
            <a:ext cx="609600" cy="609600"/>
          </a:xfrm>
          <a:prstGeom prst="rect">
            <a:avLst/>
          </a:prstGeom>
        </p:spPr>
      </p:pic>
      <p:pic>
        <p:nvPicPr>
          <p:cNvPr id="5" name="AUD-20231011-WA0002">
            <a:hlinkClick r:id="" action="ppaction://media"/>
            <a:extLst>
              <a:ext uri="{FF2B5EF4-FFF2-40B4-BE49-F238E27FC236}">
                <a16:creationId xmlns:a16="http://schemas.microsoft.com/office/drawing/2014/main" id="{2C84B4AA-59F4-D2C0-CF72-7346DD89D84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564317" y="1990563"/>
            <a:ext cx="609600" cy="609600"/>
          </a:xfrm>
          <a:prstGeom prst="rect">
            <a:avLst/>
          </a:prstGeom>
        </p:spPr>
      </p:pic>
      <p:pic>
        <p:nvPicPr>
          <p:cNvPr id="6" name="AUD-20231011-WA0000">
            <a:hlinkClick r:id="" action="ppaction://media"/>
            <a:extLst>
              <a:ext uri="{FF2B5EF4-FFF2-40B4-BE49-F238E27FC236}">
                <a16:creationId xmlns:a16="http://schemas.microsoft.com/office/drawing/2014/main" id="{401B71A4-6D95-6738-C377-0CD8597591C9}"/>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8561696" y="2740948"/>
            <a:ext cx="609600" cy="609600"/>
          </a:xfrm>
          <a:prstGeom prst="rect">
            <a:avLst/>
          </a:prstGeom>
        </p:spPr>
      </p:pic>
      <p:pic>
        <p:nvPicPr>
          <p:cNvPr id="13" name="Picture 12">
            <a:hlinkClick r:id="rId9" action="ppaction://hlinksldjump"/>
          </p:cNvPr>
          <p:cNvPicPr>
            <a:picLocks noChangeAspect="1"/>
          </p:cNvPicPr>
          <p:nvPr/>
        </p:nvPicPr>
        <p:blipFill>
          <a:blip r:embed="rId10"/>
          <a:stretch>
            <a:fillRect/>
          </a:stretch>
        </p:blipFill>
        <p:spPr>
          <a:xfrm>
            <a:off x="10638907" y="102799"/>
            <a:ext cx="1370214" cy="418031"/>
          </a:xfrm>
          <a:prstGeom prst="rect">
            <a:avLst/>
          </a:prstGeom>
        </p:spPr>
      </p:pic>
    </p:spTree>
    <p:extLst>
      <p:ext uri="{BB962C8B-B14F-4D97-AF65-F5344CB8AC3E}">
        <p14:creationId xmlns:p14="http://schemas.microsoft.com/office/powerpoint/2010/main" val="2664615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2200"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65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2783</Words>
  <Application>Microsoft Office PowerPoint</Application>
  <PresentationFormat>Widescreen</PresentationFormat>
  <Paragraphs>291</Paragraphs>
  <Slides>14</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Wooler</dc:creator>
  <cp:lastModifiedBy>A Wallace</cp:lastModifiedBy>
  <cp:revision>98</cp:revision>
  <dcterms:created xsi:type="dcterms:W3CDTF">2023-10-11T14:47:56Z</dcterms:created>
  <dcterms:modified xsi:type="dcterms:W3CDTF">2024-12-06T11:30:22Z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2024-11-03T17:42:43Z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aa848b9e-a234-4704-930a-aeb4cb58b0e7</vt:lpwstr>
  </property>
  <property fmtid="{D5CDD505-2E9C-101B-9397-08002B2CF9AE}" pid="7" name="MSIP_Label_defa4170-0d19-0005-0004-bc88714345d2_ActionId">
    <vt:lpwstr>d5a59d67-8278-411f-9bc1-561cdc0ab1d1</vt:lpwstr>
  </property>
  <property fmtid="{D5CDD505-2E9C-101B-9397-08002B2CF9AE}" pid="8" name="MSIP_Label_defa4170-0d19-0005-0004-bc88714345d2_ContentBits">
    <vt:lpwstr>0</vt:lpwstr>
  </property>
</Properties>
</file>