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90" r:id="rId3"/>
    <p:sldId id="257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A414-5B7C-4F81-8B8E-BCEAC8CBA39F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B165-3A54-485E-A3DB-B65773E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DF82-F4BB-4EC8-961C-7B3070F25EE4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0F54-EEBB-48AB-8DE1-338BED7E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5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Musician – 3</a:t>
            </a:r>
            <a:r>
              <a:rPr lang="en-GB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Photographer 2nd and 3rd place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of Art and Spirituality in St John’s church - Lyle Kirk Families, Stigma, Refugees, and Social Justice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pupils in total participated over 4 courses in basketball, badminton, netball and volleyball delivered by tutors from their respective National Governing Body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5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8" y="0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4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0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3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C0F55-29BD-45BE-BD7B-B784DE9FD243}"/>
              </a:ext>
            </a:extLst>
          </p:cNvPr>
          <p:cNvSpPr txBox="1"/>
          <p:nvPr userDrawn="1"/>
        </p:nvSpPr>
        <p:spPr>
          <a:xfrm>
            <a:off x="7815307" y="5549277"/>
            <a:ext cx="16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Clydeview</a:t>
            </a:r>
            <a:r>
              <a:rPr lang="en-GB" dirty="0"/>
              <a:t>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Parent Council Meeting</a:t>
            </a:r>
          </a:p>
          <a:p>
            <a:r>
              <a:rPr lang="en-GB" dirty="0" smtClean="0"/>
              <a:t>22 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67" y="1484784"/>
            <a:ext cx="7239000" cy="525658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N5/N6/N7 Prelims</a:t>
            </a:r>
          </a:p>
          <a:p>
            <a:pPr lvl="1"/>
            <a:r>
              <a:rPr lang="en-GB" dirty="0" smtClean="0"/>
              <a:t>Analysis &amp; Targeted interventions</a:t>
            </a:r>
          </a:p>
          <a:p>
            <a:r>
              <a:rPr lang="en-GB" dirty="0" smtClean="0"/>
              <a:t>Christmas Events</a:t>
            </a:r>
          </a:p>
          <a:p>
            <a:pPr lvl="1"/>
            <a:r>
              <a:rPr lang="en-GB" dirty="0" smtClean="0"/>
              <a:t>Concerts, Tour, Cracker, S5/6 Dance, Community Event</a:t>
            </a:r>
          </a:p>
          <a:p>
            <a:r>
              <a:rPr lang="en-GB" dirty="0" smtClean="0"/>
              <a:t>Celebrating Achievement Ceremony</a:t>
            </a:r>
            <a:endParaRPr lang="en-GB" dirty="0"/>
          </a:p>
          <a:p>
            <a:r>
              <a:rPr lang="en-GB" dirty="0" smtClean="0"/>
              <a:t>Trips:</a:t>
            </a:r>
          </a:p>
          <a:p>
            <a:pPr lvl="1"/>
            <a:r>
              <a:rPr lang="en-GB" dirty="0" smtClean="0"/>
              <a:t>Barcelona Trip </a:t>
            </a:r>
          </a:p>
          <a:p>
            <a:pPr lvl="1"/>
            <a:r>
              <a:rPr lang="en-GB" dirty="0" smtClean="0"/>
              <a:t>Jupiter </a:t>
            </a:r>
            <a:r>
              <a:rPr lang="en-GB" dirty="0" err="1" smtClean="0"/>
              <a:t>Artland</a:t>
            </a:r>
            <a:endParaRPr lang="en-GB" dirty="0" smtClean="0"/>
          </a:p>
          <a:p>
            <a:pPr lvl="1"/>
            <a:r>
              <a:rPr lang="en-GB" dirty="0"/>
              <a:t>Newton Flight Academy</a:t>
            </a:r>
            <a:endParaRPr lang="en-GB" dirty="0" smtClean="0"/>
          </a:p>
          <a:p>
            <a:r>
              <a:rPr lang="en-GB" dirty="0" smtClean="0"/>
              <a:t>Successes:</a:t>
            </a:r>
          </a:p>
          <a:p>
            <a:pPr lvl="1"/>
            <a:r>
              <a:rPr lang="en-GB" dirty="0" err="1" smtClean="0"/>
              <a:t>Gourock</a:t>
            </a:r>
            <a:r>
              <a:rPr lang="en-GB" dirty="0" smtClean="0"/>
              <a:t> Rotary Event</a:t>
            </a:r>
          </a:p>
          <a:p>
            <a:pPr lvl="1"/>
            <a:r>
              <a:rPr lang="en-GB" dirty="0" smtClean="0"/>
              <a:t>Young Enterprise</a:t>
            </a:r>
          </a:p>
          <a:p>
            <a:pPr lvl="1"/>
            <a:r>
              <a:rPr lang="en-GB" dirty="0"/>
              <a:t>Stained Acrylic Window </a:t>
            </a:r>
            <a:r>
              <a:rPr lang="en-GB" dirty="0" smtClean="0"/>
              <a:t>Project</a:t>
            </a:r>
          </a:p>
          <a:p>
            <a:pPr lvl="1"/>
            <a:r>
              <a:rPr lang="en-GB" dirty="0"/>
              <a:t>Sports Coaching </a:t>
            </a:r>
            <a:r>
              <a:rPr lang="en-GB" dirty="0" smtClean="0"/>
              <a:t>Courses</a:t>
            </a:r>
          </a:p>
          <a:p>
            <a:pPr lvl="1"/>
            <a:r>
              <a:rPr lang="en-GB" dirty="0" smtClean="0"/>
              <a:t>S1 Netball – last 16 Scottish Cup</a:t>
            </a:r>
          </a:p>
          <a:p>
            <a:pPr lvl="1"/>
            <a:r>
              <a:rPr lang="en-GB" dirty="0"/>
              <a:t>Renfrewshire Schools Swimming </a:t>
            </a:r>
            <a:r>
              <a:rPr lang="en-GB" dirty="0" smtClean="0"/>
              <a:t>Championships</a:t>
            </a:r>
          </a:p>
          <a:p>
            <a:pPr lvl="1"/>
            <a:r>
              <a:rPr lang="en-GB" dirty="0"/>
              <a:t>Language Cinema/Filmmaking </a:t>
            </a:r>
            <a:r>
              <a:rPr lang="en-GB" dirty="0" smtClean="0"/>
              <a:t>Club</a:t>
            </a:r>
          </a:p>
          <a:p>
            <a:pPr lvl="1"/>
            <a:r>
              <a:rPr lang="en-GB" dirty="0"/>
              <a:t>Young Writer’s 2023 </a:t>
            </a:r>
            <a:r>
              <a:rPr lang="en-GB" dirty="0" smtClean="0"/>
              <a:t>winner</a:t>
            </a:r>
          </a:p>
          <a:p>
            <a:pPr lvl="1"/>
            <a:r>
              <a:rPr lang="en-GB" dirty="0" smtClean="0"/>
              <a:t>Ice Climbing World Youth Championships 2024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AutoShape 2" descr="S2 Scotland Ev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S2 Scotland Ev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IMG_072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17" y="258315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241" y="395769"/>
            <a:ext cx="2109076" cy="158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11307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338" y="2248265"/>
            <a:ext cx="2207259" cy="165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38881" b="23015"/>
          <a:stretch/>
        </p:blipFill>
        <p:spPr>
          <a:xfrm>
            <a:off x="3614336" y="3122379"/>
            <a:ext cx="2851981" cy="144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86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12" y="836712"/>
            <a:ext cx="7239000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Forthcoming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184"/>
            <a:ext cx="7239000" cy="4888184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Options Information Evenings</a:t>
            </a:r>
          </a:p>
          <a:p>
            <a:r>
              <a:rPr lang="en-GB" dirty="0"/>
              <a:t>S2-S5 Options Process</a:t>
            </a:r>
          </a:p>
          <a:p>
            <a:r>
              <a:rPr lang="en-GB" dirty="0" smtClean="0"/>
              <a:t>INSET </a:t>
            </a:r>
            <a:r>
              <a:rPr lang="en-GB" dirty="0"/>
              <a:t>Day 15/2/23</a:t>
            </a:r>
          </a:p>
          <a:p>
            <a:r>
              <a:rPr lang="en-GB" dirty="0" smtClean="0"/>
              <a:t>BGE Parent Session 13/3/23</a:t>
            </a:r>
          </a:p>
          <a:p>
            <a:r>
              <a:rPr lang="en-GB" dirty="0" smtClean="0"/>
              <a:t>Spring Concert 25/3/23</a:t>
            </a:r>
          </a:p>
          <a:p>
            <a:r>
              <a:rPr lang="en-GB" dirty="0" smtClean="0"/>
              <a:t>Columba 1400 Leadership Academy WB 29/4/24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503" t="23580" r="16548" b="33190"/>
          <a:stretch/>
        </p:blipFill>
        <p:spPr>
          <a:xfrm>
            <a:off x="457200" y="1340768"/>
            <a:ext cx="6796608" cy="26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3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3933</TotalTime>
  <Words>162</Words>
  <Application>Microsoft Office PowerPoint</Application>
  <PresentationFormat>On-screen Show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Trebuchet MS</vt:lpstr>
      <vt:lpstr>Wingdings</vt:lpstr>
      <vt:lpstr>Wingdings 2</vt:lpstr>
      <vt:lpstr>Opulent</vt:lpstr>
      <vt:lpstr>Clydeview academy</vt:lpstr>
      <vt:lpstr>updates</vt:lpstr>
      <vt:lpstr>Forthcoming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Craig Gibson</cp:lastModifiedBy>
  <cp:revision>269</cp:revision>
  <cp:lastPrinted>2021-08-10T08:15:20Z</cp:lastPrinted>
  <dcterms:created xsi:type="dcterms:W3CDTF">2019-06-07T07:16:37Z</dcterms:created>
  <dcterms:modified xsi:type="dcterms:W3CDTF">2024-01-26T16:31:09Z</dcterms:modified>
</cp:coreProperties>
</file>