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1.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2.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96" r:id="rId2"/>
    <p:sldMasterId id="2147483710" r:id="rId3"/>
    <p:sldMasterId id="2147483722" r:id="rId4"/>
    <p:sldMasterId id="2147483748" r:id="rId5"/>
    <p:sldMasterId id="2147483762" r:id="rId6"/>
  </p:sldMasterIdLst>
  <p:notesMasterIdLst>
    <p:notesMasterId r:id="rId39"/>
  </p:notesMasterIdLst>
  <p:sldIdLst>
    <p:sldId id="319" r:id="rId7"/>
    <p:sldId id="320" r:id="rId8"/>
    <p:sldId id="268" r:id="rId9"/>
    <p:sldId id="321" r:id="rId10"/>
    <p:sldId id="322" r:id="rId11"/>
    <p:sldId id="323" r:id="rId12"/>
    <p:sldId id="324" r:id="rId13"/>
    <p:sldId id="325" r:id="rId14"/>
    <p:sldId id="326" r:id="rId15"/>
    <p:sldId id="327" r:id="rId16"/>
    <p:sldId id="328" r:id="rId17"/>
    <p:sldId id="293" r:id="rId18"/>
    <p:sldId id="294" r:id="rId19"/>
    <p:sldId id="295" r:id="rId20"/>
    <p:sldId id="296" r:id="rId21"/>
    <p:sldId id="297" r:id="rId22"/>
    <p:sldId id="298" r:id="rId23"/>
    <p:sldId id="329" r:id="rId24"/>
    <p:sldId id="330" r:id="rId25"/>
    <p:sldId id="331" r:id="rId26"/>
    <p:sldId id="332" r:id="rId27"/>
    <p:sldId id="333" r:id="rId28"/>
    <p:sldId id="334" r:id="rId29"/>
    <p:sldId id="335" r:id="rId30"/>
    <p:sldId id="336" r:id="rId31"/>
    <p:sldId id="339" r:id="rId32"/>
    <p:sldId id="283" r:id="rId33"/>
    <p:sldId id="340" r:id="rId34"/>
    <p:sldId id="341" r:id="rId35"/>
    <p:sldId id="342" r:id="rId36"/>
    <p:sldId id="337" r:id="rId37"/>
    <p:sldId id="338" r:id="rId38"/>
  </p:sldIdLst>
  <p:sldSz cx="12192000" cy="6858000"/>
  <p:notesSz cx="6858000" cy="9144000"/>
  <p:defaultTex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DD44233-9AD4-4479-BA1B-8F9BA0125DA8}" v="1053" dt="2023-08-18T15:48:58.28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72" autoAdjust="0"/>
    <p:restoredTop sz="88821" autoAdjust="0"/>
  </p:normalViewPr>
  <p:slideViewPr>
    <p:cSldViewPr snapToGrid="0">
      <p:cViewPr varScale="1">
        <p:scale>
          <a:sx n="78" d="100"/>
          <a:sy n="78" d="100"/>
        </p:scale>
        <p:origin x="653"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notesMaster" Target="notesMasters/notesMaster1.xml"/><Relationship Id="rId51" Type="http://schemas.microsoft.com/office/2015/10/relationships/revisionInfo" Target="revisionInfo.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theme" Target="theme/theme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1749A7D-F468-4843-821E-11BB86BB8B4B}" type="datetimeFigureOut">
              <a:rPr lang="en-GB" smtClean="0"/>
              <a:t>19/01/2024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5FB7372-55B2-4C40-98B8-29D428D534E0}" type="slidenum">
              <a:rPr lang="en-GB" smtClean="0"/>
              <a:t>‹#›</a:t>
            </a:fld>
            <a:endParaRPr lang="en-GB"/>
          </a:p>
        </p:txBody>
      </p:sp>
    </p:spTree>
    <p:extLst>
      <p:ext uri="{BB962C8B-B14F-4D97-AF65-F5344CB8AC3E}">
        <p14:creationId xmlns:p14="http://schemas.microsoft.com/office/powerpoint/2010/main" val="6887929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2D0F54-EEBB-48AB-8DE1-338BED7EEE51}"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419886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GB" dirty="0"/>
          </a:p>
        </p:txBody>
      </p:sp>
      <p:sp>
        <p:nvSpPr>
          <p:cNvPr id="4" name="Slide Number Placeholder 3"/>
          <p:cNvSpPr>
            <a:spLocks noGrp="1"/>
          </p:cNvSpPr>
          <p:nvPr>
            <p:ph type="sldNum" sz="quarter" idx="10"/>
          </p:nvPr>
        </p:nvSpPr>
        <p:spPr/>
        <p:txBody>
          <a:bodyPr/>
          <a:lstStyle/>
          <a:p>
            <a:fld id="{D5FB7372-55B2-4C40-98B8-29D428D534E0}" type="slidenum">
              <a:rPr lang="en-GB" smtClean="0"/>
              <a:t>11</a:t>
            </a:fld>
            <a:endParaRPr lang="en-GB"/>
          </a:p>
        </p:txBody>
      </p:sp>
    </p:spTree>
    <p:extLst>
      <p:ext uri="{BB962C8B-B14F-4D97-AF65-F5344CB8AC3E}">
        <p14:creationId xmlns:p14="http://schemas.microsoft.com/office/powerpoint/2010/main" val="14974894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5FB7372-55B2-4C40-98B8-29D428D534E0}" type="slidenum">
              <a:rPr lang="en-GB" smtClean="0"/>
              <a:t>12</a:t>
            </a:fld>
            <a:endParaRPr lang="en-GB"/>
          </a:p>
        </p:txBody>
      </p:sp>
    </p:spTree>
    <p:extLst>
      <p:ext uri="{BB962C8B-B14F-4D97-AF65-F5344CB8AC3E}">
        <p14:creationId xmlns:p14="http://schemas.microsoft.com/office/powerpoint/2010/main" val="39140177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2D0F54-EEBB-48AB-8DE1-338BED7EEE5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025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2D0F54-EEBB-48AB-8DE1-338BED7EEE51}"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933872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2D0F54-EEBB-48AB-8DE1-338BED7EEE51}"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437906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2D0F54-EEBB-48AB-8DE1-338BED7EEE51}"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129646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2D0F54-EEBB-48AB-8DE1-338BED7EEE51}"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414223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2D0F54-EEBB-48AB-8DE1-338BED7EEE51}"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92574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2D0F54-EEBB-48AB-8DE1-338BED7EEE51}"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173381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2D0F54-EEBB-48AB-8DE1-338BED7EEE51}"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959985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smtClean="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2D0F54-EEBB-48AB-8DE1-338BED7EEE51}"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8026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DD4D23-C98A-435E-AE88-9061F8349B02}"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0450888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DD4D23-C98A-435E-AE88-9061F8349B02}"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5416025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Tree>
    <p:extLst>
      <p:ext uri="{BB962C8B-B14F-4D97-AF65-F5344CB8AC3E}">
        <p14:creationId xmlns:p14="http://schemas.microsoft.com/office/powerpoint/2010/main" val="3336345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DD4D23-C98A-435E-AE88-9061F8349B02}"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7596690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smtClean="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2D0F54-EEBB-48AB-8DE1-338BED7EEE51}"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085510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2D0F54-EEBB-48AB-8DE1-338BED7EEE51}"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554757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baseline="0" dirty="0" smtClean="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2D0F54-EEBB-48AB-8DE1-338BED7EEE51}"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563128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baseline="0" dirty="0" smtClean="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2D0F54-EEBB-48AB-8DE1-338BED7EEE51}"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727634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smtClean="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2D0F54-EEBB-48AB-8DE1-338BED7EEE51}"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888197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a:p>
          <a:p>
            <a:endParaRPr lang="en-GB" baseline="0" dirty="0"/>
          </a:p>
          <a:p>
            <a:endParaRPr lang="en-GB" baseline="0"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912BF4-5018-405D-886C-93564FFCBC05}"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482510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2D0F54-EEBB-48AB-8DE1-338BED7EEE51}"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1526106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jpe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Master" Target="../slideMasters/slideMaster2.xml"/><Relationship Id="rId4" Type="http://schemas.openxmlformats.org/officeDocument/2006/relationships/image" Target="../media/image1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jpeg"/><Relationship Id="rId2" Type="http://schemas.openxmlformats.org/officeDocument/2006/relationships/image" Target="../media/image1.jpeg"/><Relationship Id="rId1" Type="http://schemas.openxmlformats.org/officeDocument/2006/relationships/slideMaster" Target="../slideMasters/slideMaster5.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9.png"/><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1"/>
      </p:bgRef>
    </p:bg>
    <p:spTree>
      <p:nvGrpSpPr>
        <p:cNvPr id="1" name=""/>
        <p:cNvGrpSpPr/>
        <p:nvPr/>
      </p:nvGrpSpPr>
      <p:grpSpPr>
        <a:xfrm>
          <a:off x="0" y="0"/>
          <a:ext cx="0" cy="0"/>
          <a:chOff x="0" y="0"/>
          <a:chExt cx="0" cy="0"/>
        </a:xfrm>
      </p:grpSpPr>
      <p:sp>
        <p:nvSpPr>
          <p:cNvPr id="8" name="Rectangle 7"/>
          <p:cNvSpPr/>
          <p:nvPr/>
        </p:nvSpPr>
        <p:spPr>
          <a:xfrm flipH="1">
            <a:off x="3556000" y="0"/>
            <a:ext cx="8636000" cy="6858000"/>
          </a:xfrm>
          <a:prstGeom prst="rect">
            <a:avLst/>
          </a:prstGeom>
          <a:blipFill>
            <a:blip r:embed="rId2">
              <a:alphaModFix amt="43000"/>
            </a:blip>
            <a:tile tx="0" ty="0" sx="50000" sy="50000" flip="none" algn="tl"/>
          </a:blipFill>
          <a:ln w="0" cap="flat" cmpd="sng" algn="ctr">
            <a:noFill/>
            <a:prstDash val="solid"/>
          </a:ln>
          <a:effectLst>
            <a:fillOverlay blend="mult">
              <a:gradFill rotWithShape="1">
                <a:gsLst>
                  <a:gs pos="0">
                    <a:schemeClr val="tx2">
                      <a:tint val="62000"/>
                      <a:satMod val="420000"/>
                    </a:schemeClr>
                  </a:gs>
                  <a:gs pos="100000">
                    <a:schemeClr val="tx2">
                      <a:shade val="20000"/>
                      <a:satMod val="170000"/>
                    </a:schemeClr>
                  </a:gs>
                </a:gsLst>
                <a:path path="circle">
                  <a:fillToRect l="50000" t="100000" r="50000"/>
                </a:path>
                <a:tileRect/>
              </a:gradFill>
            </a:fillOverlay>
            <a:innerShdw blurRad="63500" dist="44450" dir="10800000">
              <a:srgbClr val="000000">
                <a:alpha val="50000"/>
              </a:srgbClr>
            </a:inn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9" name="Straight Connector 8"/>
          <p:cNvSpPr>
            <a:spLocks noChangeShapeType="1"/>
          </p:cNvSpPr>
          <p:nvPr/>
        </p:nvSpPr>
        <p:spPr bwMode="auto">
          <a:xfrm rot="16200000">
            <a:off x="127000" y="3429000"/>
            <a:ext cx="6858000" cy="0"/>
          </a:xfrm>
          <a:prstGeom prst="line">
            <a:avLst/>
          </a:prstGeom>
          <a:noFill/>
          <a:ln w="11430" cap="flat" cmpd="sng" algn="ctr">
            <a:solidFill>
              <a:schemeClr val="bg1">
                <a:shade val="95000"/>
              </a:schemeClr>
            </a:solidFill>
            <a:prstDash val="solid"/>
            <a:miter lim="800000"/>
            <a:headEnd type="none" w="med" len="med"/>
            <a:tailEnd type="none" w="med" len="med"/>
          </a:ln>
          <a:effectLst/>
        </p:spPr>
        <p:txBody>
          <a:bodyPr vert="horz" wrap="square" lIns="91440" tIns="45720" rIns="91440" bIns="45720" anchor="t" compatLnSpc="1"/>
          <a:lstStyle/>
          <a:p>
            <a:endParaRPr kumimoji="0" lang="en-US" sz="1800"/>
          </a:p>
        </p:txBody>
      </p:sp>
      <p:sp>
        <p:nvSpPr>
          <p:cNvPr id="12" name="Title 11"/>
          <p:cNvSpPr>
            <a:spLocks noGrp="1"/>
          </p:cNvSpPr>
          <p:nvPr>
            <p:ph type="ctrTitle"/>
          </p:nvPr>
        </p:nvSpPr>
        <p:spPr>
          <a:xfrm>
            <a:off x="4470400" y="1844824"/>
            <a:ext cx="6807200" cy="2868168"/>
          </a:xfrm>
        </p:spPr>
        <p:txBody>
          <a:bodyPr lIns="45720" tIns="0" rIns="45720">
            <a:noAutofit/>
          </a:bodyPr>
          <a:lstStyle>
            <a:lvl1pPr algn="r">
              <a:defRPr sz="4200" b="1"/>
            </a:lvl1pPr>
            <a:extLst/>
          </a:lstStyle>
          <a:p>
            <a:r>
              <a:rPr kumimoji="0" lang="en-US"/>
              <a:t>Click to edit Master title style</a:t>
            </a:r>
          </a:p>
        </p:txBody>
      </p:sp>
      <p:sp>
        <p:nvSpPr>
          <p:cNvPr id="25" name="Subtitle 24"/>
          <p:cNvSpPr>
            <a:spLocks noGrp="1"/>
          </p:cNvSpPr>
          <p:nvPr>
            <p:ph type="subTitle" idx="1"/>
          </p:nvPr>
        </p:nvSpPr>
        <p:spPr>
          <a:xfrm>
            <a:off x="4464148" y="4869160"/>
            <a:ext cx="6819704" cy="1101248"/>
          </a:xfrm>
        </p:spPr>
        <p:txBody>
          <a:bodyPr lIns="45720" tIns="0" rIns="45720" bIns="0"/>
          <a:lstStyle>
            <a:lvl1pPr marL="0" indent="0" algn="r">
              <a:buNone/>
              <a:defRPr sz="2200">
                <a:solidFill>
                  <a:srgbClr val="FFFFFF"/>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a:t>Click to edit Master subtitle style</a:t>
            </a:r>
          </a:p>
        </p:txBody>
      </p:sp>
      <p:sp>
        <p:nvSpPr>
          <p:cNvPr id="31" name="Date Placeholder 30"/>
          <p:cNvSpPr>
            <a:spLocks noGrp="1"/>
          </p:cNvSpPr>
          <p:nvPr>
            <p:ph type="dt" sz="half" idx="10"/>
          </p:nvPr>
        </p:nvSpPr>
        <p:spPr>
          <a:xfrm>
            <a:off x="7828299" y="6557946"/>
            <a:ext cx="2669952" cy="226902"/>
          </a:xfrm>
        </p:spPr>
        <p:txBody>
          <a:bodyPr/>
          <a:lstStyle>
            <a:lvl1pPr>
              <a:defRPr lang="en-US" smtClean="0">
                <a:solidFill>
                  <a:srgbClr val="FFFFFF"/>
                </a:solidFill>
              </a:defRPr>
            </a:lvl1pPr>
            <a:extLst/>
          </a:lstStyle>
          <a:p>
            <a:fld id="{E0B1FA73-778A-4FE8-A506-30A744084262}" type="datetimeFigureOut">
              <a:rPr lang="en-GB" smtClean="0"/>
              <a:t>19/01/2024</a:t>
            </a:fld>
            <a:endParaRPr lang="en-GB"/>
          </a:p>
        </p:txBody>
      </p:sp>
      <p:sp>
        <p:nvSpPr>
          <p:cNvPr id="18" name="Footer Placeholder 17"/>
          <p:cNvSpPr>
            <a:spLocks noGrp="1"/>
          </p:cNvSpPr>
          <p:nvPr>
            <p:ph type="ftr" sz="quarter" idx="11"/>
          </p:nvPr>
        </p:nvSpPr>
        <p:spPr>
          <a:xfrm>
            <a:off x="3759200" y="6557946"/>
            <a:ext cx="3903629" cy="228600"/>
          </a:xfrm>
        </p:spPr>
        <p:txBody>
          <a:bodyPr/>
          <a:lstStyle>
            <a:lvl1pPr>
              <a:defRPr lang="en-US" dirty="0">
                <a:solidFill>
                  <a:srgbClr val="FFFFFF"/>
                </a:solidFill>
              </a:defRPr>
            </a:lvl1pPr>
            <a:extLst/>
          </a:lstStyle>
          <a:p>
            <a:endParaRPr lang="en-GB"/>
          </a:p>
        </p:txBody>
      </p:sp>
      <p:sp>
        <p:nvSpPr>
          <p:cNvPr id="29" name="Slide Number Placeholder 28"/>
          <p:cNvSpPr>
            <a:spLocks noGrp="1"/>
          </p:cNvSpPr>
          <p:nvPr>
            <p:ph type="sldNum" sz="quarter" idx="12"/>
          </p:nvPr>
        </p:nvSpPr>
        <p:spPr>
          <a:xfrm>
            <a:off x="10507845" y="6556248"/>
            <a:ext cx="784448" cy="228600"/>
          </a:xfrm>
        </p:spPr>
        <p:txBody>
          <a:bodyPr/>
          <a:lstStyle>
            <a:lvl1pPr>
              <a:defRPr lang="en-US" smtClean="0">
                <a:solidFill>
                  <a:srgbClr val="FFFFFF"/>
                </a:solidFill>
              </a:defRPr>
            </a:lvl1pPr>
            <a:extLst/>
          </a:lstStyle>
          <a:p>
            <a:fld id="{A9F4231F-6CE0-4A75-951A-D0C0039A91A2}" type="slidenum">
              <a:rPr lang="en-GB" smtClean="0"/>
              <a:t>‹#›</a:t>
            </a:fld>
            <a:endParaRPr lang="en-GB"/>
          </a:p>
        </p:txBody>
      </p:sp>
      <p:pic>
        <p:nvPicPr>
          <p:cNvPr id="2051" name="Picture 3"/>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27381" y="4725144"/>
            <a:ext cx="2400267" cy="18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 y="-1"/>
            <a:ext cx="7728181" cy="908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5" name="Picture 7"/>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7728183" y="-1"/>
            <a:ext cx="1332740" cy="9087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6" name="Picture 8"/>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10558131" y="1"/>
            <a:ext cx="1633869" cy="9087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7" name="Picture 9"/>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9018192" y="0"/>
            <a:ext cx="1539939" cy="9087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TextBox 14">
            <a:extLst>
              <a:ext uri="{FF2B5EF4-FFF2-40B4-BE49-F238E27FC236}">
                <a16:creationId xmlns:a16="http://schemas.microsoft.com/office/drawing/2014/main" id="{4FF8EB85-089F-4B47-9E92-7B39AB9ADFA6}"/>
              </a:ext>
            </a:extLst>
          </p:cNvPr>
          <p:cNvSpPr txBox="1"/>
          <p:nvPr userDrawn="1"/>
        </p:nvSpPr>
        <p:spPr>
          <a:xfrm>
            <a:off x="330437" y="2348703"/>
            <a:ext cx="3022363" cy="2308324"/>
          </a:xfrm>
          <a:prstGeom prst="rect">
            <a:avLst/>
          </a:prstGeom>
          <a:noFill/>
        </p:spPr>
        <p:txBody>
          <a:bodyPr wrap="square" rtlCol="0">
            <a:spAutoFit/>
          </a:bodyPr>
          <a:lstStyle/>
          <a:p>
            <a:pPr algn="ctr"/>
            <a:r>
              <a:rPr lang="en-GB" sz="2400" b="0" cap="none" spc="0">
                <a:ln w="18415" cmpd="sng">
                  <a:solidFill>
                    <a:srgbClr val="FFFFFF"/>
                  </a:solidFill>
                  <a:prstDash val="solid"/>
                </a:ln>
                <a:solidFill>
                  <a:srgbClr val="FFFFFF"/>
                </a:solidFill>
                <a:effectLst>
                  <a:outerShdw blurRad="63500" dir="3600000" algn="tl" rotWithShape="0">
                    <a:srgbClr val="000000">
                      <a:alpha val="70000"/>
                    </a:srgbClr>
                  </a:outerShdw>
                </a:effectLst>
              </a:rPr>
              <a:t>Ambition</a:t>
            </a:r>
          </a:p>
          <a:p>
            <a:pPr algn="ctr"/>
            <a:r>
              <a:rPr lang="en-GB" sz="2400" b="0" cap="none" spc="0">
                <a:ln w="18415" cmpd="sng">
                  <a:solidFill>
                    <a:srgbClr val="FFFFFF"/>
                  </a:solidFill>
                  <a:prstDash val="solid"/>
                </a:ln>
                <a:solidFill>
                  <a:srgbClr val="FFFFFF"/>
                </a:solidFill>
                <a:effectLst>
                  <a:outerShdw blurRad="63500" dir="3600000" algn="tl" rotWithShape="0">
                    <a:srgbClr val="000000">
                      <a:alpha val="70000"/>
                    </a:srgbClr>
                  </a:outerShdw>
                </a:effectLst>
              </a:rPr>
              <a:t>Respect</a:t>
            </a:r>
          </a:p>
          <a:p>
            <a:pPr algn="ctr"/>
            <a:r>
              <a:rPr lang="en-GB" sz="2400" b="0" cap="none" spc="0">
                <a:ln w="18415" cmpd="sng">
                  <a:solidFill>
                    <a:srgbClr val="FFFFFF"/>
                  </a:solidFill>
                  <a:prstDash val="solid"/>
                </a:ln>
                <a:solidFill>
                  <a:srgbClr val="FFFFFF"/>
                </a:solidFill>
                <a:effectLst>
                  <a:outerShdw blurRad="63500" dir="3600000" algn="tl" rotWithShape="0">
                    <a:srgbClr val="000000">
                      <a:alpha val="70000"/>
                    </a:srgbClr>
                  </a:outerShdw>
                </a:effectLst>
              </a:rPr>
              <a:t>Determination</a:t>
            </a:r>
          </a:p>
          <a:p>
            <a:pPr algn="ctr"/>
            <a:r>
              <a:rPr lang="en-GB" sz="2400" b="0" cap="none" spc="0">
                <a:ln w="18415" cmpd="sng">
                  <a:solidFill>
                    <a:srgbClr val="FFFFFF"/>
                  </a:solidFill>
                  <a:prstDash val="solid"/>
                </a:ln>
                <a:solidFill>
                  <a:srgbClr val="FFFFFF"/>
                </a:solidFill>
                <a:effectLst>
                  <a:outerShdw blurRad="63500" dir="3600000" algn="tl" rotWithShape="0">
                    <a:srgbClr val="000000">
                      <a:alpha val="70000"/>
                    </a:srgbClr>
                  </a:outerShdw>
                </a:effectLst>
              </a:rPr>
              <a:t>Creativity</a:t>
            </a:r>
          </a:p>
          <a:p>
            <a:pPr algn="ctr"/>
            <a:r>
              <a:rPr lang="en-GB" sz="2400" b="0" cap="none" spc="0">
                <a:ln w="18415" cmpd="sng">
                  <a:solidFill>
                    <a:srgbClr val="FFFFFF"/>
                  </a:solidFill>
                  <a:prstDash val="solid"/>
                </a:ln>
                <a:solidFill>
                  <a:srgbClr val="FFFFFF"/>
                </a:solidFill>
                <a:effectLst>
                  <a:outerShdw blurRad="63500" dir="3600000" algn="tl" rotWithShape="0">
                    <a:srgbClr val="000000">
                      <a:alpha val="70000"/>
                    </a:srgbClr>
                  </a:outerShdw>
                </a:effectLst>
              </a:rPr>
              <a:t>Integrity</a:t>
            </a:r>
          </a:p>
          <a:p>
            <a:pPr algn="ctr"/>
            <a:r>
              <a:rPr lang="en-GB" sz="2400" b="0" cap="none" spc="0">
                <a:ln w="18415" cmpd="sng">
                  <a:solidFill>
                    <a:srgbClr val="FFFFFF"/>
                  </a:solidFill>
                  <a:prstDash val="solid"/>
                </a:ln>
                <a:solidFill>
                  <a:srgbClr val="FFFFFF"/>
                </a:solidFill>
                <a:effectLst>
                  <a:outerShdw blurRad="63500" dir="3600000" algn="tl" rotWithShape="0">
                    <a:srgbClr val="000000">
                      <a:alpha val="70000"/>
                    </a:srgbClr>
                  </a:outerShdw>
                </a:effectLst>
              </a:rPr>
              <a:t>Commitment</a:t>
            </a:r>
          </a:p>
        </p:txBody>
      </p:sp>
    </p:spTree>
    <p:extLst>
      <p:ext uri="{BB962C8B-B14F-4D97-AF65-F5344CB8AC3E}">
        <p14:creationId xmlns:p14="http://schemas.microsoft.com/office/powerpoint/2010/main" val="1340319322"/>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E0B1FA73-778A-4FE8-A506-30A744084262}" type="datetimeFigureOut">
              <a:rPr lang="en-GB" smtClean="0"/>
              <a:t>19/01/2024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9F4231F-6CE0-4A75-951A-D0C0039A91A2}" type="slidenum">
              <a:rPr lang="en-GB" smtClean="0"/>
              <a:t>‹#›</a:t>
            </a:fld>
            <a:endParaRPr lang="en-GB"/>
          </a:p>
        </p:txBody>
      </p:sp>
    </p:spTree>
    <p:extLst>
      <p:ext uri="{BB962C8B-B14F-4D97-AF65-F5344CB8AC3E}">
        <p14:creationId xmlns:p14="http://schemas.microsoft.com/office/powerpoint/2010/main" val="20908703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37600" y="274956"/>
            <a:ext cx="2032000" cy="5851525"/>
          </a:xfrm>
        </p:spPr>
        <p:txBody>
          <a:bodyPr vert="eaVert" anchor="t"/>
          <a:lstStyle/>
          <a:p>
            <a:r>
              <a:rPr kumimoji="0" lang="en-US"/>
              <a:t>Click to edit Master title style</a:t>
            </a:r>
          </a:p>
        </p:txBody>
      </p:sp>
      <p:sp>
        <p:nvSpPr>
          <p:cNvPr id="3" name="Vertical Text Placeholder 2"/>
          <p:cNvSpPr>
            <a:spLocks noGrp="1"/>
          </p:cNvSpPr>
          <p:nvPr>
            <p:ph type="body" orient="vert" idx="1"/>
          </p:nvPr>
        </p:nvSpPr>
        <p:spPr>
          <a:xfrm>
            <a:off x="609600" y="274643"/>
            <a:ext cx="80264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a:xfrm>
            <a:off x="5657088" y="6557946"/>
            <a:ext cx="2669952" cy="226902"/>
          </a:xfrm>
        </p:spPr>
        <p:txBody>
          <a:bodyPr/>
          <a:lstStyle/>
          <a:p>
            <a:fld id="{E0B1FA73-778A-4FE8-A506-30A744084262}" type="datetimeFigureOut">
              <a:rPr lang="en-GB" smtClean="0"/>
              <a:t>19/01/2024</a:t>
            </a:fld>
            <a:endParaRPr lang="en-GB"/>
          </a:p>
        </p:txBody>
      </p:sp>
      <p:sp>
        <p:nvSpPr>
          <p:cNvPr id="5" name="Footer Placeholder 4"/>
          <p:cNvSpPr>
            <a:spLocks noGrp="1"/>
          </p:cNvSpPr>
          <p:nvPr>
            <p:ph type="ftr" sz="quarter" idx="11"/>
          </p:nvPr>
        </p:nvSpPr>
        <p:spPr>
          <a:xfrm>
            <a:off x="609600" y="6556248"/>
            <a:ext cx="4876800" cy="228600"/>
          </a:xfrm>
        </p:spPr>
        <p:txBody>
          <a:bodyPr/>
          <a:lstStyle/>
          <a:p>
            <a:endParaRPr lang="en-GB"/>
          </a:p>
        </p:txBody>
      </p:sp>
      <p:sp>
        <p:nvSpPr>
          <p:cNvPr id="6" name="Slide Number Placeholder 5"/>
          <p:cNvSpPr>
            <a:spLocks noGrp="1"/>
          </p:cNvSpPr>
          <p:nvPr>
            <p:ph type="sldNum" sz="quarter" idx="12"/>
          </p:nvPr>
        </p:nvSpPr>
        <p:spPr>
          <a:xfrm>
            <a:off x="8339328" y="6553200"/>
            <a:ext cx="784448" cy="228600"/>
          </a:xfrm>
        </p:spPr>
        <p:txBody>
          <a:bodyPr/>
          <a:lstStyle>
            <a:lvl1pPr>
              <a:defRPr>
                <a:solidFill>
                  <a:schemeClr val="tx2"/>
                </a:solidFill>
              </a:defRPr>
            </a:lvl1pPr>
            <a:extLst/>
          </a:lstStyle>
          <a:p>
            <a:fld id="{A9F4231F-6CE0-4A75-951A-D0C0039A91A2}" type="slidenum">
              <a:rPr lang="en-GB" smtClean="0"/>
              <a:t>‹#›</a:t>
            </a:fld>
            <a:endParaRPr lang="en-GB"/>
          </a:p>
        </p:txBody>
      </p:sp>
    </p:spTree>
    <p:extLst>
      <p:ext uri="{BB962C8B-B14F-4D97-AF65-F5344CB8AC3E}">
        <p14:creationId xmlns:p14="http://schemas.microsoft.com/office/powerpoint/2010/main" val="26451544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35361" y="3447131"/>
            <a:ext cx="5760640" cy="1752600"/>
          </a:xfrm>
          <a:prstGeom prst="rect">
            <a:avLst/>
          </a:prstGeom>
        </p:spPr>
        <p:txBody>
          <a:bodyPr/>
          <a:lstStyle>
            <a:lvl1pPr marL="0" indent="0" algn="l">
              <a:buNone/>
              <a:defRPr>
                <a:solidFill>
                  <a:schemeClr val="tx1">
                    <a:tint val="75000"/>
                  </a:schemeClr>
                </a:solidFill>
              </a:defRPr>
            </a:lvl1pPr>
            <a:lvl2pPr marL="457150" indent="0" algn="ctr">
              <a:buNone/>
              <a:defRPr>
                <a:solidFill>
                  <a:schemeClr val="tx1">
                    <a:tint val="75000"/>
                  </a:schemeClr>
                </a:solidFill>
              </a:defRPr>
            </a:lvl2pPr>
            <a:lvl3pPr marL="914300" indent="0" algn="ctr">
              <a:buNone/>
              <a:defRPr>
                <a:solidFill>
                  <a:schemeClr val="tx1">
                    <a:tint val="75000"/>
                  </a:schemeClr>
                </a:solidFill>
              </a:defRPr>
            </a:lvl3pPr>
            <a:lvl4pPr marL="1371451" indent="0" algn="ctr">
              <a:buNone/>
              <a:defRPr>
                <a:solidFill>
                  <a:schemeClr val="tx1">
                    <a:tint val="75000"/>
                  </a:schemeClr>
                </a:solidFill>
              </a:defRPr>
            </a:lvl4pPr>
            <a:lvl5pPr marL="1828602" indent="0" algn="ctr">
              <a:buNone/>
              <a:defRPr>
                <a:solidFill>
                  <a:schemeClr val="tx1">
                    <a:tint val="75000"/>
                  </a:schemeClr>
                </a:solidFill>
              </a:defRPr>
            </a:lvl5pPr>
            <a:lvl6pPr marL="2285752" indent="0" algn="ctr">
              <a:buNone/>
              <a:defRPr>
                <a:solidFill>
                  <a:schemeClr val="tx1">
                    <a:tint val="75000"/>
                  </a:schemeClr>
                </a:solidFill>
              </a:defRPr>
            </a:lvl6pPr>
            <a:lvl7pPr marL="2742902" indent="0" algn="ctr">
              <a:buNone/>
              <a:defRPr>
                <a:solidFill>
                  <a:schemeClr val="tx1">
                    <a:tint val="75000"/>
                  </a:schemeClr>
                </a:solidFill>
              </a:defRPr>
            </a:lvl7pPr>
            <a:lvl8pPr marL="3200053" indent="0" algn="ctr">
              <a:buNone/>
              <a:defRPr>
                <a:solidFill>
                  <a:schemeClr val="tx1">
                    <a:tint val="75000"/>
                  </a:schemeClr>
                </a:solidFill>
              </a:defRPr>
            </a:lvl8pPr>
            <a:lvl9pPr marL="3657205" indent="0" algn="ctr">
              <a:buNone/>
              <a:defRPr>
                <a:solidFill>
                  <a:schemeClr val="tx1">
                    <a:tint val="75000"/>
                  </a:schemeClr>
                </a:solidFill>
              </a:defRPr>
            </a:lvl9pPr>
          </a:lstStyle>
          <a:p>
            <a:r>
              <a:rPr lang="en-US"/>
              <a:t>Click to edit Master subtitle style</a:t>
            </a:r>
            <a:endParaRPr lang="en-GB"/>
          </a:p>
        </p:txBody>
      </p:sp>
      <p:sp>
        <p:nvSpPr>
          <p:cNvPr id="6" name="Slide Number Placeholder 5"/>
          <p:cNvSpPr>
            <a:spLocks noGrp="1"/>
          </p:cNvSpPr>
          <p:nvPr>
            <p:ph type="sldNum" sz="quarter" idx="12"/>
          </p:nvPr>
        </p:nvSpPr>
        <p:spPr>
          <a:xfrm>
            <a:off x="335364" y="6237324"/>
            <a:ext cx="1920213" cy="365125"/>
          </a:xfrm>
          <a:prstGeom prst="rect">
            <a:avLst/>
          </a:prstGeom>
        </p:spPr>
        <p:txBody>
          <a:bodyPr/>
          <a:lstStyle>
            <a:lvl1pPr algn="l">
              <a:defRPr/>
            </a:lvl1pPr>
          </a:lstStyle>
          <a:p>
            <a:fld id="{7389B3C6-BAAD-469C-ADC8-C228BEA6C47B}" type="slidenum">
              <a:rPr lang="en-GB" smtClean="0"/>
              <a:pPr/>
              <a:t>‹#›</a:t>
            </a:fld>
            <a:endParaRPr lang="en-GB"/>
          </a:p>
        </p:txBody>
      </p:sp>
      <p:sp>
        <p:nvSpPr>
          <p:cNvPr id="5" name="Rectangle 4"/>
          <p:cNvSpPr/>
          <p:nvPr userDrawn="1"/>
        </p:nvSpPr>
        <p:spPr>
          <a:xfrm>
            <a:off x="8232733" y="7959"/>
            <a:ext cx="4057568" cy="14048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 name="Title 1"/>
          <p:cNvSpPr>
            <a:spLocks noGrp="1"/>
          </p:cNvSpPr>
          <p:nvPr>
            <p:ph type="ctrTitle"/>
          </p:nvPr>
        </p:nvSpPr>
        <p:spPr>
          <a:xfrm>
            <a:off x="335361" y="404664"/>
            <a:ext cx="5760640" cy="2736304"/>
          </a:xfrm>
          <a:prstGeom prst="rect">
            <a:avLst/>
          </a:prstGeom>
        </p:spPr>
        <p:txBody>
          <a:bodyPr/>
          <a:lstStyle>
            <a:lvl1pPr>
              <a:defRPr>
                <a:solidFill>
                  <a:schemeClr val="tx1"/>
                </a:solidFill>
              </a:defRPr>
            </a:lvl1pPr>
          </a:lstStyle>
          <a:p>
            <a:r>
              <a:rPr lang="en-US"/>
              <a:t>Click to edit Master title style</a:t>
            </a:r>
            <a:endParaRPr lang="en-GB"/>
          </a:p>
        </p:txBody>
      </p:sp>
      <p:pic>
        <p:nvPicPr>
          <p:cNvPr id="11" name="Picture 1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525" y="5852422"/>
            <a:ext cx="12192000" cy="1005578"/>
          </a:xfrm>
          <a:prstGeom prst="rect">
            <a:avLst/>
          </a:prstGeom>
        </p:spPr>
      </p:pic>
      <p:pic>
        <p:nvPicPr>
          <p:cNvPr id="9" name="Picture 8"/>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7571048" y="404672"/>
            <a:ext cx="3836504" cy="4795067"/>
          </a:xfrm>
          <a:prstGeom prst="rect">
            <a:avLst/>
          </a:prstGeom>
          <a:ln>
            <a:noFill/>
          </a:ln>
          <a:effectLst>
            <a:outerShdw blurRad="292100" dist="139700" dir="2700000" algn="tl" rotWithShape="0">
              <a:srgbClr val="333333">
                <a:alpha val="65000"/>
              </a:srgbClr>
            </a:outerShdw>
          </a:effectLst>
        </p:spPr>
      </p:pic>
      <p:pic>
        <p:nvPicPr>
          <p:cNvPr id="8" name="Picture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708453" y="5904719"/>
            <a:ext cx="900273" cy="900273"/>
          </a:xfrm>
          <a:prstGeom prst="rect">
            <a:avLst/>
          </a:prstGeom>
        </p:spPr>
      </p:pic>
    </p:spTree>
    <p:extLst>
      <p:ext uri="{BB962C8B-B14F-4D97-AF65-F5344CB8AC3E}">
        <p14:creationId xmlns:p14="http://schemas.microsoft.com/office/powerpoint/2010/main" val="6811193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35363" y="116632"/>
            <a:ext cx="7978788" cy="864096"/>
          </a:xfrm>
          <a:prstGeom prst="rect">
            <a:avLst/>
          </a:prstGeom>
        </p:spPr>
        <p:txBody>
          <a:bodyPr>
            <a:normAutofit/>
          </a:bodyPr>
          <a:lstStyle>
            <a:lvl1pPr algn="l">
              <a:defRPr sz="3600"/>
            </a:lvl1pPr>
          </a:lstStyle>
          <a:p>
            <a:r>
              <a:rPr lang="en-US"/>
              <a:t>Click to edit Master title style</a:t>
            </a:r>
            <a:endParaRPr lang="en-GB"/>
          </a:p>
        </p:txBody>
      </p:sp>
      <p:sp>
        <p:nvSpPr>
          <p:cNvPr id="3" name="Content Placeholder 2"/>
          <p:cNvSpPr>
            <a:spLocks noGrp="1"/>
          </p:cNvSpPr>
          <p:nvPr>
            <p:ph idx="1"/>
          </p:nvPr>
        </p:nvSpPr>
        <p:spPr>
          <a:xfrm>
            <a:off x="335367" y="1268767"/>
            <a:ext cx="11247039" cy="4608511"/>
          </a:xfrm>
          <a:prstGeom prst="rect">
            <a:avLst/>
          </a:prstGeom>
        </p:spPr>
        <p:txBody>
          <a:bodyPr/>
          <a:lstStyle>
            <a:lvl1pPr>
              <a:defRPr sz="2400"/>
            </a:lvl1pPr>
            <a:lvl2pPr marL="742871" indent="-285720">
              <a:buFont typeface="Wingdings" panose="05000000000000000000" pitchFamily="2" charset="2"/>
              <a:buChar char="§"/>
              <a:defRPr sz="2400"/>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p:cNvSpPr>
            <a:spLocks noGrp="1"/>
          </p:cNvSpPr>
          <p:nvPr>
            <p:ph type="sldNum" sz="quarter" idx="12"/>
          </p:nvPr>
        </p:nvSpPr>
        <p:spPr>
          <a:xfrm>
            <a:off x="45752" y="6093296"/>
            <a:ext cx="491821" cy="432048"/>
          </a:xfrm>
          <a:prstGeom prst="rect">
            <a:avLst/>
          </a:prstGeom>
        </p:spPr>
        <p:txBody>
          <a:bodyPr/>
          <a:lstStyle/>
          <a:p>
            <a:fld id="{7389B3C6-BAAD-469C-ADC8-C228BEA6C47B}" type="slidenum">
              <a:rPr lang="en-GB" smtClean="0"/>
              <a:pPr/>
              <a:t>‹#›</a:t>
            </a:fld>
            <a:endParaRPr lang="en-GB"/>
          </a:p>
        </p:txBody>
      </p:sp>
    </p:spTree>
    <p:extLst>
      <p:ext uri="{BB962C8B-B14F-4D97-AF65-F5344CB8AC3E}">
        <p14:creationId xmlns:p14="http://schemas.microsoft.com/office/powerpoint/2010/main" val="18621242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9" name="Rectangle 8"/>
          <p:cNvSpPr/>
          <p:nvPr userDrawn="1"/>
        </p:nvSpPr>
        <p:spPr>
          <a:xfrm>
            <a:off x="8232733" y="7959"/>
            <a:ext cx="4057568" cy="14048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 name="Title 1"/>
          <p:cNvSpPr>
            <a:spLocks noGrp="1"/>
          </p:cNvSpPr>
          <p:nvPr>
            <p:ph type="title"/>
          </p:nvPr>
        </p:nvSpPr>
        <p:spPr>
          <a:xfrm>
            <a:off x="963085" y="4406913"/>
            <a:ext cx="6596560" cy="1362075"/>
          </a:xfrm>
          <a:prstGeom prst="rect">
            <a:avLst/>
          </a:prstGeo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6596560" cy="1500192"/>
          </a:xfrm>
          <a:prstGeom prst="rect">
            <a:avLst/>
          </a:prstGeom>
        </p:spPr>
        <p:txBody>
          <a:bodyPr anchor="b"/>
          <a:lstStyle>
            <a:lvl1pPr marL="0" indent="0">
              <a:buNone/>
              <a:defRPr sz="2000">
                <a:solidFill>
                  <a:schemeClr val="tx1">
                    <a:tint val="75000"/>
                  </a:schemeClr>
                </a:solidFill>
              </a:defRPr>
            </a:lvl1pPr>
            <a:lvl2pPr marL="457150" indent="0">
              <a:buNone/>
              <a:defRPr sz="1900">
                <a:solidFill>
                  <a:schemeClr val="tx1">
                    <a:tint val="75000"/>
                  </a:schemeClr>
                </a:solidFill>
              </a:defRPr>
            </a:lvl2pPr>
            <a:lvl3pPr marL="914300" indent="0">
              <a:buNone/>
              <a:defRPr sz="1600">
                <a:solidFill>
                  <a:schemeClr val="tx1">
                    <a:tint val="75000"/>
                  </a:schemeClr>
                </a:solidFill>
              </a:defRPr>
            </a:lvl3pPr>
            <a:lvl4pPr marL="1371451" indent="0">
              <a:buNone/>
              <a:defRPr sz="1500">
                <a:solidFill>
                  <a:schemeClr val="tx1">
                    <a:tint val="75000"/>
                  </a:schemeClr>
                </a:solidFill>
              </a:defRPr>
            </a:lvl4pPr>
            <a:lvl5pPr marL="1828602" indent="0">
              <a:buNone/>
              <a:defRPr sz="1500">
                <a:solidFill>
                  <a:schemeClr val="tx1">
                    <a:tint val="75000"/>
                  </a:schemeClr>
                </a:solidFill>
              </a:defRPr>
            </a:lvl5pPr>
            <a:lvl6pPr marL="2285752" indent="0">
              <a:buNone/>
              <a:defRPr sz="1500">
                <a:solidFill>
                  <a:schemeClr val="tx1">
                    <a:tint val="75000"/>
                  </a:schemeClr>
                </a:solidFill>
              </a:defRPr>
            </a:lvl6pPr>
            <a:lvl7pPr marL="2742902" indent="0">
              <a:buNone/>
              <a:defRPr sz="1500">
                <a:solidFill>
                  <a:schemeClr val="tx1">
                    <a:tint val="75000"/>
                  </a:schemeClr>
                </a:solidFill>
              </a:defRPr>
            </a:lvl7pPr>
            <a:lvl8pPr marL="3200053" indent="0">
              <a:buNone/>
              <a:defRPr sz="1500">
                <a:solidFill>
                  <a:schemeClr val="tx1">
                    <a:tint val="75000"/>
                  </a:schemeClr>
                </a:solidFill>
              </a:defRPr>
            </a:lvl8pPr>
            <a:lvl9pPr marL="3657205" indent="0">
              <a:buNone/>
              <a:defRPr sz="15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a:xfrm>
            <a:off x="45752" y="6093296"/>
            <a:ext cx="491821" cy="432048"/>
          </a:xfrm>
          <a:prstGeom prst="rect">
            <a:avLst/>
          </a:prstGeom>
        </p:spPr>
        <p:txBody>
          <a:bodyPr/>
          <a:lstStyle/>
          <a:p>
            <a:fld id="{7389B3C6-BAAD-469C-ADC8-C228BEA6C47B}" type="slidenum">
              <a:rPr lang="en-GB" smtClean="0"/>
              <a:pPr/>
              <a:t>‹#›</a:t>
            </a:fld>
            <a:endParaRPr lang="en-GB"/>
          </a:p>
        </p:txBody>
      </p:sp>
      <p:sp>
        <p:nvSpPr>
          <p:cNvPr id="7" name="Title 1"/>
          <p:cNvSpPr txBox="1">
            <a:spLocks/>
          </p:cNvSpPr>
          <p:nvPr userDrawn="1"/>
        </p:nvSpPr>
        <p:spPr>
          <a:xfrm>
            <a:off x="335364" y="116632"/>
            <a:ext cx="8832981" cy="864096"/>
          </a:xfrm>
          <a:prstGeom prst="rect">
            <a:avLst/>
          </a:prstGeom>
        </p:spPr>
        <p:txBody>
          <a:bodyPr vert="horz" lIns="91432" tIns="45717" rIns="91432" bIns="45717" rtlCol="0" anchor="ctr">
            <a:normAutofit/>
          </a:bodyPr>
          <a:lstStyle/>
          <a:p>
            <a:pPr marL="0" marR="0" lvl="0" indent="0" algn="ctr" defTabSz="9143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a:ln>
                  <a:noFill/>
                </a:ln>
                <a:solidFill>
                  <a:schemeClr val="bg1"/>
                </a:solidFill>
                <a:effectLst/>
                <a:uLnTx/>
                <a:uFillTx/>
                <a:latin typeface="+mj-lt"/>
                <a:ea typeface="+mj-ea"/>
                <a:cs typeface="+mj-cs"/>
              </a:rPr>
              <a:t>Click to edit Master title style</a:t>
            </a:r>
            <a:endParaRPr kumimoji="0" lang="en-GB" sz="4000" b="0" i="0" u="none" strike="noStrike" kern="1200" cap="none" spc="0" normalizeH="0" baseline="0" noProof="0">
              <a:ln>
                <a:noFill/>
              </a:ln>
              <a:solidFill>
                <a:schemeClr val="bg1"/>
              </a:solidFill>
              <a:effectLst/>
              <a:uLnTx/>
              <a:uFillTx/>
              <a:latin typeface="+mj-lt"/>
              <a:ea typeface="+mj-ea"/>
              <a:cs typeface="+mj-cs"/>
            </a:endParaRPr>
          </a:p>
        </p:txBody>
      </p:sp>
      <p:pic>
        <p:nvPicPr>
          <p:cNvPr id="8" name="Picture 7"/>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896973" y="509187"/>
            <a:ext cx="3836504" cy="479506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430426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35363" y="116632"/>
            <a:ext cx="7978788" cy="864096"/>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609600" y="1268761"/>
            <a:ext cx="5384800" cy="4464495"/>
          </a:xfrm>
          <a:prstGeom prst="rect">
            <a:avLst/>
          </a:prstGeom>
        </p:spPr>
        <p:txBody>
          <a:bodyPr/>
          <a:lstStyle>
            <a:lvl1pPr>
              <a:defRPr sz="2800"/>
            </a:lvl1pPr>
            <a:lvl2pPr marL="742871" indent="-285720">
              <a:buFont typeface="Wingdings" panose="05000000000000000000" pitchFamily="2" charset="2"/>
              <a:buChar cha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268761"/>
            <a:ext cx="5384800" cy="4464495"/>
          </a:xfrm>
          <a:prstGeom prst="rect">
            <a:avLst/>
          </a:prstGeom>
        </p:spPr>
        <p:txBody>
          <a:bodyPr/>
          <a:lstStyle>
            <a:lvl1pPr>
              <a:defRPr sz="2800"/>
            </a:lvl1pPr>
            <a:lvl2pPr marL="742871" indent="-285720">
              <a:buFont typeface="Wingdings" panose="05000000000000000000" pitchFamily="2" charset="2"/>
              <a:buChar cha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p:cNvSpPr>
            <a:spLocks noGrp="1"/>
          </p:cNvSpPr>
          <p:nvPr>
            <p:ph type="sldNum" sz="quarter" idx="12"/>
          </p:nvPr>
        </p:nvSpPr>
        <p:spPr>
          <a:xfrm>
            <a:off x="45752" y="6093296"/>
            <a:ext cx="491821" cy="432048"/>
          </a:xfrm>
          <a:prstGeom prst="rect">
            <a:avLst/>
          </a:prstGeom>
        </p:spPr>
        <p:txBody>
          <a:bodyPr/>
          <a:lstStyle/>
          <a:p>
            <a:fld id="{7389B3C6-BAAD-469C-ADC8-C228BEA6C47B}" type="slidenum">
              <a:rPr lang="en-GB" smtClean="0"/>
              <a:pPr/>
              <a:t>‹#›</a:t>
            </a:fld>
            <a:endParaRPr lang="en-GB"/>
          </a:p>
        </p:txBody>
      </p:sp>
    </p:spTree>
    <p:extLst>
      <p:ext uri="{BB962C8B-B14F-4D97-AF65-F5344CB8AC3E}">
        <p14:creationId xmlns:p14="http://schemas.microsoft.com/office/powerpoint/2010/main" val="12530620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35363" y="116632"/>
            <a:ext cx="7978788" cy="864096"/>
          </a:xfrm>
          <a:prstGeom prst="rect">
            <a:avLst/>
          </a:prstGeo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23392" y="1268770"/>
            <a:ext cx="5386917" cy="639763"/>
          </a:xfrm>
          <a:prstGeom prst="rect">
            <a:avLst/>
          </a:prstGeom>
        </p:spPr>
        <p:txBody>
          <a:bodyPr anchor="b"/>
          <a:lstStyle>
            <a:lvl1pPr marL="0" indent="0">
              <a:buNone/>
              <a:defRPr sz="2400" b="1"/>
            </a:lvl1pPr>
            <a:lvl2pPr marL="457150" indent="0">
              <a:buNone/>
              <a:defRPr sz="2000" b="1"/>
            </a:lvl2pPr>
            <a:lvl3pPr marL="914300" indent="0">
              <a:buNone/>
              <a:defRPr sz="1900" b="1"/>
            </a:lvl3pPr>
            <a:lvl4pPr marL="1371451" indent="0">
              <a:buNone/>
              <a:defRPr sz="1600" b="1"/>
            </a:lvl4pPr>
            <a:lvl5pPr marL="1828602" indent="0">
              <a:buNone/>
              <a:defRPr sz="1600" b="1"/>
            </a:lvl5pPr>
            <a:lvl6pPr marL="2285752" indent="0">
              <a:buNone/>
              <a:defRPr sz="1600" b="1"/>
            </a:lvl6pPr>
            <a:lvl7pPr marL="2742902" indent="0">
              <a:buNone/>
              <a:defRPr sz="1600" b="1"/>
            </a:lvl7pPr>
            <a:lvl8pPr marL="3200053" indent="0">
              <a:buNone/>
              <a:defRPr sz="1600" b="1"/>
            </a:lvl8pPr>
            <a:lvl9pPr marL="3657205"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558381"/>
          </a:xfrm>
          <a:prstGeom prst="rect">
            <a:avLst/>
          </a:prstGeom>
        </p:spPr>
        <p:txBody>
          <a:bodyPr/>
          <a:lstStyle>
            <a:lvl1pPr>
              <a:defRPr sz="2400"/>
            </a:lvl1pPr>
            <a:lvl2pPr marL="742871" indent="-285720">
              <a:buFont typeface="Wingdings" panose="05000000000000000000" pitchFamily="2" charset="2"/>
              <a:buChar cha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2020" y="1268770"/>
            <a:ext cx="5389033" cy="639763"/>
          </a:xfrm>
          <a:prstGeom prst="rect">
            <a:avLst/>
          </a:prstGeom>
        </p:spPr>
        <p:txBody>
          <a:bodyPr anchor="b"/>
          <a:lstStyle>
            <a:lvl1pPr marL="0" indent="0">
              <a:buNone/>
              <a:defRPr sz="2400" b="1"/>
            </a:lvl1pPr>
            <a:lvl2pPr marL="457150" indent="0">
              <a:buNone/>
              <a:defRPr sz="2000" b="1"/>
            </a:lvl2pPr>
            <a:lvl3pPr marL="914300" indent="0">
              <a:buNone/>
              <a:defRPr sz="1900" b="1"/>
            </a:lvl3pPr>
            <a:lvl4pPr marL="1371451" indent="0">
              <a:buNone/>
              <a:defRPr sz="1600" b="1"/>
            </a:lvl4pPr>
            <a:lvl5pPr marL="1828602" indent="0">
              <a:buNone/>
              <a:defRPr sz="1600" b="1"/>
            </a:lvl5pPr>
            <a:lvl6pPr marL="2285752" indent="0">
              <a:buNone/>
              <a:defRPr sz="1600" b="1"/>
            </a:lvl6pPr>
            <a:lvl7pPr marL="2742902" indent="0">
              <a:buNone/>
              <a:defRPr sz="1600" b="1"/>
            </a:lvl7pPr>
            <a:lvl8pPr marL="3200053" indent="0">
              <a:buNone/>
              <a:defRPr sz="1600" b="1"/>
            </a:lvl8pPr>
            <a:lvl9pPr marL="365720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6" y="2174875"/>
            <a:ext cx="5389033" cy="3558381"/>
          </a:xfrm>
          <a:prstGeom prst="rect">
            <a:avLst/>
          </a:prstGeom>
        </p:spPr>
        <p:txBody>
          <a:bodyPr/>
          <a:lstStyle>
            <a:lvl1pPr>
              <a:defRPr sz="2400"/>
            </a:lvl1pPr>
            <a:lvl2pPr marL="742871" indent="-285720">
              <a:buFont typeface="Wingdings" panose="05000000000000000000" pitchFamily="2" charset="2"/>
              <a:buChar cha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Slide Number Placeholder 8"/>
          <p:cNvSpPr>
            <a:spLocks noGrp="1"/>
          </p:cNvSpPr>
          <p:nvPr>
            <p:ph type="sldNum" sz="quarter" idx="12"/>
          </p:nvPr>
        </p:nvSpPr>
        <p:spPr>
          <a:xfrm>
            <a:off x="45752" y="6093296"/>
            <a:ext cx="491821" cy="432048"/>
          </a:xfrm>
          <a:prstGeom prst="rect">
            <a:avLst/>
          </a:prstGeom>
        </p:spPr>
        <p:txBody>
          <a:bodyPr/>
          <a:lstStyle/>
          <a:p>
            <a:fld id="{7389B3C6-BAAD-469C-ADC8-C228BEA6C47B}" type="slidenum">
              <a:rPr lang="en-GB" smtClean="0"/>
              <a:pPr/>
              <a:t>‹#›</a:t>
            </a:fld>
            <a:endParaRPr lang="en-GB"/>
          </a:p>
        </p:txBody>
      </p:sp>
    </p:spTree>
    <p:extLst>
      <p:ext uri="{BB962C8B-B14F-4D97-AF65-F5344CB8AC3E}">
        <p14:creationId xmlns:p14="http://schemas.microsoft.com/office/powerpoint/2010/main" val="843144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35363" y="116632"/>
            <a:ext cx="7978788" cy="864096"/>
          </a:xfrm>
          <a:prstGeom prst="rect">
            <a:avLst/>
          </a:prstGeom>
        </p:spPr>
        <p:txBody>
          <a:bodyPr/>
          <a:lstStyle/>
          <a:p>
            <a:r>
              <a:rPr lang="en-US"/>
              <a:t>Click to edit Master title style</a:t>
            </a:r>
            <a:endParaRPr lang="en-GB"/>
          </a:p>
        </p:txBody>
      </p:sp>
      <p:sp>
        <p:nvSpPr>
          <p:cNvPr id="5" name="Slide Number Placeholder 4"/>
          <p:cNvSpPr>
            <a:spLocks noGrp="1"/>
          </p:cNvSpPr>
          <p:nvPr>
            <p:ph type="sldNum" sz="quarter" idx="12"/>
          </p:nvPr>
        </p:nvSpPr>
        <p:spPr>
          <a:xfrm>
            <a:off x="45752" y="6093296"/>
            <a:ext cx="491821" cy="432048"/>
          </a:xfrm>
          <a:prstGeom prst="rect">
            <a:avLst/>
          </a:prstGeom>
        </p:spPr>
        <p:txBody>
          <a:bodyPr/>
          <a:lstStyle/>
          <a:p>
            <a:fld id="{7389B3C6-BAAD-469C-ADC8-C228BEA6C47B}" type="slidenum">
              <a:rPr lang="en-GB" smtClean="0"/>
              <a:pPr/>
              <a:t>‹#›</a:t>
            </a:fld>
            <a:endParaRPr lang="en-GB"/>
          </a:p>
        </p:txBody>
      </p:sp>
    </p:spTree>
    <p:extLst>
      <p:ext uri="{BB962C8B-B14F-4D97-AF65-F5344CB8AC3E}">
        <p14:creationId xmlns:p14="http://schemas.microsoft.com/office/powerpoint/2010/main" val="19851789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45752" y="6093296"/>
            <a:ext cx="491821" cy="432048"/>
          </a:xfrm>
          <a:prstGeom prst="rect">
            <a:avLst/>
          </a:prstGeom>
        </p:spPr>
        <p:txBody>
          <a:bodyPr/>
          <a:lstStyle/>
          <a:p>
            <a:fld id="{7389B3C6-BAAD-469C-ADC8-C228BEA6C47B}" type="slidenum">
              <a:rPr lang="en-GB" smtClean="0"/>
              <a:pPr/>
              <a:t>‹#›</a:t>
            </a:fld>
            <a:endParaRPr lang="en-GB"/>
          </a:p>
        </p:txBody>
      </p:sp>
      <p:sp>
        <p:nvSpPr>
          <p:cNvPr id="5" name="Title 1"/>
          <p:cNvSpPr>
            <a:spLocks noGrp="1"/>
          </p:cNvSpPr>
          <p:nvPr>
            <p:ph type="title"/>
          </p:nvPr>
        </p:nvSpPr>
        <p:spPr>
          <a:xfrm>
            <a:off x="335364" y="116632"/>
            <a:ext cx="8832981" cy="864096"/>
          </a:xfrm>
          <a:prstGeom prst="rect">
            <a:avLst/>
          </a:prstGeom>
        </p:spPr>
        <p:txBody>
          <a:bodyPr/>
          <a:lstStyle/>
          <a:p>
            <a:r>
              <a:rPr lang="en-US"/>
              <a:t>Click to edit Master title style</a:t>
            </a:r>
            <a:endParaRPr lang="en-GB"/>
          </a:p>
        </p:txBody>
      </p:sp>
      <p:pic>
        <p:nvPicPr>
          <p:cNvPr id="6" name="Picture 5" descr="EC-33441-City Deal-PowerPointSlides-1024x768-AW-DI.jpg">
            <a:extLst>
              <a:ext uri="{FF2B5EF4-FFF2-40B4-BE49-F238E27FC236}">
                <a16:creationId xmlns:a16="http://schemas.microsoft.com/office/drawing/2014/main" id="{7DC7D05B-0CB1-4F1A-8318-822805E5F13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47546"/>
          <a:stretch/>
        </p:blipFill>
        <p:spPr>
          <a:xfrm rot="10800000">
            <a:off x="-4" y="5175521"/>
            <a:ext cx="5702303" cy="1682476"/>
          </a:xfrm>
          <a:prstGeom prst="rect">
            <a:avLst/>
          </a:prstGeom>
        </p:spPr>
      </p:pic>
    </p:spTree>
    <p:extLst>
      <p:ext uri="{BB962C8B-B14F-4D97-AF65-F5344CB8AC3E}">
        <p14:creationId xmlns:p14="http://schemas.microsoft.com/office/powerpoint/2010/main" val="23942602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7" y="1268760"/>
            <a:ext cx="4011084" cy="1440160"/>
          </a:xfrm>
          <a:prstGeom prst="rect">
            <a:avLst/>
          </a:prstGeo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1268761"/>
            <a:ext cx="6815667" cy="485740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7" y="2780941"/>
            <a:ext cx="4011084" cy="3345235"/>
          </a:xfrm>
          <a:prstGeom prst="rect">
            <a:avLst/>
          </a:prstGeom>
        </p:spPr>
        <p:txBody>
          <a:bodyPr/>
          <a:lstStyle>
            <a:lvl1pPr marL="0" indent="0">
              <a:buNone/>
              <a:defRPr sz="1500"/>
            </a:lvl1pPr>
            <a:lvl2pPr marL="457150" indent="0">
              <a:buNone/>
              <a:defRPr sz="1200"/>
            </a:lvl2pPr>
            <a:lvl3pPr marL="914300" indent="0">
              <a:buNone/>
              <a:defRPr sz="1100"/>
            </a:lvl3pPr>
            <a:lvl4pPr marL="1371451" indent="0">
              <a:buNone/>
              <a:defRPr sz="900"/>
            </a:lvl4pPr>
            <a:lvl5pPr marL="1828602" indent="0">
              <a:buNone/>
              <a:defRPr sz="900"/>
            </a:lvl5pPr>
            <a:lvl6pPr marL="2285752" indent="0">
              <a:buNone/>
              <a:defRPr sz="900"/>
            </a:lvl6pPr>
            <a:lvl7pPr marL="2742902" indent="0">
              <a:buNone/>
              <a:defRPr sz="900"/>
            </a:lvl7pPr>
            <a:lvl8pPr marL="3200053" indent="0">
              <a:buNone/>
              <a:defRPr sz="900"/>
            </a:lvl8pPr>
            <a:lvl9pPr marL="3657205" indent="0">
              <a:buNone/>
              <a:defRPr sz="900"/>
            </a:lvl9pPr>
          </a:lstStyle>
          <a:p>
            <a:pPr lvl="0"/>
            <a:r>
              <a:rPr lang="en-US"/>
              <a:t>Click to edit Master text styles</a:t>
            </a:r>
          </a:p>
        </p:txBody>
      </p:sp>
      <p:sp>
        <p:nvSpPr>
          <p:cNvPr id="7" name="Slide Number Placeholder 6"/>
          <p:cNvSpPr>
            <a:spLocks noGrp="1"/>
          </p:cNvSpPr>
          <p:nvPr>
            <p:ph type="sldNum" sz="quarter" idx="12"/>
          </p:nvPr>
        </p:nvSpPr>
        <p:spPr>
          <a:xfrm>
            <a:off x="45752" y="6093296"/>
            <a:ext cx="491821" cy="432048"/>
          </a:xfrm>
          <a:prstGeom prst="rect">
            <a:avLst/>
          </a:prstGeom>
        </p:spPr>
        <p:txBody>
          <a:bodyPr/>
          <a:lstStyle/>
          <a:p>
            <a:fld id="{7389B3C6-BAAD-469C-ADC8-C228BEA6C47B}" type="slidenum">
              <a:rPr lang="en-GB" smtClean="0"/>
              <a:pPr/>
              <a:t>‹#›</a:t>
            </a:fld>
            <a:endParaRPr lang="en-GB"/>
          </a:p>
        </p:txBody>
      </p:sp>
      <p:sp>
        <p:nvSpPr>
          <p:cNvPr id="8" name="Title 1"/>
          <p:cNvSpPr txBox="1">
            <a:spLocks/>
          </p:cNvSpPr>
          <p:nvPr userDrawn="1"/>
        </p:nvSpPr>
        <p:spPr>
          <a:xfrm>
            <a:off x="335364" y="116632"/>
            <a:ext cx="8832981" cy="864096"/>
          </a:xfrm>
          <a:prstGeom prst="rect">
            <a:avLst/>
          </a:prstGeom>
        </p:spPr>
        <p:txBody>
          <a:bodyPr vert="horz" lIns="91432" tIns="45717" rIns="91432" bIns="45717" rtlCol="0" anchor="ctr">
            <a:normAutofit/>
          </a:bodyPr>
          <a:lstStyle/>
          <a:p>
            <a:pPr marL="0" marR="0" lvl="0" indent="0" algn="ctr" defTabSz="9143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a:ln>
                  <a:noFill/>
                </a:ln>
                <a:solidFill>
                  <a:schemeClr val="tx1"/>
                </a:solidFill>
                <a:effectLst/>
                <a:uLnTx/>
                <a:uFillTx/>
                <a:latin typeface="+mj-lt"/>
                <a:ea typeface="+mj-ea"/>
                <a:cs typeface="+mj-cs"/>
              </a:rPr>
              <a:t>Click to edit Master title style</a:t>
            </a:r>
            <a:endParaRPr kumimoji="0" lang="en-GB" sz="4000" b="0" i="0" u="none" strike="noStrike" kern="1200" cap="none" spc="0" normalizeH="0" baseline="0" noProof="0">
              <a:ln>
                <a:noFill/>
              </a:ln>
              <a:solidFill>
                <a:schemeClr val="tx1"/>
              </a:solidFill>
              <a:effectLst/>
              <a:uLnTx/>
              <a:uFillTx/>
              <a:latin typeface="+mj-lt"/>
              <a:ea typeface="+mj-ea"/>
              <a:cs typeface="+mj-cs"/>
            </a:endParaRPr>
          </a:p>
        </p:txBody>
      </p:sp>
    </p:spTree>
    <p:extLst>
      <p:ext uri="{BB962C8B-B14F-4D97-AF65-F5344CB8AC3E}">
        <p14:creationId xmlns:p14="http://schemas.microsoft.com/office/powerpoint/2010/main" val="10558095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473" y="908720"/>
            <a:ext cx="9652000" cy="720080"/>
          </a:xfrm>
        </p:spPr>
        <p:txBody>
          <a:bodyPr/>
          <a:lstStyle/>
          <a:p>
            <a:r>
              <a:rPr kumimoji="0" lang="en-US"/>
              <a:t>Click to edit Master </a:t>
            </a:r>
            <a:r>
              <a:rPr kumimoji="0" lang="en-US" err="1"/>
              <a:t>titl</a:t>
            </a:r>
            <a:endParaRPr kumimoji="0" lang="en-US"/>
          </a:p>
        </p:txBody>
      </p:sp>
      <p:sp>
        <p:nvSpPr>
          <p:cNvPr id="3" name="Content Placeholder 2"/>
          <p:cNvSpPr>
            <a:spLocks noGrp="1"/>
          </p:cNvSpPr>
          <p:nvPr>
            <p:ph idx="1"/>
          </p:nvPr>
        </p:nvSpPr>
        <p:spPr>
          <a:xfrm>
            <a:off x="609600" y="1916832"/>
            <a:ext cx="9652000" cy="4538904"/>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E0B1FA73-778A-4FE8-A506-30A744084262}" type="datetimeFigureOut">
              <a:rPr lang="en-GB" smtClean="0"/>
              <a:t>19/01/2024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9F4231F-6CE0-4A75-951A-D0C0039A91A2}" type="slidenum">
              <a:rPr lang="en-GB" smtClean="0"/>
              <a:t>‹#›</a:t>
            </a:fld>
            <a:endParaRPr lang="en-GB"/>
          </a:p>
        </p:txBody>
      </p:sp>
    </p:spTree>
    <p:extLst>
      <p:ext uri="{BB962C8B-B14F-4D97-AF65-F5344CB8AC3E}">
        <p14:creationId xmlns:p14="http://schemas.microsoft.com/office/powerpoint/2010/main" val="316921527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9" y="4800610"/>
            <a:ext cx="7315200" cy="566739"/>
          </a:xfrm>
          <a:prstGeom prst="rect">
            <a:avLst/>
          </a:prstGeo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9" y="1268774"/>
            <a:ext cx="7315200" cy="3458815"/>
          </a:xfrm>
          <a:prstGeom prst="rect">
            <a:avLst/>
          </a:prstGeom>
        </p:spPr>
        <p:txBody>
          <a:bodyPr/>
          <a:lstStyle>
            <a:lvl1pPr marL="0" indent="0">
              <a:buNone/>
              <a:defRPr sz="3200"/>
            </a:lvl1pPr>
            <a:lvl2pPr marL="457150" indent="0">
              <a:buNone/>
              <a:defRPr sz="2800"/>
            </a:lvl2pPr>
            <a:lvl3pPr marL="914300" indent="0">
              <a:buNone/>
              <a:defRPr sz="2400"/>
            </a:lvl3pPr>
            <a:lvl4pPr marL="1371451" indent="0">
              <a:buNone/>
              <a:defRPr sz="2000"/>
            </a:lvl4pPr>
            <a:lvl5pPr marL="1828602" indent="0">
              <a:buNone/>
              <a:defRPr sz="2000"/>
            </a:lvl5pPr>
            <a:lvl6pPr marL="2285752" indent="0">
              <a:buNone/>
              <a:defRPr sz="2000"/>
            </a:lvl6pPr>
            <a:lvl7pPr marL="2742902" indent="0">
              <a:buNone/>
              <a:defRPr sz="2000"/>
            </a:lvl7pPr>
            <a:lvl8pPr marL="3200053" indent="0">
              <a:buNone/>
              <a:defRPr sz="2000"/>
            </a:lvl8pPr>
            <a:lvl9pPr marL="3657205" indent="0">
              <a:buNone/>
              <a:defRPr sz="2000"/>
            </a:lvl9pPr>
          </a:lstStyle>
          <a:p>
            <a:endParaRPr lang="en-GB"/>
          </a:p>
        </p:txBody>
      </p:sp>
      <p:sp>
        <p:nvSpPr>
          <p:cNvPr id="4" name="Text Placeholder 3"/>
          <p:cNvSpPr>
            <a:spLocks noGrp="1"/>
          </p:cNvSpPr>
          <p:nvPr>
            <p:ph type="body" sz="half" idx="2"/>
          </p:nvPr>
        </p:nvSpPr>
        <p:spPr>
          <a:xfrm>
            <a:off x="2389719" y="5367351"/>
            <a:ext cx="7315200" cy="804863"/>
          </a:xfrm>
          <a:prstGeom prst="rect">
            <a:avLst/>
          </a:prstGeom>
        </p:spPr>
        <p:txBody>
          <a:bodyPr/>
          <a:lstStyle>
            <a:lvl1pPr marL="0" indent="0">
              <a:buNone/>
              <a:defRPr sz="1500"/>
            </a:lvl1pPr>
            <a:lvl2pPr marL="457150" indent="0">
              <a:buNone/>
              <a:defRPr sz="1200"/>
            </a:lvl2pPr>
            <a:lvl3pPr marL="914300" indent="0">
              <a:buNone/>
              <a:defRPr sz="1100"/>
            </a:lvl3pPr>
            <a:lvl4pPr marL="1371451" indent="0">
              <a:buNone/>
              <a:defRPr sz="900"/>
            </a:lvl4pPr>
            <a:lvl5pPr marL="1828602" indent="0">
              <a:buNone/>
              <a:defRPr sz="900"/>
            </a:lvl5pPr>
            <a:lvl6pPr marL="2285752" indent="0">
              <a:buNone/>
              <a:defRPr sz="900"/>
            </a:lvl6pPr>
            <a:lvl7pPr marL="2742902" indent="0">
              <a:buNone/>
              <a:defRPr sz="900"/>
            </a:lvl7pPr>
            <a:lvl8pPr marL="3200053" indent="0">
              <a:buNone/>
              <a:defRPr sz="900"/>
            </a:lvl8pPr>
            <a:lvl9pPr marL="3657205" indent="0">
              <a:buNone/>
              <a:defRPr sz="900"/>
            </a:lvl9pPr>
          </a:lstStyle>
          <a:p>
            <a:pPr lvl="0"/>
            <a:r>
              <a:rPr lang="en-US"/>
              <a:t>Click to edit Master text styles</a:t>
            </a:r>
          </a:p>
        </p:txBody>
      </p:sp>
      <p:sp>
        <p:nvSpPr>
          <p:cNvPr id="7" name="Slide Number Placeholder 6"/>
          <p:cNvSpPr>
            <a:spLocks noGrp="1"/>
          </p:cNvSpPr>
          <p:nvPr>
            <p:ph type="sldNum" sz="quarter" idx="12"/>
          </p:nvPr>
        </p:nvSpPr>
        <p:spPr>
          <a:xfrm>
            <a:off x="45752" y="6093296"/>
            <a:ext cx="491821" cy="432048"/>
          </a:xfrm>
          <a:prstGeom prst="rect">
            <a:avLst/>
          </a:prstGeom>
        </p:spPr>
        <p:txBody>
          <a:bodyPr/>
          <a:lstStyle/>
          <a:p>
            <a:fld id="{7389B3C6-BAAD-469C-ADC8-C228BEA6C47B}" type="slidenum">
              <a:rPr lang="en-GB" smtClean="0"/>
              <a:pPr/>
              <a:t>‹#›</a:t>
            </a:fld>
            <a:endParaRPr lang="en-GB"/>
          </a:p>
        </p:txBody>
      </p:sp>
      <p:sp>
        <p:nvSpPr>
          <p:cNvPr id="8" name="Title 1"/>
          <p:cNvSpPr txBox="1">
            <a:spLocks/>
          </p:cNvSpPr>
          <p:nvPr userDrawn="1"/>
        </p:nvSpPr>
        <p:spPr>
          <a:xfrm>
            <a:off x="335364" y="116632"/>
            <a:ext cx="8832981" cy="864096"/>
          </a:xfrm>
          <a:prstGeom prst="rect">
            <a:avLst/>
          </a:prstGeom>
        </p:spPr>
        <p:txBody>
          <a:bodyPr vert="horz" lIns="91432" tIns="45717" rIns="91432" bIns="45717" rtlCol="0" anchor="ctr">
            <a:normAutofit/>
          </a:bodyPr>
          <a:lstStyle/>
          <a:p>
            <a:pPr marL="0" marR="0" lvl="0" indent="0" algn="ctr" defTabSz="9143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a:ln>
                  <a:noFill/>
                </a:ln>
                <a:solidFill>
                  <a:schemeClr val="tx1"/>
                </a:solidFill>
                <a:effectLst/>
                <a:uLnTx/>
                <a:uFillTx/>
                <a:latin typeface="+mj-lt"/>
                <a:ea typeface="+mj-ea"/>
                <a:cs typeface="+mj-cs"/>
              </a:rPr>
              <a:t>Click to edit Master title style</a:t>
            </a:r>
            <a:endParaRPr kumimoji="0" lang="en-GB" sz="4000" b="0" i="0" u="none" strike="noStrike" kern="1200" cap="none" spc="0" normalizeH="0" baseline="0" noProof="0">
              <a:ln>
                <a:noFill/>
              </a:ln>
              <a:solidFill>
                <a:schemeClr val="tx1"/>
              </a:solidFill>
              <a:effectLst/>
              <a:uLnTx/>
              <a:uFillTx/>
              <a:latin typeface="+mj-lt"/>
              <a:ea typeface="+mj-ea"/>
              <a:cs typeface="+mj-cs"/>
            </a:endParaRPr>
          </a:p>
        </p:txBody>
      </p:sp>
    </p:spTree>
    <p:extLst>
      <p:ext uri="{BB962C8B-B14F-4D97-AF65-F5344CB8AC3E}">
        <p14:creationId xmlns:p14="http://schemas.microsoft.com/office/powerpoint/2010/main" val="40079234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a:xfrm>
            <a:off x="609605" y="1268761"/>
            <a:ext cx="10972801" cy="485740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p:cNvSpPr>
            <a:spLocks noGrp="1"/>
          </p:cNvSpPr>
          <p:nvPr>
            <p:ph type="sldNum" sz="quarter" idx="12"/>
          </p:nvPr>
        </p:nvSpPr>
        <p:spPr>
          <a:xfrm>
            <a:off x="45752" y="6093296"/>
            <a:ext cx="491821" cy="432048"/>
          </a:xfrm>
          <a:prstGeom prst="rect">
            <a:avLst/>
          </a:prstGeom>
        </p:spPr>
        <p:txBody>
          <a:bodyPr/>
          <a:lstStyle/>
          <a:p>
            <a:fld id="{7389B3C6-BAAD-469C-ADC8-C228BEA6C47B}" type="slidenum">
              <a:rPr lang="en-GB" smtClean="0"/>
              <a:pPr/>
              <a:t>‹#›</a:t>
            </a:fld>
            <a:endParaRPr lang="en-GB"/>
          </a:p>
        </p:txBody>
      </p:sp>
    </p:spTree>
    <p:extLst>
      <p:ext uri="{BB962C8B-B14F-4D97-AF65-F5344CB8AC3E}">
        <p14:creationId xmlns:p14="http://schemas.microsoft.com/office/powerpoint/2010/main" val="5706903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1268761"/>
            <a:ext cx="2743200" cy="4857403"/>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1268761"/>
            <a:ext cx="8026400" cy="485740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p:cNvSpPr>
            <a:spLocks noGrp="1"/>
          </p:cNvSpPr>
          <p:nvPr>
            <p:ph type="sldNum" sz="quarter" idx="12"/>
          </p:nvPr>
        </p:nvSpPr>
        <p:spPr>
          <a:xfrm>
            <a:off x="45752" y="6093296"/>
            <a:ext cx="491821" cy="432048"/>
          </a:xfrm>
          <a:prstGeom prst="rect">
            <a:avLst/>
          </a:prstGeom>
        </p:spPr>
        <p:txBody>
          <a:bodyPr/>
          <a:lstStyle/>
          <a:p>
            <a:fld id="{7389B3C6-BAAD-469C-ADC8-C228BEA6C47B}" type="slidenum">
              <a:rPr lang="en-GB" smtClean="0"/>
              <a:pPr/>
              <a:t>‹#›</a:t>
            </a:fld>
            <a:endParaRPr lang="en-GB"/>
          </a:p>
        </p:txBody>
      </p:sp>
    </p:spTree>
    <p:extLst>
      <p:ext uri="{BB962C8B-B14F-4D97-AF65-F5344CB8AC3E}">
        <p14:creationId xmlns:p14="http://schemas.microsoft.com/office/powerpoint/2010/main" val="3558380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335363" y="116632"/>
            <a:ext cx="7978788" cy="864096"/>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609600" y="6356361"/>
            <a:ext cx="2844800" cy="365125"/>
          </a:xfrm>
          <a:prstGeom prst="rect">
            <a:avLst/>
          </a:prstGeom>
        </p:spPr>
        <p:txBody>
          <a:bodyPr lIns="91432" tIns="45717" rIns="91432" bIns="45717"/>
          <a:lstStyle/>
          <a:p>
            <a:endParaRPr lang="en-GB"/>
          </a:p>
        </p:txBody>
      </p:sp>
      <p:sp>
        <p:nvSpPr>
          <p:cNvPr id="4" name="Footer Placeholder 3"/>
          <p:cNvSpPr>
            <a:spLocks noGrp="1"/>
          </p:cNvSpPr>
          <p:nvPr>
            <p:ph type="ftr" sz="quarter" idx="11"/>
          </p:nvPr>
        </p:nvSpPr>
        <p:spPr>
          <a:xfrm>
            <a:off x="4165601" y="6356361"/>
            <a:ext cx="3860800" cy="365125"/>
          </a:xfrm>
          <a:prstGeom prst="rect">
            <a:avLst/>
          </a:prstGeom>
        </p:spPr>
        <p:txBody>
          <a:bodyPr lIns="91432" tIns="45717" rIns="91432" bIns="45717"/>
          <a:lstStyle/>
          <a:p>
            <a:endParaRPr lang="en-GB"/>
          </a:p>
        </p:txBody>
      </p:sp>
      <p:sp>
        <p:nvSpPr>
          <p:cNvPr id="5" name="Slide Number Placeholder 4"/>
          <p:cNvSpPr>
            <a:spLocks noGrp="1"/>
          </p:cNvSpPr>
          <p:nvPr>
            <p:ph type="sldNum" sz="quarter" idx="12"/>
          </p:nvPr>
        </p:nvSpPr>
        <p:spPr>
          <a:xfrm>
            <a:off x="45752" y="6093296"/>
            <a:ext cx="491821" cy="432048"/>
          </a:xfrm>
          <a:prstGeom prst="rect">
            <a:avLst/>
          </a:prstGeom>
        </p:spPr>
        <p:txBody>
          <a:bodyPr/>
          <a:lstStyle/>
          <a:p>
            <a:fld id="{67425CA3-6FE2-463C-B772-0CAC4D4A1CA1}" type="slidenum">
              <a:rPr lang="en-GB" smtClean="0"/>
              <a:pPr/>
              <a:t>‹#›</a:t>
            </a:fld>
            <a:endParaRPr lang="en-GB"/>
          </a:p>
        </p:txBody>
      </p:sp>
    </p:spTree>
    <p:extLst>
      <p:ext uri="{BB962C8B-B14F-4D97-AF65-F5344CB8AC3E}">
        <p14:creationId xmlns:p14="http://schemas.microsoft.com/office/powerpoint/2010/main" val="257540857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F46943-344E-4C3E-ADCD-F9D2E17F863B}"/>
              </a:ext>
            </a:extLst>
          </p:cNvPr>
          <p:cNvSpPr>
            <a:spLocks noGrp="1"/>
          </p:cNvSpPr>
          <p:nvPr>
            <p:ph type="dt" sz="half" idx="10"/>
          </p:nvPr>
        </p:nvSpPr>
        <p:spPr>
          <a:xfrm>
            <a:off x="838200" y="6356352"/>
            <a:ext cx="2743200" cy="365125"/>
          </a:xfrm>
          <a:prstGeom prst="rect">
            <a:avLst/>
          </a:prstGeom>
        </p:spPr>
        <p:txBody>
          <a:bodyPr/>
          <a:lstStyle/>
          <a:p>
            <a:fld id="{9DBC356B-5709-4BFB-9C5F-8D688184FD53}" type="datetimeFigureOut">
              <a:rPr lang="en-US" smtClean="0"/>
              <a:t>1/19/2024</a:t>
            </a:fld>
            <a:endParaRPr lang="en-US"/>
          </a:p>
        </p:txBody>
      </p:sp>
      <p:sp>
        <p:nvSpPr>
          <p:cNvPr id="3" name="Footer Placeholder 2">
            <a:extLst>
              <a:ext uri="{FF2B5EF4-FFF2-40B4-BE49-F238E27FC236}">
                <a16:creationId xmlns:a16="http://schemas.microsoft.com/office/drawing/2014/main" id="{084C77A9-DA08-486A-AAD1-6E123B9C2AD2}"/>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FBB30BC-25EB-43C3-95CB-2DBC98394AEF}"/>
              </a:ext>
            </a:extLst>
          </p:cNvPr>
          <p:cNvSpPr>
            <a:spLocks noGrp="1"/>
          </p:cNvSpPr>
          <p:nvPr>
            <p:ph type="sldNum" sz="quarter" idx="12"/>
          </p:nvPr>
        </p:nvSpPr>
        <p:spPr>
          <a:xfrm>
            <a:off x="8610600" y="6356352"/>
            <a:ext cx="2743200" cy="365125"/>
          </a:xfrm>
          <a:prstGeom prst="rect">
            <a:avLst/>
          </a:prstGeom>
        </p:spPr>
        <p:txBody>
          <a:bodyPr/>
          <a:lstStyle/>
          <a:p>
            <a:fld id="{4E5EE118-6A42-4D58-ACDE-B0711798C3FD}" type="slidenum">
              <a:rPr lang="en-US" smtClean="0"/>
              <a:t>‹#›</a:t>
            </a:fld>
            <a:endParaRPr lang="en-US"/>
          </a:p>
        </p:txBody>
      </p:sp>
    </p:spTree>
    <p:extLst>
      <p:ext uri="{BB962C8B-B14F-4D97-AF65-F5344CB8AC3E}">
        <p14:creationId xmlns:p14="http://schemas.microsoft.com/office/powerpoint/2010/main" val="17167789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0C9E3E2A-E26B-472E-92DC-35B77419056D}" type="datetimeFigureOut">
              <a:rPr lang="en-GB" smtClean="0"/>
              <a:t>19/01/2024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37B7430-012F-46E5-BD15-E05C973F3EA5}" type="slidenum">
              <a:rPr lang="en-GB" smtClean="0"/>
              <a:t>‹#›</a:t>
            </a:fld>
            <a:endParaRPr lang="en-GB"/>
          </a:p>
        </p:txBody>
      </p:sp>
    </p:spTree>
    <p:extLst>
      <p:ext uri="{BB962C8B-B14F-4D97-AF65-F5344CB8AC3E}">
        <p14:creationId xmlns:p14="http://schemas.microsoft.com/office/powerpoint/2010/main" val="80013222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0C9E3E2A-E26B-472E-92DC-35B77419056D}" type="datetimeFigureOut">
              <a:rPr lang="en-GB" smtClean="0"/>
              <a:t>19/01/2024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37B7430-012F-46E5-BD15-E05C973F3EA5}" type="slidenum">
              <a:rPr lang="en-GB" smtClean="0"/>
              <a:t>‹#›</a:t>
            </a:fld>
            <a:endParaRPr lang="en-GB"/>
          </a:p>
        </p:txBody>
      </p:sp>
    </p:spTree>
    <p:extLst>
      <p:ext uri="{BB962C8B-B14F-4D97-AF65-F5344CB8AC3E}">
        <p14:creationId xmlns:p14="http://schemas.microsoft.com/office/powerpoint/2010/main" val="234194116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0C9E3E2A-E26B-472E-92DC-35B77419056D}" type="datetimeFigureOut">
              <a:rPr lang="en-GB" smtClean="0"/>
              <a:t>19/01/2024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37B7430-012F-46E5-BD15-E05C973F3EA5}" type="slidenum">
              <a:rPr lang="en-GB" smtClean="0"/>
              <a:t>‹#›</a:t>
            </a:fld>
            <a:endParaRPr lang="en-GB"/>
          </a:p>
        </p:txBody>
      </p:sp>
    </p:spTree>
    <p:extLst>
      <p:ext uri="{BB962C8B-B14F-4D97-AF65-F5344CB8AC3E}">
        <p14:creationId xmlns:p14="http://schemas.microsoft.com/office/powerpoint/2010/main" val="423635616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0C9E3E2A-E26B-472E-92DC-35B77419056D}" type="datetimeFigureOut">
              <a:rPr lang="en-GB" smtClean="0"/>
              <a:t>19/01/2024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37B7430-012F-46E5-BD15-E05C973F3EA5}" type="slidenum">
              <a:rPr lang="en-GB" smtClean="0"/>
              <a:t>‹#›</a:t>
            </a:fld>
            <a:endParaRPr lang="en-GB"/>
          </a:p>
        </p:txBody>
      </p:sp>
    </p:spTree>
    <p:extLst>
      <p:ext uri="{BB962C8B-B14F-4D97-AF65-F5344CB8AC3E}">
        <p14:creationId xmlns:p14="http://schemas.microsoft.com/office/powerpoint/2010/main" val="411945223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0C9E3E2A-E26B-472E-92DC-35B77419056D}" type="datetimeFigureOut">
              <a:rPr lang="en-GB" smtClean="0"/>
              <a:t>19/01/2024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A37B7430-012F-46E5-BD15-E05C973F3EA5}" type="slidenum">
              <a:rPr lang="en-GB" smtClean="0"/>
              <a:t>‹#›</a:t>
            </a:fld>
            <a:endParaRPr lang="en-GB"/>
          </a:p>
        </p:txBody>
      </p:sp>
    </p:spTree>
    <p:extLst>
      <p:ext uri="{BB962C8B-B14F-4D97-AF65-F5344CB8AC3E}">
        <p14:creationId xmlns:p14="http://schemas.microsoft.com/office/powerpoint/2010/main" val="22962558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422400" y="2821838"/>
            <a:ext cx="8340651" cy="1362075"/>
          </a:xfrm>
        </p:spPr>
        <p:txBody>
          <a:bodyPr tIns="0" anchor="t"/>
          <a:lstStyle>
            <a:lvl1pPr algn="r">
              <a:buNone/>
              <a:defRPr sz="4200" b="1" cap="all"/>
            </a:lvl1pPr>
            <a:extLst/>
          </a:lstStyle>
          <a:p>
            <a:r>
              <a:rPr kumimoji="0" lang="en-US"/>
              <a:t>Click to edit Master title style</a:t>
            </a:r>
          </a:p>
        </p:txBody>
      </p:sp>
      <p:sp>
        <p:nvSpPr>
          <p:cNvPr id="3" name="Text Placeholder 2"/>
          <p:cNvSpPr>
            <a:spLocks noGrp="1"/>
          </p:cNvSpPr>
          <p:nvPr>
            <p:ph type="body" idx="1"/>
          </p:nvPr>
        </p:nvSpPr>
        <p:spPr>
          <a:xfrm>
            <a:off x="1422400" y="1905001"/>
            <a:ext cx="8340651" cy="743507"/>
          </a:xfrm>
        </p:spPr>
        <p:txBody>
          <a:bodyPr anchor="b"/>
          <a:lstStyle>
            <a:lvl1pPr marL="0" indent="0" algn="r">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a:t>Click to edit Master text styles</a:t>
            </a:r>
          </a:p>
        </p:txBody>
      </p:sp>
      <p:sp>
        <p:nvSpPr>
          <p:cNvPr id="4" name="Date Placeholder 3"/>
          <p:cNvSpPr>
            <a:spLocks noGrp="1"/>
          </p:cNvSpPr>
          <p:nvPr>
            <p:ph type="dt" sz="half" idx="10"/>
          </p:nvPr>
        </p:nvSpPr>
        <p:spPr>
          <a:xfrm>
            <a:off x="6298984" y="6556810"/>
            <a:ext cx="2669952" cy="226902"/>
          </a:xfrm>
        </p:spPr>
        <p:txBody>
          <a:bodyPr bIns="0" anchor="b"/>
          <a:lstStyle>
            <a:lvl1pPr>
              <a:defRPr>
                <a:solidFill>
                  <a:schemeClr val="tx2"/>
                </a:solidFill>
              </a:defRPr>
            </a:lvl1pPr>
            <a:extLst/>
          </a:lstStyle>
          <a:p>
            <a:fld id="{E0B1FA73-778A-4FE8-A506-30A744084262}" type="datetimeFigureOut">
              <a:rPr lang="en-GB" smtClean="0"/>
              <a:t>19/01/2024</a:t>
            </a:fld>
            <a:endParaRPr lang="en-GB"/>
          </a:p>
        </p:txBody>
      </p:sp>
      <p:sp>
        <p:nvSpPr>
          <p:cNvPr id="5" name="Footer Placeholder 4"/>
          <p:cNvSpPr>
            <a:spLocks noGrp="1"/>
          </p:cNvSpPr>
          <p:nvPr>
            <p:ph type="ftr" sz="quarter" idx="11"/>
          </p:nvPr>
        </p:nvSpPr>
        <p:spPr>
          <a:xfrm>
            <a:off x="2313811" y="6556810"/>
            <a:ext cx="3860800" cy="228600"/>
          </a:xfrm>
        </p:spPr>
        <p:txBody>
          <a:bodyPr bIns="0" anchor="b"/>
          <a:lstStyle>
            <a:lvl1pPr>
              <a:defRPr>
                <a:solidFill>
                  <a:schemeClr val="tx2"/>
                </a:solidFill>
              </a:defRPr>
            </a:lvl1pPr>
            <a:extLst/>
          </a:lstStyle>
          <a:p>
            <a:endParaRPr lang="en-GB"/>
          </a:p>
        </p:txBody>
      </p:sp>
      <p:sp>
        <p:nvSpPr>
          <p:cNvPr id="6" name="Slide Number Placeholder 5"/>
          <p:cNvSpPr>
            <a:spLocks noGrp="1"/>
          </p:cNvSpPr>
          <p:nvPr>
            <p:ph type="sldNum" sz="quarter" idx="12"/>
          </p:nvPr>
        </p:nvSpPr>
        <p:spPr>
          <a:xfrm>
            <a:off x="8978603" y="6555112"/>
            <a:ext cx="784448" cy="228600"/>
          </a:xfrm>
        </p:spPr>
        <p:txBody>
          <a:bodyPr/>
          <a:lstStyle/>
          <a:p>
            <a:fld id="{A9F4231F-6CE0-4A75-951A-D0C0039A91A2}" type="slidenum">
              <a:rPr lang="en-GB" smtClean="0"/>
              <a:t>‹#›</a:t>
            </a:fld>
            <a:endParaRPr lang="en-GB"/>
          </a:p>
        </p:txBody>
      </p:sp>
    </p:spTree>
    <p:extLst>
      <p:ext uri="{BB962C8B-B14F-4D97-AF65-F5344CB8AC3E}">
        <p14:creationId xmlns:p14="http://schemas.microsoft.com/office/powerpoint/2010/main" val="2022644286"/>
      </p:ext>
    </p:extLst>
  </p:cSld>
  <p:clrMapOvr>
    <a:overrideClrMapping bg1="lt1" tx1="dk1" bg2="lt2" tx2="dk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0C9E3E2A-E26B-472E-92DC-35B77419056D}" type="datetimeFigureOut">
              <a:rPr lang="en-GB" smtClean="0"/>
              <a:t>19/01/2024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37B7430-012F-46E5-BD15-E05C973F3EA5}" type="slidenum">
              <a:rPr lang="en-GB" smtClean="0"/>
              <a:t>‹#›</a:t>
            </a:fld>
            <a:endParaRPr lang="en-GB"/>
          </a:p>
        </p:txBody>
      </p:sp>
    </p:spTree>
    <p:extLst>
      <p:ext uri="{BB962C8B-B14F-4D97-AF65-F5344CB8AC3E}">
        <p14:creationId xmlns:p14="http://schemas.microsoft.com/office/powerpoint/2010/main" val="171362239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C9E3E2A-E26B-472E-92DC-35B77419056D}" type="datetimeFigureOut">
              <a:rPr lang="en-GB" smtClean="0"/>
              <a:t>19/01/2024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37B7430-012F-46E5-BD15-E05C973F3EA5}" type="slidenum">
              <a:rPr lang="en-GB" smtClean="0"/>
              <a:t>‹#›</a:t>
            </a:fld>
            <a:endParaRPr lang="en-GB"/>
          </a:p>
        </p:txBody>
      </p:sp>
    </p:spTree>
    <p:extLst>
      <p:ext uri="{BB962C8B-B14F-4D97-AF65-F5344CB8AC3E}">
        <p14:creationId xmlns:p14="http://schemas.microsoft.com/office/powerpoint/2010/main" val="368092656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0C9E3E2A-E26B-472E-92DC-35B77419056D}" type="datetimeFigureOut">
              <a:rPr lang="en-GB" smtClean="0"/>
              <a:t>19/01/2024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37B7430-012F-46E5-BD15-E05C973F3EA5}" type="slidenum">
              <a:rPr lang="en-GB" smtClean="0"/>
              <a:t>‹#›</a:t>
            </a:fld>
            <a:endParaRPr lang="en-GB"/>
          </a:p>
        </p:txBody>
      </p:sp>
    </p:spTree>
    <p:extLst>
      <p:ext uri="{BB962C8B-B14F-4D97-AF65-F5344CB8AC3E}">
        <p14:creationId xmlns:p14="http://schemas.microsoft.com/office/powerpoint/2010/main" val="214515670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0C9E3E2A-E26B-472E-92DC-35B77419056D}" type="datetimeFigureOut">
              <a:rPr lang="en-GB" smtClean="0"/>
              <a:t>19/01/2024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37B7430-012F-46E5-BD15-E05C973F3EA5}" type="slidenum">
              <a:rPr lang="en-GB" smtClean="0"/>
              <a:t>‹#›</a:t>
            </a:fld>
            <a:endParaRPr lang="en-GB"/>
          </a:p>
        </p:txBody>
      </p:sp>
    </p:spTree>
    <p:extLst>
      <p:ext uri="{BB962C8B-B14F-4D97-AF65-F5344CB8AC3E}">
        <p14:creationId xmlns:p14="http://schemas.microsoft.com/office/powerpoint/2010/main" val="344826976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0C9E3E2A-E26B-472E-92DC-35B77419056D}" type="datetimeFigureOut">
              <a:rPr lang="en-GB" smtClean="0"/>
              <a:t>19/01/2024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37B7430-012F-46E5-BD15-E05C973F3EA5}" type="slidenum">
              <a:rPr lang="en-GB" smtClean="0"/>
              <a:t>‹#›</a:t>
            </a:fld>
            <a:endParaRPr lang="en-GB"/>
          </a:p>
        </p:txBody>
      </p:sp>
    </p:spTree>
    <p:extLst>
      <p:ext uri="{BB962C8B-B14F-4D97-AF65-F5344CB8AC3E}">
        <p14:creationId xmlns:p14="http://schemas.microsoft.com/office/powerpoint/2010/main" val="103301699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0C9E3E2A-E26B-472E-92DC-35B77419056D}" type="datetimeFigureOut">
              <a:rPr lang="en-GB" smtClean="0"/>
              <a:t>19/01/2024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37B7430-012F-46E5-BD15-E05C973F3EA5}" type="slidenum">
              <a:rPr lang="en-GB" smtClean="0"/>
              <a:t>‹#›</a:t>
            </a:fld>
            <a:endParaRPr lang="en-GB"/>
          </a:p>
        </p:txBody>
      </p:sp>
    </p:spTree>
    <p:extLst>
      <p:ext uri="{BB962C8B-B14F-4D97-AF65-F5344CB8AC3E}">
        <p14:creationId xmlns:p14="http://schemas.microsoft.com/office/powerpoint/2010/main" val="371472507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F1CB81-4A56-8241-B293-C274CECD876A}"/>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7A497E40-CF89-ED42-A6C0-1E680904B0D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CA22CEF2-CC95-0A45-9E10-C3F632CCED22}"/>
              </a:ext>
            </a:extLst>
          </p:cNvPr>
          <p:cNvSpPr>
            <a:spLocks noGrp="1"/>
          </p:cNvSpPr>
          <p:nvPr>
            <p:ph type="dt" sz="half" idx="10"/>
          </p:nvPr>
        </p:nvSpPr>
        <p:spPr/>
        <p:txBody>
          <a:bodyPr/>
          <a:lstStyle/>
          <a:p>
            <a:fld id="{EE5B3455-4415-3C44-969C-C527013581DD}" type="datetimeFigureOut">
              <a:rPr lang="en-US" smtClean="0"/>
              <a:t>1/19/2024</a:t>
            </a:fld>
            <a:endParaRPr lang="en-US"/>
          </a:p>
        </p:txBody>
      </p:sp>
      <p:sp>
        <p:nvSpPr>
          <p:cNvPr id="5" name="Footer Placeholder 4">
            <a:extLst>
              <a:ext uri="{FF2B5EF4-FFF2-40B4-BE49-F238E27FC236}">
                <a16:creationId xmlns:a16="http://schemas.microsoft.com/office/drawing/2014/main" id="{2ED8BD55-D5CC-9347-AB4D-8A513259196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A6C889B-D890-8142-B9DB-7F43333AC1B7}"/>
              </a:ext>
            </a:extLst>
          </p:cNvPr>
          <p:cNvSpPr>
            <a:spLocks noGrp="1"/>
          </p:cNvSpPr>
          <p:nvPr>
            <p:ph type="sldNum" sz="quarter" idx="12"/>
          </p:nvPr>
        </p:nvSpPr>
        <p:spPr/>
        <p:txBody>
          <a:bodyPr/>
          <a:lstStyle/>
          <a:p>
            <a:fld id="{ACB3C081-27CC-B24B-A52C-B9BE7400AA6F}" type="slidenum">
              <a:rPr lang="en-US" smtClean="0"/>
              <a:t>‹#›</a:t>
            </a:fld>
            <a:endParaRPr lang="en-US"/>
          </a:p>
        </p:txBody>
      </p:sp>
    </p:spTree>
    <p:extLst>
      <p:ext uri="{BB962C8B-B14F-4D97-AF65-F5344CB8AC3E}">
        <p14:creationId xmlns:p14="http://schemas.microsoft.com/office/powerpoint/2010/main" val="235238789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2B2859-2E19-744C-8BD5-992C28592885}"/>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91EFECC6-E71C-8845-ABBE-ACED66B9BF9E}"/>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DB3D63F-6480-BA4D-B6EB-781FE50142F9}"/>
              </a:ext>
            </a:extLst>
          </p:cNvPr>
          <p:cNvSpPr>
            <a:spLocks noGrp="1"/>
          </p:cNvSpPr>
          <p:nvPr>
            <p:ph type="dt" sz="half" idx="10"/>
          </p:nvPr>
        </p:nvSpPr>
        <p:spPr/>
        <p:txBody>
          <a:bodyPr/>
          <a:lstStyle/>
          <a:p>
            <a:fld id="{EE5B3455-4415-3C44-969C-C527013581DD}" type="datetimeFigureOut">
              <a:rPr lang="en-US" smtClean="0"/>
              <a:t>1/19/2024</a:t>
            </a:fld>
            <a:endParaRPr lang="en-US"/>
          </a:p>
        </p:txBody>
      </p:sp>
      <p:sp>
        <p:nvSpPr>
          <p:cNvPr id="5" name="Footer Placeholder 4">
            <a:extLst>
              <a:ext uri="{FF2B5EF4-FFF2-40B4-BE49-F238E27FC236}">
                <a16:creationId xmlns:a16="http://schemas.microsoft.com/office/drawing/2014/main" id="{EE441247-5DA4-3B4E-8BD3-646F3799CB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92E19AA-4550-264D-8855-0E493FE48D68}"/>
              </a:ext>
            </a:extLst>
          </p:cNvPr>
          <p:cNvSpPr>
            <a:spLocks noGrp="1"/>
          </p:cNvSpPr>
          <p:nvPr>
            <p:ph type="sldNum" sz="quarter" idx="12"/>
          </p:nvPr>
        </p:nvSpPr>
        <p:spPr/>
        <p:txBody>
          <a:bodyPr/>
          <a:lstStyle/>
          <a:p>
            <a:fld id="{ACB3C081-27CC-B24B-A52C-B9BE7400AA6F}" type="slidenum">
              <a:rPr lang="en-US" smtClean="0"/>
              <a:t>‹#›</a:t>
            </a:fld>
            <a:endParaRPr lang="en-US"/>
          </a:p>
        </p:txBody>
      </p:sp>
    </p:spTree>
    <p:extLst>
      <p:ext uri="{BB962C8B-B14F-4D97-AF65-F5344CB8AC3E}">
        <p14:creationId xmlns:p14="http://schemas.microsoft.com/office/powerpoint/2010/main" val="56905525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9A2127-1F9B-2546-9BE7-9B7F949F126D}"/>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19948C2B-0339-D349-9274-0F33EE36708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B3910A8E-AB46-CE46-915E-31312D1EC23B}"/>
              </a:ext>
            </a:extLst>
          </p:cNvPr>
          <p:cNvSpPr>
            <a:spLocks noGrp="1"/>
          </p:cNvSpPr>
          <p:nvPr>
            <p:ph type="dt" sz="half" idx="10"/>
          </p:nvPr>
        </p:nvSpPr>
        <p:spPr/>
        <p:txBody>
          <a:bodyPr/>
          <a:lstStyle/>
          <a:p>
            <a:fld id="{EE5B3455-4415-3C44-969C-C527013581DD}" type="datetimeFigureOut">
              <a:rPr lang="en-US" smtClean="0"/>
              <a:t>1/19/2024</a:t>
            </a:fld>
            <a:endParaRPr lang="en-US"/>
          </a:p>
        </p:txBody>
      </p:sp>
      <p:sp>
        <p:nvSpPr>
          <p:cNvPr id="5" name="Footer Placeholder 4">
            <a:extLst>
              <a:ext uri="{FF2B5EF4-FFF2-40B4-BE49-F238E27FC236}">
                <a16:creationId xmlns:a16="http://schemas.microsoft.com/office/drawing/2014/main" id="{BDDE70ED-6003-9B45-8B1D-F27BEB43FE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56495D-7029-7047-B9E9-EC58B991A9FE}"/>
              </a:ext>
            </a:extLst>
          </p:cNvPr>
          <p:cNvSpPr>
            <a:spLocks noGrp="1"/>
          </p:cNvSpPr>
          <p:nvPr>
            <p:ph type="sldNum" sz="quarter" idx="12"/>
          </p:nvPr>
        </p:nvSpPr>
        <p:spPr/>
        <p:txBody>
          <a:bodyPr/>
          <a:lstStyle/>
          <a:p>
            <a:fld id="{ACB3C081-27CC-B24B-A52C-B9BE7400AA6F}" type="slidenum">
              <a:rPr lang="en-US" smtClean="0"/>
              <a:t>‹#›</a:t>
            </a:fld>
            <a:endParaRPr lang="en-US"/>
          </a:p>
        </p:txBody>
      </p:sp>
    </p:spTree>
    <p:extLst>
      <p:ext uri="{BB962C8B-B14F-4D97-AF65-F5344CB8AC3E}">
        <p14:creationId xmlns:p14="http://schemas.microsoft.com/office/powerpoint/2010/main" val="308584761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1A582F-0B47-7B4B-9331-8509B8CB9809}"/>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DC739B0B-6DB5-FF43-B9F0-0A435FAA402E}"/>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C0C6985A-C8BF-B34F-95A7-EA0D0AC4761B}"/>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2E3595E6-1107-B548-BEB6-F004F0F7C086}"/>
              </a:ext>
            </a:extLst>
          </p:cNvPr>
          <p:cNvSpPr>
            <a:spLocks noGrp="1"/>
          </p:cNvSpPr>
          <p:nvPr>
            <p:ph type="dt" sz="half" idx="10"/>
          </p:nvPr>
        </p:nvSpPr>
        <p:spPr/>
        <p:txBody>
          <a:bodyPr/>
          <a:lstStyle/>
          <a:p>
            <a:fld id="{EE5B3455-4415-3C44-969C-C527013581DD}" type="datetimeFigureOut">
              <a:rPr lang="en-US" smtClean="0"/>
              <a:t>1/19/2024</a:t>
            </a:fld>
            <a:endParaRPr lang="en-US"/>
          </a:p>
        </p:txBody>
      </p:sp>
      <p:sp>
        <p:nvSpPr>
          <p:cNvPr id="6" name="Footer Placeholder 5">
            <a:extLst>
              <a:ext uri="{FF2B5EF4-FFF2-40B4-BE49-F238E27FC236}">
                <a16:creationId xmlns:a16="http://schemas.microsoft.com/office/drawing/2014/main" id="{E3EEAD87-7E63-5D4F-AD22-9E793D56E22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82F4A61-DDF9-7743-92C3-74BCB6F9022E}"/>
              </a:ext>
            </a:extLst>
          </p:cNvPr>
          <p:cNvSpPr>
            <a:spLocks noGrp="1"/>
          </p:cNvSpPr>
          <p:nvPr>
            <p:ph type="sldNum" sz="quarter" idx="12"/>
          </p:nvPr>
        </p:nvSpPr>
        <p:spPr/>
        <p:txBody>
          <a:bodyPr/>
          <a:lstStyle/>
          <a:p>
            <a:fld id="{ACB3C081-27CC-B24B-A52C-B9BE7400AA6F}" type="slidenum">
              <a:rPr lang="en-US" smtClean="0"/>
              <a:t>‹#›</a:t>
            </a:fld>
            <a:endParaRPr lang="en-US"/>
          </a:p>
        </p:txBody>
      </p:sp>
    </p:spTree>
    <p:extLst>
      <p:ext uri="{BB962C8B-B14F-4D97-AF65-F5344CB8AC3E}">
        <p14:creationId xmlns:p14="http://schemas.microsoft.com/office/powerpoint/2010/main" val="15885804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3392" y="1124744"/>
            <a:ext cx="9656064" cy="792088"/>
          </a:xfrm>
        </p:spPr>
        <p:txBody>
          <a:bodyPr/>
          <a:lstStyle/>
          <a:p>
            <a:r>
              <a:rPr kumimoji="0" lang="en-US"/>
              <a:t>Click to edit Master title style</a:t>
            </a:r>
          </a:p>
        </p:txBody>
      </p:sp>
      <p:sp>
        <p:nvSpPr>
          <p:cNvPr id="3" name="Content Placeholder 2"/>
          <p:cNvSpPr>
            <a:spLocks noGrp="1"/>
          </p:cNvSpPr>
          <p:nvPr>
            <p:ph sz="half" idx="1"/>
          </p:nvPr>
        </p:nvSpPr>
        <p:spPr>
          <a:xfrm>
            <a:off x="609600" y="2204864"/>
            <a:ext cx="4693920" cy="3921299"/>
          </a:xfrm>
        </p:spPr>
        <p:txBody>
          <a:bodyPr anchor="t"/>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5571744" y="2204864"/>
            <a:ext cx="4693920" cy="3921299"/>
          </a:xfrm>
        </p:spPr>
        <p:txBody>
          <a:bodyPr anchor="t"/>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E0B1FA73-778A-4FE8-A506-30A744084262}" type="datetimeFigureOut">
              <a:rPr lang="en-GB" smtClean="0"/>
              <a:t>19/01/2024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9F4231F-6CE0-4A75-951A-D0C0039A91A2}" type="slidenum">
              <a:rPr lang="en-GB" smtClean="0"/>
              <a:t>‹#›</a:t>
            </a:fld>
            <a:endParaRPr lang="en-GB"/>
          </a:p>
        </p:txBody>
      </p:sp>
    </p:spTree>
    <p:extLst>
      <p:ext uri="{BB962C8B-B14F-4D97-AF65-F5344CB8AC3E}">
        <p14:creationId xmlns:p14="http://schemas.microsoft.com/office/powerpoint/2010/main" val="76175577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363786-DD0C-FD42-B07C-A18CDD41D08F}"/>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8C5C2634-83A8-CC4B-8B7F-70BF2593A3E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B2F76228-5E8D-CA4D-8C71-366E5B29CCEE}"/>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F267B0EE-411E-9F45-A8F1-708240B1B54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487DD75B-BC2B-7249-8D27-2D6C6668782F}"/>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859111F9-7B6D-A743-BDDE-7EF534C5719A}"/>
              </a:ext>
            </a:extLst>
          </p:cNvPr>
          <p:cNvSpPr>
            <a:spLocks noGrp="1"/>
          </p:cNvSpPr>
          <p:nvPr>
            <p:ph type="dt" sz="half" idx="10"/>
          </p:nvPr>
        </p:nvSpPr>
        <p:spPr/>
        <p:txBody>
          <a:bodyPr/>
          <a:lstStyle/>
          <a:p>
            <a:fld id="{EE5B3455-4415-3C44-969C-C527013581DD}" type="datetimeFigureOut">
              <a:rPr lang="en-US" smtClean="0"/>
              <a:t>1/19/2024</a:t>
            </a:fld>
            <a:endParaRPr lang="en-US"/>
          </a:p>
        </p:txBody>
      </p:sp>
      <p:sp>
        <p:nvSpPr>
          <p:cNvPr id="8" name="Footer Placeholder 7">
            <a:extLst>
              <a:ext uri="{FF2B5EF4-FFF2-40B4-BE49-F238E27FC236}">
                <a16:creationId xmlns:a16="http://schemas.microsoft.com/office/drawing/2014/main" id="{5A275DE0-108A-0446-BD0B-C4D5EF5EA3E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524BE55-DE8A-FD49-9701-43070118FF1B}"/>
              </a:ext>
            </a:extLst>
          </p:cNvPr>
          <p:cNvSpPr>
            <a:spLocks noGrp="1"/>
          </p:cNvSpPr>
          <p:nvPr>
            <p:ph type="sldNum" sz="quarter" idx="12"/>
          </p:nvPr>
        </p:nvSpPr>
        <p:spPr/>
        <p:txBody>
          <a:bodyPr/>
          <a:lstStyle/>
          <a:p>
            <a:fld id="{ACB3C081-27CC-B24B-A52C-B9BE7400AA6F}" type="slidenum">
              <a:rPr lang="en-US" smtClean="0"/>
              <a:t>‹#›</a:t>
            </a:fld>
            <a:endParaRPr lang="en-US"/>
          </a:p>
        </p:txBody>
      </p:sp>
    </p:spTree>
    <p:extLst>
      <p:ext uri="{BB962C8B-B14F-4D97-AF65-F5344CB8AC3E}">
        <p14:creationId xmlns:p14="http://schemas.microsoft.com/office/powerpoint/2010/main" val="370482525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1F637D-944B-9940-BBA2-0FA3FB0EB18D}"/>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5F5DBE8A-B190-5E4B-8900-500CA1C23E6C}"/>
              </a:ext>
            </a:extLst>
          </p:cNvPr>
          <p:cNvSpPr>
            <a:spLocks noGrp="1"/>
          </p:cNvSpPr>
          <p:nvPr>
            <p:ph type="dt" sz="half" idx="10"/>
          </p:nvPr>
        </p:nvSpPr>
        <p:spPr/>
        <p:txBody>
          <a:bodyPr/>
          <a:lstStyle/>
          <a:p>
            <a:fld id="{EE5B3455-4415-3C44-969C-C527013581DD}" type="datetimeFigureOut">
              <a:rPr lang="en-US" smtClean="0"/>
              <a:t>1/19/2024</a:t>
            </a:fld>
            <a:endParaRPr lang="en-US"/>
          </a:p>
        </p:txBody>
      </p:sp>
      <p:sp>
        <p:nvSpPr>
          <p:cNvPr id="4" name="Footer Placeholder 3">
            <a:extLst>
              <a:ext uri="{FF2B5EF4-FFF2-40B4-BE49-F238E27FC236}">
                <a16:creationId xmlns:a16="http://schemas.microsoft.com/office/drawing/2014/main" id="{ABD56AD8-5B1C-D344-AA50-D56C96F167F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962948B-9193-FB41-B85D-D5938854531D}"/>
              </a:ext>
            </a:extLst>
          </p:cNvPr>
          <p:cNvSpPr>
            <a:spLocks noGrp="1"/>
          </p:cNvSpPr>
          <p:nvPr>
            <p:ph type="sldNum" sz="quarter" idx="12"/>
          </p:nvPr>
        </p:nvSpPr>
        <p:spPr/>
        <p:txBody>
          <a:bodyPr/>
          <a:lstStyle/>
          <a:p>
            <a:fld id="{ACB3C081-27CC-B24B-A52C-B9BE7400AA6F}" type="slidenum">
              <a:rPr lang="en-US" smtClean="0"/>
              <a:t>‹#›</a:t>
            </a:fld>
            <a:endParaRPr lang="en-US"/>
          </a:p>
        </p:txBody>
      </p:sp>
    </p:spTree>
    <p:extLst>
      <p:ext uri="{BB962C8B-B14F-4D97-AF65-F5344CB8AC3E}">
        <p14:creationId xmlns:p14="http://schemas.microsoft.com/office/powerpoint/2010/main" val="85577397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95DC7A0-6585-2D45-A589-3A3BFA9AA628}"/>
              </a:ext>
            </a:extLst>
          </p:cNvPr>
          <p:cNvSpPr>
            <a:spLocks noGrp="1"/>
          </p:cNvSpPr>
          <p:nvPr>
            <p:ph type="dt" sz="half" idx="10"/>
          </p:nvPr>
        </p:nvSpPr>
        <p:spPr/>
        <p:txBody>
          <a:bodyPr/>
          <a:lstStyle/>
          <a:p>
            <a:fld id="{EE5B3455-4415-3C44-969C-C527013581DD}" type="datetimeFigureOut">
              <a:rPr lang="en-US" smtClean="0"/>
              <a:t>1/19/2024</a:t>
            </a:fld>
            <a:endParaRPr lang="en-US"/>
          </a:p>
        </p:txBody>
      </p:sp>
      <p:sp>
        <p:nvSpPr>
          <p:cNvPr id="3" name="Footer Placeholder 2">
            <a:extLst>
              <a:ext uri="{FF2B5EF4-FFF2-40B4-BE49-F238E27FC236}">
                <a16:creationId xmlns:a16="http://schemas.microsoft.com/office/drawing/2014/main" id="{51827D14-8AFD-4B4B-B497-563079F84BB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EFE0031-CF45-A546-9C1D-25AD5B26A9D3}"/>
              </a:ext>
            </a:extLst>
          </p:cNvPr>
          <p:cNvSpPr>
            <a:spLocks noGrp="1"/>
          </p:cNvSpPr>
          <p:nvPr>
            <p:ph type="sldNum" sz="quarter" idx="12"/>
          </p:nvPr>
        </p:nvSpPr>
        <p:spPr/>
        <p:txBody>
          <a:bodyPr/>
          <a:lstStyle/>
          <a:p>
            <a:fld id="{ACB3C081-27CC-B24B-A52C-B9BE7400AA6F}" type="slidenum">
              <a:rPr lang="en-US" smtClean="0"/>
              <a:t>‹#›</a:t>
            </a:fld>
            <a:endParaRPr lang="en-US"/>
          </a:p>
        </p:txBody>
      </p:sp>
    </p:spTree>
    <p:extLst>
      <p:ext uri="{BB962C8B-B14F-4D97-AF65-F5344CB8AC3E}">
        <p14:creationId xmlns:p14="http://schemas.microsoft.com/office/powerpoint/2010/main" val="187275128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E115E-880E-1245-AC6C-1236E7982AA4}"/>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11D39847-DDDB-7C41-99F7-89C17D1175C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F08C98CD-3D41-5642-AB40-65DD059B864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5C4D0367-CEDF-D74B-9451-C694E588277A}"/>
              </a:ext>
            </a:extLst>
          </p:cNvPr>
          <p:cNvSpPr>
            <a:spLocks noGrp="1"/>
          </p:cNvSpPr>
          <p:nvPr>
            <p:ph type="dt" sz="half" idx="10"/>
          </p:nvPr>
        </p:nvSpPr>
        <p:spPr/>
        <p:txBody>
          <a:bodyPr/>
          <a:lstStyle/>
          <a:p>
            <a:fld id="{EE5B3455-4415-3C44-969C-C527013581DD}" type="datetimeFigureOut">
              <a:rPr lang="en-US" smtClean="0"/>
              <a:t>1/19/2024</a:t>
            </a:fld>
            <a:endParaRPr lang="en-US"/>
          </a:p>
        </p:txBody>
      </p:sp>
      <p:sp>
        <p:nvSpPr>
          <p:cNvPr id="6" name="Footer Placeholder 5">
            <a:extLst>
              <a:ext uri="{FF2B5EF4-FFF2-40B4-BE49-F238E27FC236}">
                <a16:creationId xmlns:a16="http://schemas.microsoft.com/office/drawing/2014/main" id="{11180470-279A-9D45-B3BF-826372D378C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D0DA372-ABAF-3F4A-B69E-89C9A107202E}"/>
              </a:ext>
            </a:extLst>
          </p:cNvPr>
          <p:cNvSpPr>
            <a:spLocks noGrp="1"/>
          </p:cNvSpPr>
          <p:nvPr>
            <p:ph type="sldNum" sz="quarter" idx="12"/>
          </p:nvPr>
        </p:nvSpPr>
        <p:spPr/>
        <p:txBody>
          <a:bodyPr/>
          <a:lstStyle/>
          <a:p>
            <a:fld id="{ACB3C081-27CC-B24B-A52C-B9BE7400AA6F}" type="slidenum">
              <a:rPr lang="en-US" smtClean="0"/>
              <a:t>‹#›</a:t>
            </a:fld>
            <a:endParaRPr lang="en-US"/>
          </a:p>
        </p:txBody>
      </p:sp>
    </p:spTree>
    <p:extLst>
      <p:ext uri="{BB962C8B-B14F-4D97-AF65-F5344CB8AC3E}">
        <p14:creationId xmlns:p14="http://schemas.microsoft.com/office/powerpoint/2010/main" val="376503796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A88516-F8FE-5143-9F0C-962304B3692F}"/>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35015CB0-B175-E946-9042-62CBFA1EE3C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7F212FB-372D-D744-BBCA-4187E35E4A2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D0AF6705-A53A-994F-9F3B-FD84BF308455}"/>
              </a:ext>
            </a:extLst>
          </p:cNvPr>
          <p:cNvSpPr>
            <a:spLocks noGrp="1"/>
          </p:cNvSpPr>
          <p:nvPr>
            <p:ph type="dt" sz="half" idx="10"/>
          </p:nvPr>
        </p:nvSpPr>
        <p:spPr/>
        <p:txBody>
          <a:bodyPr/>
          <a:lstStyle/>
          <a:p>
            <a:fld id="{EE5B3455-4415-3C44-969C-C527013581DD}" type="datetimeFigureOut">
              <a:rPr lang="en-US" smtClean="0"/>
              <a:t>1/19/2024</a:t>
            </a:fld>
            <a:endParaRPr lang="en-US"/>
          </a:p>
        </p:txBody>
      </p:sp>
      <p:sp>
        <p:nvSpPr>
          <p:cNvPr id="6" name="Footer Placeholder 5">
            <a:extLst>
              <a:ext uri="{FF2B5EF4-FFF2-40B4-BE49-F238E27FC236}">
                <a16:creationId xmlns:a16="http://schemas.microsoft.com/office/drawing/2014/main" id="{1732736D-562B-964E-9754-516672407FD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B263C40-9C04-234D-98C6-E22001B79813}"/>
              </a:ext>
            </a:extLst>
          </p:cNvPr>
          <p:cNvSpPr>
            <a:spLocks noGrp="1"/>
          </p:cNvSpPr>
          <p:nvPr>
            <p:ph type="sldNum" sz="quarter" idx="12"/>
          </p:nvPr>
        </p:nvSpPr>
        <p:spPr/>
        <p:txBody>
          <a:bodyPr/>
          <a:lstStyle/>
          <a:p>
            <a:fld id="{ACB3C081-27CC-B24B-A52C-B9BE7400AA6F}" type="slidenum">
              <a:rPr lang="en-US" smtClean="0"/>
              <a:t>‹#›</a:t>
            </a:fld>
            <a:endParaRPr lang="en-US"/>
          </a:p>
        </p:txBody>
      </p:sp>
    </p:spTree>
    <p:extLst>
      <p:ext uri="{BB962C8B-B14F-4D97-AF65-F5344CB8AC3E}">
        <p14:creationId xmlns:p14="http://schemas.microsoft.com/office/powerpoint/2010/main" val="38417690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37B82D-1A99-8C46-AE49-E37829F14DAC}"/>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53FFF0D3-E44E-5F44-959C-D2A94D38A92A}"/>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4B3E2EC-2363-3041-9B0A-996D66920E45}"/>
              </a:ext>
            </a:extLst>
          </p:cNvPr>
          <p:cNvSpPr>
            <a:spLocks noGrp="1"/>
          </p:cNvSpPr>
          <p:nvPr>
            <p:ph type="dt" sz="half" idx="10"/>
          </p:nvPr>
        </p:nvSpPr>
        <p:spPr/>
        <p:txBody>
          <a:bodyPr/>
          <a:lstStyle/>
          <a:p>
            <a:fld id="{EE5B3455-4415-3C44-969C-C527013581DD}" type="datetimeFigureOut">
              <a:rPr lang="en-US" smtClean="0"/>
              <a:t>1/19/2024</a:t>
            </a:fld>
            <a:endParaRPr lang="en-US"/>
          </a:p>
        </p:txBody>
      </p:sp>
      <p:sp>
        <p:nvSpPr>
          <p:cNvPr id="5" name="Footer Placeholder 4">
            <a:extLst>
              <a:ext uri="{FF2B5EF4-FFF2-40B4-BE49-F238E27FC236}">
                <a16:creationId xmlns:a16="http://schemas.microsoft.com/office/drawing/2014/main" id="{96FB49C5-5B85-574C-97DE-22695BC597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577726-D8B5-1847-9266-0A1002FE763C}"/>
              </a:ext>
            </a:extLst>
          </p:cNvPr>
          <p:cNvSpPr>
            <a:spLocks noGrp="1"/>
          </p:cNvSpPr>
          <p:nvPr>
            <p:ph type="sldNum" sz="quarter" idx="12"/>
          </p:nvPr>
        </p:nvSpPr>
        <p:spPr/>
        <p:txBody>
          <a:bodyPr/>
          <a:lstStyle/>
          <a:p>
            <a:fld id="{ACB3C081-27CC-B24B-A52C-B9BE7400AA6F}" type="slidenum">
              <a:rPr lang="en-US" smtClean="0"/>
              <a:t>‹#›</a:t>
            </a:fld>
            <a:endParaRPr lang="en-US"/>
          </a:p>
        </p:txBody>
      </p:sp>
    </p:spTree>
    <p:extLst>
      <p:ext uri="{BB962C8B-B14F-4D97-AF65-F5344CB8AC3E}">
        <p14:creationId xmlns:p14="http://schemas.microsoft.com/office/powerpoint/2010/main" val="378209087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8E64BC1-E8E0-084B-B867-C4F538F4253F}"/>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B50ABA14-5987-984B-8B61-327FC1A62C41}"/>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49CF8203-76AB-A04D-BAFD-F8790DBEA156}"/>
              </a:ext>
            </a:extLst>
          </p:cNvPr>
          <p:cNvSpPr>
            <a:spLocks noGrp="1"/>
          </p:cNvSpPr>
          <p:nvPr>
            <p:ph type="dt" sz="half" idx="10"/>
          </p:nvPr>
        </p:nvSpPr>
        <p:spPr/>
        <p:txBody>
          <a:bodyPr/>
          <a:lstStyle/>
          <a:p>
            <a:fld id="{EE5B3455-4415-3C44-969C-C527013581DD}" type="datetimeFigureOut">
              <a:rPr lang="en-US" smtClean="0"/>
              <a:t>1/19/2024</a:t>
            </a:fld>
            <a:endParaRPr lang="en-US"/>
          </a:p>
        </p:txBody>
      </p:sp>
      <p:sp>
        <p:nvSpPr>
          <p:cNvPr id="5" name="Footer Placeholder 4">
            <a:extLst>
              <a:ext uri="{FF2B5EF4-FFF2-40B4-BE49-F238E27FC236}">
                <a16:creationId xmlns:a16="http://schemas.microsoft.com/office/drawing/2014/main" id="{5F182C87-897C-3F42-B945-FED2348C5B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407715-029C-154E-B78D-0D5844CF73F6}"/>
              </a:ext>
            </a:extLst>
          </p:cNvPr>
          <p:cNvSpPr>
            <a:spLocks noGrp="1"/>
          </p:cNvSpPr>
          <p:nvPr>
            <p:ph type="sldNum" sz="quarter" idx="12"/>
          </p:nvPr>
        </p:nvSpPr>
        <p:spPr/>
        <p:txBody>
          <a:bodyPr/>
          <a:lstStyle/>
          <a:p>
            <a:fld id="{ACB3C081-27CC-B24B-A52C-B9BE7400AA6F}" type="slidenum">
              <a:rPr lang="en-US" smtClean="0"/>
              <a:t>‹#›</a:t>
            </a:fld>
            <a:endParaRPr lang="en-US"/>
          </a:p>
        </p:txBody>
      </p:sp>
    </p:spTree>
    <p:extLst>
      <p:ext uri="{BB962C8B-B14F-4D97-AF65-F5344CB8AC3E}">
        <p14:creationId xmlns:p14="http://schemas.microsoft.com/office/powerpoint/2010/main" val="105810785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1"/>
      </p:bgRef>
    </p:bg>
    <p:spTree>
      <p:nvGrpSpPr>
        <p:cNvPr id="1" name=""/>
        <p:cNvGrpSpPr/>
        <p:nvPr/>
      </p:nvGrpSpPr>
      <p:grpSpPr>
        <a:xfrm>
          <a:off x="0" y="0"/>
          <a:ext cx="0" cy="0"/>
          <a:chOff x="0" y="0"/>
          <a:chExt cx="0" cy="0"/>
        </a:xfrm>
      </p:grpSpPr>
      <p:sp>
        <p:nvSpPr>
          <p:cNvPr id="8" name="Rectangle 7"/>
          <p:cNvSpPr/>
          <p:nvPr/>
        </p:nvSpPr>
        <p:spPr>
          <a:xfrm flipH="1">
            <a:off x="3556000" y="0"/>
            <a:ext cx="8636000" cy="6858000"/>
          </a:xfrm>
          <a:prstGeom prst="rect">
            <a:avLst/>
          </a:prstGeom>
          <a:blipFill>
            <a:blip r:embed="rId2">
              <a:alphaModFix amt="43000"/>
            </a:blip>
            <a:tile tx="0" ty="0" sx="50000" sy="50000" flip="none" algn="tl"/>
          </a:blipFill>
          <a:ln w="0" cap="flat" cmpd="sng" algn="ctr">
            <a:noFill/>
            <a:prstDash val="solid"/>
          </a:ln>
          <a:effectLst>
            <a:fillOverlay blend="mult">
              <a:gradFill rotWithShape="1">
                <a:gsLst>
                  <a:gs pos="0">
                    <a:schemeClr val="tx2">
                      <a:tint val="62000"/>
                      <a:satMod val="420000"/>
                    </a:schemeClr>
                  </a:gs>
                  <a:gs pos="100000">
                    <a:schemeClr val="tx2">
                      <a:shade val="20000"/>
                      <a:satMod val="170000"/>
                    </a:schemeClr>
                  </a:gs>
                </a:gsLst>
                <a:path path="circle">
                  <a:fillToRect l="50000" t="100000" r="50000"/>
                </a:path>
                <a:tileRect/>
              </a:gradFill>
            </a:fillOverlay>
            <a:innerShdw blurRad="63500" dist="44450" dir="10800000">
              <a:srgbClr val="000000">
                <a:alpha val="50000"/>
              </a:srgbClr>
            </a:inn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9" name="Straight Connector 8"/>
          <p:cNvSpPr>
            <a:spLocks noChangeShapeType="1"/>
          </p:cNvSpPr>
          <p:nvPr/>
        </p:nvSpPr>
        <p:spPr bwMode="auto">
          <a:xfrm rot="16200000">
            <a:off x="127000" y="3429000"/>
            <a:ext cx="6858000" cy="0"/>
          </a:xfrm>
          <a:prstGeom prst="line">
            <a:avLst/>
          </a:prstGeom>
          <a:noFill/>
          <a:ln w="11430" cap="flat" cmpd="sng" algn="ctr">
            <a:solidFill>
              <a:schemeClr val="bg1">
                <a:shade val="95000"/>
              </a:schemeClr>
            </a:solidFill>
            <a:prstDash val="solid"/>
            <a:miter lim="800000"/>
            <a:headEnd type="none" w="med" len="med"/>
            <a:tailEnd type="none" w="med" len="med"/>
          </a:ln>
          <a:effectLst/>
        </p:spPr>
        <p:txBody>
          <a:bodyPr vert="horz" wrap="square" lIns="91440" tIns="45720" rIns="91440" bIns="45720" anchor="t" compatLnSpc="1"/>
          <a:lstStyle/>
          <a:p>
            <a:endParaRPr kumimoji="0" lang="en-US" sz="1800"/>
          </a:p>
        </p:txBody>
      </p:sp>
      <p:sp>
        <p:nvSpPr>
          <p:cNvPr id="12" name="Title 11"/>
          <p:cNvSpPr>
            <a:spLocks noGrp="1"/>
          </p:cNvSpPr>
          <p:nvPr>
            <p:ph type="ctrTitle"/>
          </p:nvPr>
        </p:nvSpPr>
        <p:spPr>
          <a:xfrm>
            <a:off x="4470400" y="1844824"/>
            <a:ext cx="6807200" cy="2868168"/>
          </a:xfrm>
        </p:spPr>
        <p:txBody>
          <a:bodyPr lIns="45720" tIns="0" rIns="45720">
            <a:noAutofit/>
          </a:bodyPr>
          <a:lstStyle>
            <a:lvl1pPr algn="r">
              <a:defRPr sz="4200" b="1"/>
            </a:lvl1pPr>
            <a:extLst/>
          </a:lstStyle>
          <a:p>
            <a:r>
              <a:rPr kumimoji="0" lang="en-US" dirty="0"/>
              <a:t>Click to edit Master title style</a:t>
            </a:r>
          </a:p>
        </p:txBody>
      </p:sp>
      <p:sp>
        <p:nvSpPr>
          <p:cNvPr id="25" name="Subtitle 24"/>
          <p:cNvSpPr>
            <a:spLocks noGrp="1"/>
          </p:cNvSpPr>
          <p:nvPr>
            <p:ph type="subTitle" idx="1"/>
          </p:nvPr>
        </p:nvSpPr>
        <p:spPr>
          <a:xfrm>
            <a:off x="4464148" y="4869160"/>
            <a:ext cx="6819704" cy="1101248"/>
          </a:xfrm>
        </p:spPr>
        <p:txBody>
          <a:bodyPr lIns="45720" tIns="0" rIns="45720" bIns="0"/>
          <a:lstStyle>
            <a:lvl1pPr marL="0" indent="0" algn="r">
              <a:buNone/>
              <a:defRPr sz="2200">
                <a:solidFill>
                  <a:srgbClr val="FFFFFF"/>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a:t>Click to edit Master subtitle style</a:t>
            </a:r>
          </a:p>
        </p:txBody>
      </p:sp>
      <p:sp>
        <p:nvSpPr>
          <p:cNvPr id="31" name="Date Placeholder 30"/>
          <p:cNvSpPr>
            <a:spLocks noGrp="1"/>
          </p:cNvSpPr>
          <p:nvPr>
            <p:ph type="dt" sz="half" idx="10"/>
          </p:nvPr>
        </p:nvSpPr>
        <p:spPr>
          <a:xfrm>
            <a:off x="7828299" y="6557946"/>
            <a:ext cx="2669952" cy="226902"/>
          </a:xfrm>
        </p:spPr>
        <p:txBody>
          <a:bodyPr/>
          <a:lstStyle>
            <a:lvl1pPr>
              <a:defRPr lang="en-US" smtClean="0">
                <a:solidFill>
                  <a:srgbClr val="FFFFFF"/>
                </a:solidFill>
              </a:defRPr>
            </a:lvl1pPr>
            <a:extLst/>
          </a:lstStyle>
          <a:p>
            <a:fld id="{E0B1FA73-778A-4FE8-A506-30A744084262}" type="datetimeFigureOut">
              <a:rPr lang="en-GB" smtClean="0"/>
              <a:t>19/01/2024</a:t>
            </a:fld>
            <a:endParaRPr lang="en-GB"/>
          </a:p>
        </p:txBody>
      </p:sp>
      <p:sp>
        <p:nvSpPr>
          <p:cNvPr id="18" name="Footer Placeholder 17"/>
          <p:cNvSpPr>
            <a:spLocks noGrp="1"/>
          </p:cNvSpPr>
          <p:nvPr>
            <p:ph type="ftr" sz="quarter" idx="11"/>
          </p:nvPr>
        </p:nvSpPr>
        <p:spPr>
          <a:xfrm>
            <a:off x="3759200" y="6557946"/>
            <a:ext cx="3903629" cy="228600"/>
          </a:xfrm>
        </p:spPr>
        <p:txBody>
          <a:bodyPr/>
          <a:lstStyle>
            <a:lvl1pPr>
              <a:defRPr lang="en-US" dirty="0">
                <a:solidFill>
                  <a:srgbClr val="FFFFFF"/>
                </a:solidFill>
              </a:defRPr>
            </a:lvl1pPr>
            <a:extLst/>
          </a:lstStyle>
          <a:p>
            <a:endParaRPr lang="en-GB"/>
          </a:p>
        </p:txBody>
      </p:sp>
      <p:sp>
        <p:nvSpPr>
          <p:cNvPr id="29" name="Slide Number Placeholder 28"/>
          <p:cNvSpPr>
            <a:spLocks noGrp="1"/>
          </p:cNvSpPr>
          <p:nvPr>
            <p:ph type="sldNum" sz="quarter" idx="12"/>
          </p:nvPr>
        </p:nvSpPr>
        <p:spPr>
          <a:xfrm>
            <a:off x="10507845" y="6556248"/>
            <a:ext cx="784448" cy="228600"/>
          </a:xfrm>
        </p:spPr>
        <p:txBody>
          <a:bodyPr/>
          <a:lstStyle>
            <a:lvl1pPr>
              <a:defRPr lang="en-US" smtClean="0">
                <a:solidFill>
                  <a:srgbClr val="FFFFFF"/>
                </a:solidFill>
              </a:defRPr>
            </a:lvl1pPr>
            <a:extLst/>
          </a:lstStyle>
          <a:p>
            <a:fld id="{A9F4231F-6CE0-4A75-951A-D0C0039A91A2}" type="slidenum">
              <a:rPr lang="en-GB" smtClean="0"/>
              <a:t>‹#›</a:t>
            </a:fld>
            <a:endParaRPr lang="en-GB"/>
          </a:p>
        </p:txBody>
      </p:sp>
      <p:pic>
        <p:nvPicPr>
          <p:cNvPr id="2051" name="Picture 3"/>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41485" y="4657027"/>
            <a:ext cx="2400267" cy="18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 y="-1"/>
            <a:ext cx="7728181" cy="908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5" name="Picture 7"/>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7728183" y="-1"/>
            <a:ext cx="1332740" cy="9087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6" name="Picture 8"/>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10558131" y="1"/>
            <a:ext cx="1633869" cy="9087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7" name="Picture 9"/>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9018192" y="0"/>
            <a:ext cx="1539939" cy="9087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userDrawn="1"/>
        </p:nvSpPr>
        <p:spPr>
          <a:xfrm>
            <a:off x="330437" y="2348703"/>
            <a:ext cx="3022363" cy="2308324"/>
          </a:xfrm>
          <a:prstGeom prst="rect">
            <a:avLst/>
          </a:prstGeom>
          <a:noFill/>
        </p:spPr>
        <p:txBody>
          <a:bodyPr wrap="square" rtlCol="0">
            <a:spAutoFit/>
          </a:bodyPr>
          <a:lstStyle/>
          <a:p>
            <a:pPr algn="ctr"/>
            <a:r>
              <a:rPr lang="en-GB" sz="24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rPr>
              <a:t>Ambition</a:t>
            </a:r>
          </a:p>
          <a:p>
            <a:pPr algn="ctr"/>
            <a:r>
              <a:rPr lang="en-GB" sz="24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rPr>
              <a:t>Respect</a:t>
            </a:r>
          </a:p>
          <a:p>
            <a:pPr algn="ctr"/>
            <a:r>
              <a:rPr lang="en-GB" sz="24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rPr>
              <a:t>Determination</a:t>
            </a:r>
          </a:p>
          <a:p>
            <a:pPr algn="ctr"/>
            <a:r>
              <a:rPr lang="en-GB" sz="24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rPr>
              <a:t>Creativity</a:t>
            </a:r>
          </a:p>
          <a:p>
            <a:pPr algn="ctr"/>
            <a:r>
              <a:rPr lang="en-GB" sz="24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rPr>
              <a:t>Integrity</a:t>
            </a:r>
          </a:p>
          <a:p>
            <a:pPr algn="ctr"/>
            <a:r>
              <a:rPr lang="en-GB" sz="24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rPr>
              <a:t>Commitment</a:t>
            </a:r>
          </a:p>
        </p:txBody>
      </p:sp>
    </p:spTree>
    <p:extLst>
      <p:ext uri="{BB962C8B-B14F-4D97-AF65-F5344CB8AC3E}">
        <p14:creationId xmlns:p14="http://schemas.microsoft.com/office/powerpoint/2010/main" val="3175938037"/>
      </p:ext>
    </p:extLst>
  </p:cSld>
  <p:clrMapOvr>
    <a:overrideClrMapping bg1="lt1" tx1="dk1" bg2="lt2" tx2="dk2" accent1="accent1" accent2="accent2" accent3="accent3" accent4="accent4" accent5="accent5" accent6="accent6" hlink="hlink" folHlink="folHlink"/>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3392" y="908720"/>
            <a:ext cx="9652000" cy="1143000"/>
          </a:xfrm>
        </p:spPr>
        <p:txBody>
          <a:bodyPr/>
          <a:lstStyle/>
          <a:p>
            <a:r>
              <a:rPr kumimoji="0" lang="en-US" dirty="0"/>
              <a:t>Click to edit Master title style</a:t>
            </a:r>
          </a:p>
        </p:txBody>
      </p:sp>
      <p:sp>
        <p:nvSpPr>
          <p:cNvPr id="3" name="Content Placeholder 2"/>
          <p:cNvSpPr>
            <a:spLocks noGrp="1"/>
          </p:cNvSpPr>
          <p:nvPr>
            <p:ph idx="1"/>
          </p:nvPr>
        </p:nvSpPr>
        <p:spPr>
          <a:xfrm>
            <a:off x="609600" y="2132856"/>
            <a:ext cx="9652000" cy="432288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E0B1FA73-778A-4FE8-A506-30A744084262}" type="datetimeFigureOut">
              <a:rPr lang="en-GB" smtClean="0"/>
              <a:t>19/01/2024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9F4231F-6CE0-4A75-951A-D0C0039A91A2}" type="slidenum">
              <a:rPr lang="en-GB" smtClean="0"/>
              <a:t>‹#›</a:t>
            </a:fld>
            <a:endParaRPr lang="en-GB"/>
          </a:p>
        </p:txBody>
      </p:sp>
    </p:spTree>
    <p:extLst>
      <p:ext uri="{BB962C8B-B14F-4D97-AF65-F5344CB8AC3E}">
        <p14:creationId xmlns:p14="http://schemas.microsoft.com/office/powerpoint/2010/main" val="343861262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422400" y="2821838"/>
            <a:ext cx="8340651" cy="1362075"/>
          </a:xfrm>
        </p:spPr>
        <p:txBody>
          <a:bodyPr tIns="0" anchor="t"/>
          <a:lstStyle>
            <a:lvl1pPr algn="r">
              <a:buNone/>
              <a:defRPr sz="4200" b="1" cap="all"/>
            </a:lvl1pPr>
            <a:extLst/>
          </a:lstStyle>
          <a:p>
            <a:r>
              <a:rPr kumimoji="0" lang="en-US"/>
              <a:t>Click to edit Master title style</a:t>
            </a:r>
          </a:p>
        </p:txBody>
      </p:sp>
      <p:sp>
        <p:nvSpPr>
          <p:cNvPr id="3" name="Text Placeholder 2"/>
          <p:cNvSpPr>
            <a:spLocks noGrp="1"/>
          </p:cNvSpPr>
          <p:nvPr>
            <p:ph type="body" idx="1"/>
          </p:nvPr>
        </p:nvSpPr>
        <p:spPr>
          <a:xfrm>
            <a:off x="1422400" y="1905001"/>
            <a:ext cx="8340651" cy="743507"/>
          </a:xfrm>
        </p:spPr>
        <p:txBody>
          <a:bodyPr anchor="b"/>
          <a:lstStyle>
            <a:lvl1pPr marL="0" indent="0" algn="r">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a:t>Click to edit Master text styles</a:t>
            </a:r>
          </a:p>
        </p:txBody>
      </p:sp>
      <p:sp>
        <p:nvSpPr>
          <p:cNvPr id="4" name="Date Placeholder 3"/>
          <p:cNvSpPr>
            <a:spLocks noGrp="1"/>
          </p:cNvSpPr>
          <p:nvPr>
            <p:ph type="dt" sz="half" idx="10"/>
          </p:nvPr>
        </p:nvSpPr>
        <p:spPr>
          <a:xfrm>
            <a:off x="6298984" y="6556810"/>
            <a:ext cx="2669952" cy="226902"/>
          </a:xfrm>
        </p:spPr>
        <p:txBody>
          <a:bodyPr bIns="0" anchor="b"/>
          <a:lstStyle>
            <a:lvl1pPr>
              <a:defRPr>
                <a:solidFill>
                  <a:schemeClr val="tx2"/>
                </a:solidFill>
              </a:defRPr>
            </a:lvl1pPr>
            <a:extLst/>
          </a:lstStyle>
          <a:p>
            <a:fld id="{E0B1FA73-778A-4FE8-A506-30A744084262}" type="datetimeFigureOut">
              <a:rPr lang="en-GB" smtClean="0"/>
              <a:t>19/01/2024</a:t>
            </a:fld>
            <a:endParaRPr lang="en-GB"/>
          </a:p>
        </p:txBody>
      </p:sp>
      <p:sp>
        <p:nvSpPr>
          <p:cNvPr id="5" name="Footer Placeholder 4"/>
          <p:cNvSpPr>
            <a:spLocks noGrp="1"/>
          </p:cNvSpPr>
          <p:nvPr>
            <p:ph type="ftr" sz="quarter" idx="11"/>
          </p:nvPr>
        </p:nvSpPr>
        <p:spPr>
          <a:xfrm>
            <a:off x="2313811" y="6556810"/>
            <a:ext cx="3860800" cy="228600"/>
          </a:xfrm>
        </p:spPr>
        <p:txBody>
          <a:bodyPr bIns="0" anchor="b"/>
          <a:lstStyle>
            <a:lvl1pPr>
              <a:defRPr>
                <a:solidFill>
                  <a:schemeClr val="tx2"/>
                </a:solidFill>
              </a:defRPr>
            </a:lvl1pPr>
            <a:extLst/>
          </a:lstStyle>
          <a:p>
            <a:endParaRPr lang="en-GB"/>
          </a:p>
        </p:txBody>
      </p:sp>
      <p:sp>
        <p:nvSpPr>
          <p:cNvPr id="6" name="Slide Number Placeholder 5"/>
          <p:cNvSpPr>
            <a:spLocks noGrp="1"/>
          </p:cNvSpPr>
          <p:nvPr>
            <p:ph type="sldNum" sz="quarter" idx="12"/>
          </p:nvPr>
        </p:nvSpPr>
        <p:spPr>
          <a:xfrm>
            <a:off x="8978603" y="6555112"/>
            <a:ext cx="784448" cy="228600"/>
          </a:xfrm>
        </p:spPr>
        <p:txBody>
          <a:bodyPr/>
          <a:lstStyle/>
          <a:p>
            <a:fld id="{A9F4231F-6CE0-4A75-951A-D0C0039A91A2}" type="slidenum">
              <a:rPr lang="en-GB" smtClean="0"/>
              <a:t>‹#›</a:t>
            </a:fld>
            <a:endParaRPr lang="en-GB"/>
          </a:p>
        </p:txBody>
      </p:sp>
    </p:spTree>
    <p:extLst>
      <p:ext uri="{BB962C8B-B14F-4D97-AF65-F5344CB8AC3E}">
        <p14:creationId xmlns:p14="http://schemas.microsoft.com/office/powerpoint/2010/main" val="3962259129"/>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980728"/>
            <a:ext cx="9656064" cy="782960"/>
          </a:xfrm>
        </p:spPr>
        <p:txBody>
          <a:bodyPr anchor="b"/>
          <a:lstStyle>
            <a:lvl1pPr>
              <a:defRPr/>
            </a:lvl1pPr>
            <a:extLst/>
          </a:lstStyle>
          <a:p>
            <a:r>
              <a:rPr kumimoji="0" lang="en-US"/>
              <a:t>Click to edit Master title style</a:t>
            </a:r>
          </a:p>
        </p:txBody>
      </p:sp>
      <p:sp>
        <p:nvSpPr>
          <p:cNvPr id="3" name="Text Placeholder 2"/>
          <p:cNvSpPr>
            <a:spLocks noGrp="1"/>
          </p:cNvSpPr>
          <p:nvPr>
            <p:ph type="body" idx="1"/>
          </p:nvPr>
        </p:nvSpPr>
        <p:spPr>
          <a:xfrm>
            <a:off x="609600" y="5867400"/>
            <a:ext cx="4693920" cy="457200"/>
          </a:xfrm>
          <a:noFill/>
          <a:ln w="12700" cap="flat" cmpd="sng" algn="ctr">
            <a:solidFill>
              <a:schemeClr val="tx2"/>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lvl1pPr marL="0" indent="0" algn="ctr">
              <a:buNone/>
              <a:defRPr sz="1800" b="1">
                <a:solidFill>
                  <a:schemeClr val="tx2"/>
                </a:solidFill>
                <a:effectLst/>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5571744" y="5867400"/>
            <a:ext cx="4693920" cy="457200"/>
          </a:xfrm>
          <a:noFill/>
          <a:ln w="12700" cap="flat" cmpd="sng" algn="ctr">
            <a:solidFill>
              <a:schemeClr val="tx2"/>
            </a:solidFill>
            <a:prstDash val="solid"/>
          </a:ln>
          <a:effectLst/>
        </p:spPr>
        <p:style>
          <a:lnRef idx="1">
            <a:schemeClr val="accent2"/>
          </a:lnRef>
          <a:fillRef idx="3">
            <a:schemeClr val="accent2"/>
          </a:fillRef>
          <a:effectRef idx="2">
            <a:schemeClr val="accent2"/>
          </a:effectRef>
          <a:fontRef idx="minor">
            <a:schemeClr val="lt1"/>
          </a:fontRef>
        </p:style>
        <p:txBody>
          <a:bodyPr anchor="ctr"/>
          <a:lstStyle>
            <a:lvl1pPr marL="0" indent="0" algn="ctr">
              <a:buNone/>
              <a:defRPr sz="1800" b="1">
                <a:solidFill>
                  <a:schemeClr val="tx2"/>
                </a:solidFill>
                <a:effectLst/>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609600" y="1995336"/>
            <a:ext cx="4693920" cy="3831304"/>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5571744" y="1995336"/>
            <a:ext cx="4693920" cy="3831304"/>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E0B1FA73-778A-4FE8-A506-30A744084262}" type="datetimeFigureOut">
              <a:rPr lang="en-GB" smtClean="0"/>
              <a:t>19/01/2024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A9F4231F-6CE0-4A75-951A-D0C0039A91A2}" type="slidenum">
              <a:rPr lang="en-GB" smtClean="0"/>
              <a:t>‹#›</a:t>
            </a:fld>
            <a:endParaRPr lang="en-GB"/>
          </a:p>
        </p:txBody>
      </p:sp>
    </p:spTree>
    <p:extLst>
      <p:ext uri="{BB962C8B-B14F-4D97-AF65-F5344CB8AC3E}">
        <p14:creationId xmlns:p14="http://schemas.microsoft.com/office/powerpoint/2010/main" val="413049782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3392" y="1124744"/>
            <a:ext cx="9656064" cy="1143000"/>
          </a:xfrm>
        </p:spPr>
        <p:txBody>
          <a:bodyPr/>
          <a:lstStyle/>
          <a:p>
            <a:r>
              <a:rPr kumimoji="0" lang="en-US"/>
              <a:t>Click to edit Master title style</a:t>
            </a:r>
          </a:p>
        </p:txBody>
      </p:sp>
      <p:sp>
        <p:nvSpPr>
          <p:cNvPr id="3" name="Content Placeholder 2"/>
          <p:cNvSpPr>
            <a:spLocks noGrp="1"/>
          </p:cNvSpPr>
          <p:nvPr>
            <p:ph sz="half" idx="1"/>
          </p:nvPr>
        </p:nvSpPr>
        <p:spPr>
          <a:xfrm>
            <a:off x="609600" y="2636913"/>
            <a:ext cx="4693920" cy="3489251"/>
          </a:xfrm>
        </p:spPr>
        <p:txBody>
          <a:bodyPr anchor="t"/>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5571744" y="2636913"/>
            <a:ext cx="4693920" cy="3489251"/>
          </a:xfrm>
        </p:spPr>
        <p:txBody>
          <a:bodyPr anchor="t"/>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E0B1FA73-778A-4FE8-A506-30A744084262}" type="datetimeFigureOut">
              <a:rPr lang="en-GB" smtClean="0"/>
              <a:t>19/01/2024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9F4231F-6CE0-4A75-951A-D0C0039A91A2}" type="slidenum">
              <a:rPr lang="en-GB" smtClean="0"/>
              <a:t>‹#›</a:t>
            </a:fld>
            <a:endParaRPr lang="en-GB"/>
          </a:p>
        </p:txBody>
      </p:sp>
    </p:spTree>
    <p:extLst>
      <p:ext uri="{BB962C8B-B14F-4D97-AF65-F5344CB8AC3E}">
        <p14:creationId xmlns:p14="http://schemas.microsoft.com/office/powerpoint/2010/main" val="42384936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27381" y="1061864"/>
            <a:ext cx="9656064" cy="1143000"/>
          </a:xfrm>
        </p:spPr>
        <p:txBody>
          <a:bodyPr anchor="b"/>
          <a:lstStyle>
            <a:lvl1pPr>
              <a:defRPr/>
            </a:lvl1pPr>
            <a:extLst/>
          </a:lstStyle>
          <a:p>
            <a:r>
              <a:rPr kumimoji="0" lang="en-US" dirty="0"/>
              <a:t>Click to edit Master title style</a:t>
            </a:r>
          </a:p>
        </p:txBody>
      </p:sp>
      <p:sp>
        <p:nvSpPr>
          <p:cNvPr id="3" name="Text Placeholder 2"/>
          <p:cNvSpPr>
            <a:spLocks noGrp="1"/>
          </p:cNvSpPr>
          <p:nvPr>
            <p:ph type="body" idx="1"/>
          </p:nvPr>
        </p:nvSpPr>
        <p:spPr>
          <a:xfrm>
            <a:off x="609600" y="5867400"/>
            <a:ext cx="4693920" cy="457200"/>
          </a:xfrm>
          <a:noFill/>
          <a:ln w="12700" cap="flat" cmpd="sng" algn="ctr">
            <a:solidFill>
              <a:schemeClr val="tx2"/>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lvl1pPr marL="0" indent="0" algn="ctr">
              <a:buNone/>
              <a:defRPr sz="1800" b="1">
                <a:solidFill>
                  <a:schemeClr val="tx2"/>
                </a:solidFill>
                <a:effectLst/>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5571744" y="5867400"/>
            <a:ext cx="4693920" cy="457200"/>
          </a:xfrm>
          <a:noFill/>
          <a:ln w="12700" cap="flat" cmpd="sng" algn="ctr">
            <a:solidFill>
              <a:schemeClr val="tx2"/>
            </a:solidFill>
            <a:prstDash val="solid"/>
          </a:ln>
          <a:effectLst/>
        </p:spPr>
        <p:style>
          <a:lnRef idx="1">
            <a:schemeClr val="accent2"/>
          </a:lnRef>
          <a:fillRef idx="3">
            <a:schemeClr val="accent2"/>
          </a:fillRef>
          <a:effectRef idx="2">
            <a:schemeClr val="accent2"/>
          </a:effectRef>
          <a:fontRef idx="minor">
            <a:schemeClr val="lt1"/>
          </a:fontRef>
        </p:style>
        <p:txBody>
          <a:bodyPr anchor="ctr"/>
          <a:lstStyle>
            <a:lvl1pPr marL="0" indent="0" algn="ctr">
              <a:buNone/>
              <a:defRPr sz="1800" b="1">
                <a:solidFill>
                  <a:schemeClr val="tx2"/>
                </a:solidFill>
                <a:effectLst/>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609600" y="2348880"/>
            <a:ext cx="4693920" cy="3477760"/>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5571744" y="2348880"/>
            <a:ext cx="4693920" cy="3477760"/>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E0B1FA73-778A-4FE8-A506-30A744084262}" type="datetimeFigureOut">
              <a:rPr lang="en-GB" smtClean="0"/>
              <a:t>19/01/2024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A9F4231F-6CE0-4A75-951A-D0C0039A91A2}" type="slidenum">
              <a:rPr lang="en-GB" smtClean="0"/>
              <a:t>‹#›</a:t>
            </a:fld>
            <a:endParaRPr lang="en-GB"/>
          </a:p>
        </p:txBody>
      </p:sp>
    </p:spTree>
    <p:extLst>
      <p:ext uri="{BB962C8B-B14F-4D97-AF65-F5344CB8AC3E}">
        <p14:creationId xmlns:p14="http://schemas.microsoft.com/office/powerpoint/2010/main" val="379667000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3392" y="908720"/>
            <a:ext cx="9656064" cy="1143000"/>
          </a:xfrm>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E0B1FA73-778A-4FE8-A506-30A744084262}" type="datetimeFigureOut">
              <a:rPr lang="en-GB" smtClean="0"/>
              <a:t>19/01/2024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9F4231F-6CE0-4A75-951A-D0C0039A91A2}" type="slidenum">
              <a:rPr lang="en-GB" smtClean="0"/>
              <a:t>‹#›</a:t>
            </a:fld>
            <a:endParaRPr lang="en-GB"/>
          </a:p>
        </p:txBody>
      </p:sp>
    </p:spTree>
    <p:extLst>
      <p:ext uri="{BB962C8B-B14F-4D97-AF65-F5344CB8AC3E}">
        <p14:creationId xmlns:p14="http://schemas.microsoft.com/office/powerpoint/2010/main" val="316309380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tx2"/>
                </a:solidFill>
              </a:defRPr>
            </a:lvl1pPr>
            <a:extLst/>
          </a:lstStyle>
          <a:p>
            <a:fld id="{E0B1FA73-778A-4FE8-A506-30A744084262}" type="datetimeFigureOut">
              <a:rPr lang="en-GB" smtClean="0"/>
              <a:t>19/01/2024</a:t>
            </a:fld>
            <a:endParaRPr lang="en-GB"/>
          </a:p>
        </p:txBody>
      </p:sp>
      <p:sp>
        <p:nvSpPr>
          <p:cNvPr id="3" name="Footer Placeholder 2"/>
          <p:cNvSpPr>
            <a:spLocks noGrp="1"/>
          </p:cNvSpPr>
          <p:nvPr>
            <p:ph type="ftr" sz="quarter" idx="11"/>
          </p:nvPr>
        </p:nvSpPr>
        <p:spPr/>
        <p:txBody>
          <a:bodyPr/>
          <a:lstStyle>
            <a:lvl1pPr>
              <a:defRPr>
                <a:solidFill>
                  <a:schemeClr val="tx2"/>
                </a:solidFill>
              </a:defRPr>
            </a:lvl1pPr>
            <a:extLst/>
          </a:lstStyle>
          <a:p>
            <a:endParaRPr lang="en-GB"/>
          </a:p>
        </p:txBody>
      </p:sp>
      <p:sp>
        <p:nvSpPr>
          <p:cNvPr id="4" name="Slide Number Placeholder 3"/>
          <p:cNvSpPr>
            <a:spLocks noGrp="1"/>
          </p:cNvSpPr>
          <p:nvPr>
            <p:ph type="sldNum" sz="quarter" idx="12"/>
          </p:nvPr>
        </p:nvSpPr>
        <p:spPr/>
        <p:txBody>
          <a:bodyPr/>
          <a:lstStyle/>
          <a:p>
            <a:fld id="{A9F4231F-6CE0-4A75-951A-D0C0039A91A2}" type="slidenum">
              <a:rPr lang="en-GB" smtClean="0"/>
              <a:t>‹#›</a:t>
            </a:fld>
            <a:endParaRPr lang="en-GB"/>
          </a:p>
        </p:txBody>
      </p:sp>
    </p:spTree>
    <p:extLst>
      <p:ext uri="{BB962C8B-B14F-4D97-AF65-F5344CB8AC3E}">
        <p14:creationId xmlns:p14="http://schemas.microsoft.com/office/powerpoint/2010/main" val="42908227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7863840" cy="1173480"/>
          </a:xfrm>
        </p:spPr>
        <p:txBody>
          <a:bodyPr wrap="square" anchor="b"/>
          <a:lstStyle>
            <a:lvl1pPr algn="l">
              <a:buNone/>
              <a:defRPr lang="en-US" sz="2400" baseline="0" smtClean="0"/>
            </a:lvl1pPr>
            <a:extLst/>
          </a:lstStyle>
          <a:p>
            <a:r>
              <a:rPr kumimoji="0" lang="en-US"/>
              <a:t>Click to edit Master title style</a:t>
            </a:r>
          </a:p>
        </p:txBody>
      </p:sp>
      <p:sp>
        <p:nvSpPr>
          <p:cNvPr id="3" name="Text Placeholder 2"/>
          <p:cNvSpPr>
            <a:spLocks noGrp="1"/>
          </p:cNvSpPr>
          <p:nvPr>
            <p:ph type="body" idx="2"/>
          </p:nvPr>
        </p:nvSpPr>
        <p:spPr>
          <a:xfrm>
            <a:off x="609600" y="1497416"/>
            <a:ext cx="7863840" cy="602512"/>
          </a:xfrm>
        </p:spPr>
        <p:txBody>
          <a:bodyPr rot="0" spcFirstLastPara="0" vertOverflow="overflow" horzOverflow="overflow" vert="horz" wrap="square" lIns="45720" tIns="0" rIns="0" bIns="0" numCol="1" spcCol="0" rtlCol="0" fromWordArt="0" anchor="t" anchorCtr="0" forceAA="0" compatLnSpc="1">
            <a:normAutofit/>
          </a:bodyPr>
          <a:lstStyle>
            <a:lvl1pPr marL="0" indent="0">
              <a:spcBef>
                <a:spcPts val="0"/>
              </a:spcBef>
              <a:spcAft>
                <a:spcPts val="0"/>
              </a:spcAft>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a:t>Click to edit Master text styles</a:t>
            </a:r>
          </a:p>
        </p:txBody>
      </p:sp>
      <p:sp>
        <p:nvSpPr>
          <p:cNvPr id="4" name="Content Placeholder 3"/>
          <p:cNvSpPr>
            <a:spLocks noGrp="1"/>
          </p:cNvSpPr>
          <p:nvPr>
            <p:ph sz="half" idx="1"/>
          </p:nvPr>
        </p:nvSpPr>
        <p:spPr>
          <a:xfrm>
            <a:off x="609600" y="2133600"/>
            <a:ext cx="9652000" cy="4371752"/>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E0B1FA73-778A-4FE8-A506-30A744084262}" type="datetimeFigureOut">
              <a:rPr lang="en-GB" smtClean="0"/>
              <a:t>19/01/2024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9F4231F-6CE0-4A75-951A-D0C0039A91A2}" type="slidenum">
              <a:rPr lang="en-GB" smtClean="0"/>
              <a:t>‹#›</a:t>
            </a:fld>
            <a:endParaRPr lang="en-GB"/>
          </a:p>
        </p:txBody>
      </p:sp>
    </p:spTree>
    <p:extLst>
      <p:ext uri="{BB962C8B-B14F-4D97-AF65-F5344CB8AC3E}">
        <p14:creationId xmlns:p14="http://schemas.microsoft.com/office/powerpoint/2010/main" val="400555814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2"/>
      </p:bgRef>
    </p:bg>
    <p:spTree>
      <p:nvGrpSpPr>
        <p:cNvPr id="1" name=""/>
        <p:cNvGrpSpPr/>
        <p:nvPr/>
      </p:nvGrpSpPr>
      <p:grpSpPr>
        <a:xfrm>
          <a:off x="0" y="0"/>
          <a:ext cx="0" cy="0"/>
          <a:chOff x="0" y="0"/>
          <a:chExt cx="0" cy="0"/>
        </a:xfrm>
      </p:grpSpPr>
      <p:sp>
        <p:nvSpPr>
          <p:cNvPr id="8" name="Rectangle 7"/>
          <p:cNvSpPr/>
          <p:nvPr/>
        </p:nvSpPr>
        <p:spPr>
          <a:xfrm rot="21240000">
            <a:off x="797292" y="1004669"/>
            <a:ext cx="5759369" cy="4312573"/>
          </a:xfrm>
          <a:prstGeom prst="rect">
            <a:avLst/>
          </a:prstGeom>
          <a:solidFill>
            <a:srgbClr val="FAFAFA"/>
          </a:solidFill>
          <a:ln w="1270" cap="rnd" cmpd="sng" algn="ctr">
            <a:solidFill>
              <a:srgbClr val="EAEAEA"/>
            </a:solidFill>
            <a:prstDash val="solid"/>
          </a:ln>
          <a:effectLst>
            <a:outerShdw blurRad="25000" dist="12700" dir="5400000" algn="t" rotWithShape="0">
              <a:srgbClr val="000000">
                <a:alpha val="4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a:p>
        </p:txBody>
      </p:sp>
      <p:sp>
        <p:nvSpPr>
          <p:cNvPr id="9" name="Rectangle 8"/>
          <p:cNvSpPr/>
          <p:nvPr/>
        </p:nvSpPr>
        <p:spPr>
          <a:xfrm rot="21420000">
            <a:off x="795609" y="998817"/>
            <a:ext cx="5759369" cy="4312573"/>
          </a:xfrm>
          <a:prstGeom prst="rect">
            <a:avLst/>
          </a:prstGeom>
          <a:solidFill>
            <a:srgbClr val="FAFAFA"/>
          </a:solidFill>
          <a:ln w="1270" cap="rnd" cmpd="sng" algn="ctr">
            <a:solidFill>
              <a:srgbClr val="EAEAEA"/>
            </a:solidFill>
            <a:prstDash val="solid"/>
          </a:ln>
          <a:effectLst>
            <a:outerShdw blurRad="28000" dist="12700" dir="5400000" algn="tl" rotWithShape="0">
              <a:srgbClr val="000000">
                <a:alpha val="4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a:p>
        </p:txBody>
      </p:sp>
      <p:sp>
        <p:nvSpPr>
          <p:cNvPr id="2" name="Title 1"/>
          <p:cNvSpPr>
            <a:spLocks noGrp="1"/>
          </p:cNvSpPr>
          <p:nvPr>
            <p:ph type="title"/>
          </p:nvPr>
        </p:nvSpPr>
        <p:spPr>
          <a:xfrm>
            <a:off x="7185464" y="1143000"/>
            <a:ext cx="4572000" cy="2057400"/>
          </a:xfrm>
        </p:spPr>
        <p:txBody>
          <a:bodyPr vert="horz" anchor="b"/>
          <a:lstStyle>
            <a:lvl1pPr algn="l">
              <a:buNone/>
              <a:defRPr sz="3000" b="1" baseline="0">
                <a:ln w="500">
                  <a:solidFill>
                    <a:schemeClr val="tx2">
                      <a:shade val="10000"/>
                      <a:satMod val="135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defRPr>
            </a:lvl1pPr>
            <a:extLst/>
          </a:lstStyle>
          <a:p>
            <a:r>
              <a:rPr kumimoji="0" lang="en-US"/>
              <a:t>Click to edit Master title style</a:t>
            </a:r>
            <a:endParaRPr kumimoji="0" lang="en-US" dirty="0"/>
          </a:p>
        </p:txBody>
      </p:sp>
      <p:sp>
        <p:nvSpPr>
          <p:cNvPr id="4" name="Text Placeholder 3"/>
          <p:cNvSpPr>
            <a:spLocks noGrp="1"/>
          </p:cNvSpPr>
          <p:nvPr>
            <p:ph type="body" sz="half" idx="2"/>
          </p:nvPr>
        </p:nvSpPr>
        <p:spPr>
          <a:xfrm>
            <a:off x="7185464" y="3283634"/>
            <a:ext cx="4572000" cy="1920240"/>
          </a:xfrm>
        </p:spPr>
        <p:txBody>
          <a:bodyPr rot="0" spcFirstLastPara="0" vertOverflow="overflow" horzOverflow="overflow" vert="horz" wrap="square" lIns="82296" tIns="0" rIns="0" bIns="0" numCol="1" spcCol="0" rtlCol="0" fromWordArt="0" anchor="t" anchorCtr="0" forceAA="0" compatLnSpc="1">
            <a:normAutofit/>
          </a:bodyPr>
          <a:lstStyle>
            <a:lvl1pPr marL="0" indent="0">
              <a:lnSpc>
                <a:spcPct val="100000"/>
              </a:lnSpc>
              <a:spcBef>
                <a:spcPts val="0"/>
              </a:spcBef>
              <a:buFontTx/>
              <a:buNone/>
              <a:defRPr sz="1400" baseline="0">
                <a:solidFill>
                  <a:schemeClr val="tx1"/>
                </a:solidFill>
              </a:defRPr>
            </a:lvl1pPr>
            <a:lvl2pPr>
              <a:defRPr sz="1200"/>
            </a:lvl2pPr>
            <a:lvl3pPr>
              <a:defRPr sz="1000"/>
            </a:lvl3pPr>
            <a:lvl4pPr>
              <a:defRPr sz="900"/>
            </a:lvl4pPr>
            <a:lvl5pPr>
              <a:defRPr sz="900"/>
            </a:lvl5pPr>
            <a:extLst/>
          </a:lstStyle>
          <a:p>
            <a:pPr marL="0" marR="0" lvl="0" indent="0" algn="l" defTabSz="0" rtl="0" eaLnBrk="1" fontAlgn="auto" latinLnBrk="0" hangingPunct="1">
              <a:lnSpc>
                <a:spcPct val="100000"/>
              </a:lnSpc>
              <a:spcBef>
                <a:spcPts val="0"/>
              </a:spcBef>
              <a:spcAft>
                <a:spcPts val="0"/>
              </a:spcAft>
              <a:buClr>
                <a:schemeClr val="tx2"/>
              </a:buClr>
              <a:buSzPct val="73000"/>
              <a:buFontTx/>
              <a:buNone/>
              <a:tabLst/>
              <a:defRPr/>
            </a:pPr>
            <a:r>
              <a:rPr kumimoji="0" lang="en-US"/>
              <a:t>Click to edit Master text styles</a:t>
            </a:r>
          </a:p>
        </p:txBody>
      </p:sp>
      <p:sp>
        <p:nvSpPr>
          <p:cNvPr id="5" name="Date Placeholder 4"/>
          <p:cNvSpPr>
            <a:spLocks noGrp="1"/>
          </p:cNvSpPr>
          <p:nvPr>
            <p:ph type="dt" sz="half" idx="10"/>
          </p:nvPr>
        </p:nvSpPr>
        <p:spPr/>
        <p:txBody>
          <a:bodyPr/>
          <a:lstStyle/>
          <a:p>
            <a:fld id="{E0B1FA73-778A-4FE8-A506-30A744084262}" type="datetimeFigureOut">
              <a:rPr lang="en-GB" smtClean="0"/>
              <a:t>19/01/2024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9F4231F-6CE0-4A75-951A-D0C0039A91A2}" type="slidenum">
              <a:rPr lang="en-GB" smtClean="0"/>
              <a:t>‹#›</a:t>
            </a:fld>
            <a:endParaRPr lang="en-GB"/>
          </a:p>
        </p:txBody>
      </p:sp>
      <p:sp>
        <p:nvSpPr>
          <p:cNvPr id="10" name="Picture Placeholder 9"/>
          <p:cNvSpPr>
            <a:spLocks noGrp="1"/>
          </p:cNvSpPr>
          <p:nvPr>
            <p:ph type="pic" idx="1"/>
          </p:nvPr>
        </p:nvSpPr>
        <p:spPr>
          <a:xfrm>
            <a:off x="884909" y="1041002"/>
            <a:ext cx="5608320" cy="4206240"/>
          </a:xfrm>
          <a:solidFill>
            <a:schemeClr val="bg2">
              <a:shade val="50000"/>
            </a:schemeClr>
          </a:solidFill>
          <a:ln w="107950">
            <a:solidFill>
              <a:srgbClr val="FFFFFF"/>
            </a:solidFill>
            <a:miter lim="800000"/>
          </a:ln>
          <a:effectLst>
            <a:outerShdw blurRad="44450" dist="3810" dir="5400000" algn="tl" rotWithShape="0">
              <a:srgbClr val="000000">
                <a:alpha val="60000"/>
              </a:srgbClr>
            </a:outerShdw>
          </a:effectLst>
          <a:scene3d>
            <a:camera prst="orthographicFront"/>
            <a:lightRig rig="threePt" dir="t"/>
          </a:scene3d>
          <a:sp3d contourW="3810">
            <a:contourClr>
              <a:srgbClr val="969696"/>
            </a:contourClr>
          </a:sp3d>
        </p:spPr>
        <p:txBody>
          <a:bodyPr/>
          <a:lstStyle>
            <a:lvl1pPr marL="0" indent="0">
              <a:buNone/>
              <a:defRPr sz="3200"/>
            </a:lvl1pPr>
            <a:extLst/>
          </a:lstStyle>
          <a:p>
            <a:r>
              <a:rPr kumimoji="0" lang="en-US"/>
              <a:t>Click icon to add picture</a:t>
            </a:r>
            <a:endParaRPr kumimoji="0" lang="en-US" dirty="0"/>
          </a:p>
        </p:txBody>
      </p:sp>
    </p:spTree>
    <p:extLst>
      <p:ext uri="{BB962C8B-B14F-4D97-AF65-F5344CB8AC3E}">
        <p14:creationId xmlns:p14="http://schemas.microsoft.com/office/powerpoint/2010/main" val="169331003"/>
      </p:ext>
    </p:extLst>
  </p:cSld>
  <p:clrMapOvr>
    <a:overrideClrMapping bg1="dk1" tx1="lt1" bg2="dk2" tx2="lt2" accent1="accent1" accent2="accent2" accent3="accent3" accent4="accent4" accent5="accent5" accent6="accent6" hlink="hlink" folHlink="folHlink"/>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E0B1FA73-778A-4FE8-A506-30A744084262}" type="datetimeFigureOut">
              <a:rPr lang="en-GB" smtClean="0"/>
              <a:t>19/01/2024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9F4231F-6CE0-4A75-951A-D0C0039A91A2}" type="slidenum">
              <a:rPr lang="en-GB" smtClean="0"/>
              <a:t>‹#›</a:t>
            </a:fld>
            <a:endParaRPr lang="en-GB"/>
          </a:p>
        </p:txBody>
      </p:sp>
    </p:spTree>
    <p:extLst>
      <p:ext uri="{BB962C8B-B14F-4D97-AF65-F5344CB8AC3E}">
        <p14:creationId xmlns:p14="http://schemas.microsoft.com/office/powerpoint/2010/main" val="314057498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37600" y="274956"/>
            <a:ext cx="2032000" cy="5851525"/>
          </a:xfrm>
        </p:spPr>
        <p:txBody>
          <a:bodyPr vert="eaVert" anchor="t"/>
          <a:lstStyle/>
          <a:p>
            <a:r>
              <a:rPr kumimoji="0" lang="en-US"/>
              <a:t>Click to edit Master title style</a:t>
            </a:r>
          </a:p>
        </p:txBody>
      </p:sp>
      <p:sp>
        <p:nvSpPr>
          <p:cNvPr id="3" name="Vertical Text Placeholder 2"/>
          <p:cNvSpPr>
            <a:spLocks noGrp="1"/>
          </p:cNvSpPr>
          <p:nvPr>
            <p:ph type="body" orient="vert" idx="1"/>
          </p:nvPr>
        </p:nvSpPr>
        <p:spPr>
          <a:xfrm>
            <a:off x="609600" y="274643"/>
            <a:ext cx="80264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a:xfrm>
            <a:off x="5657088" y="6557946"/>
            <a:ext cx="2669952" cy="226902"/>
          </a:xfrm>
        </p:spPr>
        <p:txBody>
          <a:bodyPr/>
          <a:lstStyle/>
          <a:p>
            <a:fld id="{E0B1FA73-778A-4FE8-A506-30A744084262}" type="datetimeFigureOut">
              <a:rPr lang="en-GB" smtClean="0"/>
              <a:t>19/01/2024</a:t>
            </a:fld>
            <a:endParaRPr lang="en-GB"/>
          </a:p>
        </p:txBody>
      </p:sp>
      <p:sp>
        <p:nvSpPr>
          <p:cNvPr id="5" name="Footer Placeholder 4"/>
          <p:cNvSpPr>
            <a:spLocks noGrp="1"/>
          </p:cNvSpPr>
          <p:nvPr>
            <p:ph type="ftr" sz="quarter" idx="11"/>
          </p:nvPr>
        </p:nvSpPr>
        <p:spPr>
          <a:xfrm>
            <a:off x="609600" y="6556248"/>
            <a:ext cx="4876800" cy="228600"/>
          </a:xfrm>
        </p:spPr>
        <p:txBody>
          <a:bodyPr/>
          <a:lstStyle/>
          <a:p>
            <a:endParaRPr lang="en-GB"/>
          </a:p>
        </p:txBody>
      </p:sp>
      <p:sp>
        <p:nvSpPr>
          <p:cNvPr id="6" name="Slide Number Placeholder 5"/>
          <p:cNvSpPr>
            <a:spLocks noGrp="1"/>
          </p:cNvSpPr>
          <p:nvPr>
            <p:ph type="sldNum" sz="quarter" idx="12"/>
          </p:nvPr>
        </p:nvSpPr>
        <p:spPr>
          <a:xfrm>
            <a:off x="8339328" y="6553200"/>
            <a:ext cx="784448" cy="228600"/>
          </a:xfrm>
        </p:spPr>
        <p:txBody>
          <a:bodyPr/>
          <a:lstStyle>
            <a:lvl1pPr>
              <a:defRPr>
                <a:solidFill>
                  <a:schemeClr val="tx2"/>
                </a:solidFill>
              </a:defRPr>
            </a:lvl1pPr>
            <a:extLst/>
          </a:lstStyle>
          <a:p>
            <a:fld id="{A9F4231F-6CE0-4A75-951A-D0C0039A91A2}" type="slidenum">
              <a:rPr lang="en-GB" smtClean="0"/>
              <a:t>‹#›</a:t>
            </a:fld>
            <a:endParaRPr lang="en-GB"/>
          </a:p>
        </p:txBody>
      </p:sp>
    </p:spTree>
    <p:extLst>
      <p:ext uri="{BB962C8B-B14F-4D97-AF65-F5344CB8AC3E}">
        <p14:creationId xmlns:p14="http://schemas.microsoft.com/office/powerpoint/2010/main" val="68776813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1_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08800" y="900001"/>
            <a:ext cx="7552800" cy="2110050"/>
          </a:xfrm>
        </p:spPr>
        <p:txBody>
          <a:bodyPr/>
          <a:lstStyle>
            <a:lvl1pPr algn="l">
              <a:lnSpc>
                <a:spcPts val="7700"/>
              </a:lnSpc>
              <a:defRPr sz="7400" spc="-60" baseline="0">
                <a:solidFill>
                  <a:schemeClr val="tx2"/>
                </a:solidFill>
              </a:defRPr>
            </a:lvl1pPr>
          </a:lstStyle>
          <a:p>
            <a:r>
              <a:rPr lang="en-US"/>
              <a:t>Click to edit Master title style</a:t>
            </a:r>
            <a:endParaRPr lang="en-GB"/>
          </a:p>
        </p:txBody>
      </p:sp>
      <p:sp>
        <p:nvSpPr>
          <p:cNvPr id="3" name="Subtitle 2"/>
          <p:cNvSpPr>
            <a:spLocks noGrp="1"/>
          </p:cNvSpPr>
          <p:nvPr>
            <p:ph type="subTitle" idx="1"/>
          </p:nvPr>
        </p:nvSpPr>
        <p:spPr>
          <a:xfrm>
            <a:off x="849600" y="2993400"/>
            <a:ext cx="5601600" cy="1752600"/>
          </a:xfrm>
        </p:spPr>
        <p:txBody>
          <a:bodyPr/>
          <a:lstStyle>
            <a:lvl1pPr marL="0" indent="0" algn="l">
              <a:lnSpc>
                <a:spcPts val="4600"/>
              </a:lnSpc>
              <a:spcBef>
                <a:spcPts val="0"/>
              </a:spcBef>
              <a:buNone/>
              <a:defRPr sz="4000" spc="-60" baseline="0">
                <a:solidFill>
                  <a:schemeClr val="bg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dirty="0"/>
          </a:p>
        </p:txBody>
      </p:sp>
      <p:pic>
        <p:nvPicPr>
          <p:cNvPr id="4" name="Picture 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746269"/>
            <a:ext cx="2112000" cy="835865"/>
          </a:xfrm>
          <a:prstGeom prst="rect">
            <a:avLst/>
          </a:prstGeom>
        </p:spPr>
      </p:pic>
      <p:sp>
        <p:nvSpPr>
          <p:cNvPr id="8" name="Picture Placeholder 7"/>
          <p:cNvSpPr>
            <a:spLocks noGrp="1" noChangeAspect="1"/>
          </p:cNvSpPr>
          <p:nvPr>
            <p:ph type="pic" sz="quarter" idx="10" hasCustomPrompt="1"/>
          </p:nvPr>
        </p:nvSpPr>
        <p:spPr>
          <a:xfrm rot="21300000">
            <a:off x="6788645" y="3214745"/>
            <a:ext cx="4778323" cy="3809651"/>
          </a:xfrm>
          <a:noFill/>
        </p:spPr>
        <p:txBody>
          <a:bodyPr tIns="1188000"/>
          <a:lstStyle>
            <a:lvl1pPr marL="0" indent="0" algn="ctr">
              <a:buNone/>
              <a:defRPr sz="2400" b="0">
                <a:solidFill>
                  <a:schemeClr val="bg1"/>
                </a:solidFill>
              </a:defRPr>
            </a:lvl1pPr>
          </a:lstStyle>
          <a:p>
            <a:r>
              <a:rPr lang="en-GB" dirty="0"/>
              <a:t>Insert image or delete</a:t>
            </a:r>
          </a:p>
        </p:txBody>
      </p:sp>
    </p:spTree>
    <p:extLst>
      <p:ext uri="{BB962C8B-B14F-4D97-AF65-F5344CB8AC3E}">
        <p14:creationId xmlns:p14="http://schemas.microsoft.com/office/powerpoint/2010/main" val="303142083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Title and Content Pg 5">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84768" y="930320"/>
            <a:ext cx="10020833" cy="1143000"/>
          </a:xfrm>
        </p:spPr>
        <p:txBody>
          <a:bodyPr/>
          <a:lstStyle/>
          <a:p>
            <a:r>
              <a:rPr lang="en-US"/>
              <a:t>Click to edit Master title style</a:t>
            </a:r>
            <a:endParaRPr lang="en-GB"/>
          </a:p>
        </p:txBody>
      </p:sp>
      <p:sp>
        <p:nvSpPr>
          <p:cNvPr id="3" name="Content Placeholder 2"/>
          <p:cNvSpPr>
            <a:spLocks noGrp="1"/>
          </p:cNvSpPr>
          <p:nvPr>
            <p:ph idx="1"/>
          </p:nvPr>
        </p:nvSpPr>
        <p:spPr>
          <a:xfrm>
            <a:off x="884768" y="2901600"/>
            <a:ext cx="10078433" cy="3225600"/>
          </a:xfrm>
        </p:spPr>
        <p:txBody>
          <a:bodyPr/>
          <a:lstStyle>
            <a:lvl1pPr marL="165100" indent="-165100">
              <a:spcBef>
                <a:spcPts val="1417"/>
              </a:spcBef>
              <a:buFont typeface="Arial" panose="020B0604020202020204" pitchFamily="34" charset="0"/>
              <a:buChar char="•"/>
              <a:defRPr>
                <a:solidFill>
                  <a:schemeClr val="tx2"/>
                </a:solidFill>
              </a:defRPr>
            </a:lvl1pPr>
            <a:lvl2pPr marL="439738" indent="-179388">
              <a:defRPr>
                <a:solidFill>
                  <a:schemeClr val="tx2"/>
                </a:solidFill>
              </a:defRPr>
            </a:lvl2pPr>
          </a:lstStyle>
          <a:p>
            <a:pPr lvl="0"/>
            <a:r>
              <a:rPr lang="en-US"/>
              <a:t>Click to edit Master text styles</a:t>
            </a:r>
          </a:p>
          <a:p>
            <a:pPr lvl="1"/>
            <a:r>
              <a:rPr lang="en-US"/>
              <a:t>Second level</a:t>
            </a:r>
          </a:p>
        </p:txBody>
      </p:sp>
      <p:sp>
        <p:nvSpPr>
          <p:cNvPr id="5" name="Content Placeholder 4"/>
          <p:cNvSpPr>
            <a:spLocks noGrp="1"/>
          </p:cNvSpPr>
          <p:nvPr>
            <p:ph sz="quarter" idx="13"/>
          </p:nvPr>
        </p:nvSpPr>
        <p:spPr>
          <a:xfrm>
            <a:off x="884768" y="2008188"/>
            <a:ext cx="10097633" cy="555012"/>
          </a:xfrm>
        </p:spPr>
        <p:txBody>
          <a:bodyPr/>
          <a:lstStyle>
            <a:lvl1pPr marL="0" indent="0">
              <a:buNone/>
              <a:defRPr sz="4000">
                <a:solidFill>
                  <a:schemeClr val="tx2"/>
                </a:solidFill>
              </a:defRPr>
            </a:lvl1pPr>
          </a:lstStyle>
          <a:p>
            <a:pPr lvl="0"/>
            <a:r>
              <a:rPr lang="en-US"/>
              <a:t>Click to edit Master text styles</a:t>
            </a:r>
          </a:p>
        </p:txBody>
      </p:sp>
    </p:spTree>
    <p:extLst>
      <p:ext uri="{BB962C8B-B14F-4D97-AF65-F5344CB8AC3E}">
        <p14:creationId xmlns:p14="http://schemas.microsoft.com/office/powerpoint/2010/main" val="17805655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1124744"/>
            <a:ext cx="9656064" cy="720080"/>
          </a:xfrm>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E0B1FA73-778A-4FE8-A506-30A744084262}" type="datetimeFigureOut">
              <a:rPr lang="en-GB" smtClean="0"/>
              <a:t>19/01/2024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9F4231F-6CE0-4A75-951A-D0C0039A91A2}" type="slidenum">
              <a:rPr lang="en-GB" smtClean="0"/>
              <a:t>‹#›</a:t>
            </a:fld>
            <a:endParaRPr lang="en-GB"/>
          </a:p>
        </p:txBody>
      </p:sp>
    </p:spTree>
    <p:extLst>
      <p:ext uri="{BB962C8B-B14F-4D97-AF65-F5344CB8AC3E}">
        <p14:creationId xmlns:p14="http://schemas.microsoft.com/office/powerpoint/2010/main" val="29913170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08800" y="900001"/>
            <a:ext cx="7552800" cy="2110050"/>
          </a:xfrm>
        </p:spPr>
        <p:txBody>
          <a:bodyPr/>
          <a:lstStyle>
            <a:lvl1pPr algn="l">
              <a:lnSpc>
                <a:spcPts val="7700"/>
              </a:lnSpc>
              <a:defRPr sz="7400" spc="-60" baseline="0">
                <a:solidFill>
                  <a:schemeClr val="tx2"/>
                </a:solidFill>
              </a:defRPr>
            </a:lvl1pPr>
          </a:lstStyle>
          <a:p>
            <a:r>
              <a:rPr lang="en-US"/>
              <a:t>Click to edit Master title style</a:t>
            </a:r>
            <a:endParaRPr lang="en-GB"/>
          </a:p>
        </p:txBody>
      </p:sp>
      <p:sp>
        <p:nvSpPr>
          <p:cNvPr id="3" name="Subtitle 2"/>
          <p:cNvSpPr>
            <a:spLocks noGrp="1"/>
          </p:cNvSpPr>
          <p:nvPr>
            <p:ph type="subTitle" idx="1"/>
          </p:nvPr>
        </p:nvSpPr>
        <p:spPr>
          <a:xfrm>
            <a:off x="849600" y="2993400"/>
            <a:ext cx="5601600" cy="1752600"/>
          </a:xfrm>
        </p:spPr>
        <p:txBody>
          <a:bodyPr/>
          <a:lstStyle>
            <a:lvl1pPr marL="0" indent="0" algn="l">
              <a:lnSpc>
                <a:spcPts val="4600"/>
              </a:lnSpc>
              <a:spcBef>
                <a:spcPts val="0"/>
              </a:spcBef>
              <a:buNone/>
              <a:defRPr sz="4000" spc="-60" baseline="0">
                <a:solidFill>
                  <a:schemeClr val="bg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dirty="0"/>
          </a:p>
        </p:txBody>
      </p:sp>
      <p:pic>
        <p:nvPicPr>
          <p:cNvPr id="4" name="Picture 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746269"/>
            <a:ext cx="2112000" cy="835865"/>
          </a:xfrm>
          <a:prstGeom prst="rect">
            <a:avLst/>
          </a:prstGeom>
        </p:spPr>
      </p:pic>
      <p:sp>
        <p:nvSpPr>
          <p:cNvPr id="8" name="Picture Placeholder 7"/>
          <p:cNvSpPr>
            <a:spLocks noGrp="1" noChangeAspect="1"/>
          </p:cNvSpPr>
          <p:nvPr>
            <p:ph type="pic" sz="quarter" idx="10" hasCustomPrompt="1"/>
          </p:nvPr>
        </p:nvSpPr>
        <p:spPr>
          <a:xfrm rot="21300000">
            <a:off x="6788645" y="3214745"/>
            <a:ext cx="4778323" cy="3809651"/>
          </a:xfrm>
          <a:noFill/>
        </p:spPr>
        <p:txBody>
          <a:bodyPr tIns="1188000"/>
          <a:lstStyle>
            <a:lvl1pPr marL="0" indent="0" algn="ctr">
              <a:buNone/>
              <a:defRPr sz="2400" b="0">
                <a:solidFill>
                  <a:schemeClr val="bg1"/>
                </a:solidFill>
              </a:defRPr>
            </a:lvl1pPr>
          </a:lstStyle>
          <a:p>
            <a:r>
              <a:rPr lang="en-GB" dirty="0"/>
              <a:t>Insert image or delete</a:t>
            </a:r>
          </a:p>
        </p:txBody>
      </p:sp>
    </p:spTree>
    <p:extLst>
      <p:ext uri="{BB962C8B-B14F-4D97-AF65-F5344CB8AC3E}">
        <p14:creationId xmlns:p14="http://schemas.microsoft.com/office/powerpoint/2010/main" val="28069178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Slide v2">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08800" y="900001"/>
            <a:ext cx="7552800" cy="2110050"/>
          </a:xfrm>
        </p:spPr>
        <p:txBody>
          <a:bodyPr/>
          <a:lstStyle>
            <a:lvl1pPr algn="l">
              <a:lnSpc>
                <a:spcPts val="7700"/>
              </a:lnSpc>
              <a:defRPr sz="7400" spc="-60" baseline="0">
                <a:solidFill>
                  <a:schemeClr val="tx2"/>
                </a:solidFill>
              </a:defRPr>
            </a:lvl1pPr>
          </a:lstStyle>
          <a:p>
            <a:r>
              <a:rPr lang="en-US"/>
              <a:t>Click to edit Master title style</a:t>
            </a:r>
            <a:endParaRPr lang="en-GB"/>
          </a:p>
        </p:txBody>
      </p:sp>
      <p:sp>
        <p:nvSpPr>
          <p:cNvPr id="3" name="Subtitle 2"/>
          <p:cNvSpPr>
            <a:spLocks noGrp="1"/>
          </p:cNvSpPr>
          <p:nvPr>
            <p:ph type="subTitle" idx="1"/>
          </p:nvPr>
        </p:nvSpPr>
        <p:spPr>
          <a:xfrm>
            <a:off x="849600" y="2993400"/>
            <a:ext cx="5601600" cy="1752600"/>
          </a:xfrm>
        </p:spPr>
        <p:txBody>
          <a:bodyPr/>
          <a:lstStyle>
            <a:lvl1pPr marL="0" indent="0" algn="l">
              <a:lnSpc>
                <a:spcPts val="4600"/>
              </a:lnSpc>
              <a:spcBef>
                <a:spcPts val="0"/>
              </a:spcBef>
              <a:buNone/>
              <a:defRPr sz="4000" spc="-60" baseline="0">
                <a:solidFill>
                  <a:schemeClr val="bg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dirty="0"/>
          </a:p>
        </p:txBody>
      </p:sp>
      <p:pic>
        <p:nvPicPr>
          <p:cNvPr id="4" name="Picture 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746269"/>
            <a:ext cx="2112000" cy="835865"/>
          </a:xfrm>
          <a:prstGeom prst="rect">
            <a:avLst/>
          </a:prstGeom>
        </p:spPr>
      </p:pic>
      <p:sp>
        <p:nvSpPr>
          <p:cNvPr id="8" name="Picture Placeholder 7"/>
          <p:cNvSpPr>
            <a:spLocks noGrp="1" noChangeAspect="1"/>
          </p:cNvSpPr>
          <p:nvPr>
            <p:ph type="pic" sz="quarter" idx="13" hasCustomPrompt="1"/>
          </p:nvPr>
        </p:nvSpPr>
        <p:spPr>
          <a:xfrm rot="21294977">
            <a:off x="4476120" y="5041858"/>
            <a:ext cx="2218291" cy="1193314"/>
          </a:xfrm>
          <a:noFill/>
        </p:spPr>
        <p:txBody>
          <a:bodyPr tIns="216000"/>
          <a:lstStyle>
            <a:lvl1pPr marL="0" indent="0" algn="ctr">
              <a:buNone/>
              <a:defRPr sz="900" b="0">
                <a:solidFill>
                  <a:schemeClr val="bg1"/>
                </a:solidFill>
              </a:defRPr>
            </a:lvl1pPr>
          </a:lstStyle>
          <a:p>
            <a:r>
              <a:rPr lang="en-GB" dirty="0"/>
              <a:t>Insert image or delete</a:t>
            </a:r>
          </a:p>
        </p:txBody>
      </p:sp>
      <p:sp>
        <p:nvSpPr>
          <p:cNvPr id="9" name="Picture Placeholder 7"/>
          <p:cNvSpPr>
            <a:spLocks noGrp="1" noChangeAspect="1"/>
          </p:cNvSpPr>
          <p:nvPr>
            <p:ph type="pic" sz="quarter" idx="14" hasCustomPrompt="1"/>
          </p:nvPr>
        </p:nvSpPr>
        <p:spPr>
          <a:xfrm rot="21294977">
            <a:off x="6745187" y="4889458"/>
            <a:ext cx="2218291" cy="1193314"/>
          </a:xfrm>
          <a:noFill/>
        </p:spPr>
        <p:txBody>
          <a:bodyPr tIns="216000"/>
          <a:lstStyle>
            <a:lvl1pPr marL="0" indent="0" algn="ctr">
              <a:buNone/>
              <a:defRPr sz="900" b="0">
                <a:solidFill>
                  <a:schemeClr val="bg1"/>
                </a:solidFill>
              </a:defRPr>
            </a:lvl1pPr>
          </a:lstStyle>
          <a:p>
            <a:r>
              <a:rPr lang="en-GB" dirty="0"/>
              <a:t>Insert image or delete</a:t>
            </a:r>
          </a:p>
        </p:txBody>
      </p:sp>
      <p:sp>
        <p:nvSpPr>
          <p:cNvPr id="10" name="Picture Placeholder 7"/>
          <p:cNvSpPr>
            <a:spLocks noGrp="1" noChangeAspect="1"/>
          </p:cNvSpPr>
          <p:nvPr>
            <p:ph type="pic" sz="quarter" idx="15" hasCustomPrompt="1"/>
          </p:nvPr>
        </p:nvSpPr>
        <p:spPr>
          <a:xfrm rot="21294977">
            <a:off x="9048120" y="4737057"/>
            <a:ext cx="2218291" cy="1193314"/>
          </a:xfrm>
          <a:noFill/>
        </p:spPr>
        <p:txBody>
          <a:bodyPr tIns="216000"/>
          <a:lstStyle>
            <a:lvl1pPr marL="0" indent="0" algn="ctr">
              <a:buNone/>
              <a:defRPr sz="900" b="0">
                <a:solidFill>
                  <a:schemeClr val="bg1"/>
                </a:solidFill>
              </a:defRPr>
            </a:lvl1pPr>
          </a:lstStyle>
          <a:p>
            <a:r>
              <a:rPr lang="en-GB" dirty="0"/>
              <a:t>Insert image or delete</a:t>
            </a:r>
          </a:p>
        </p:txBody>
      </p:sp>
      <p:sp>
        <p:nvSpPr>
          <p:cNvPr id="12" name="Picture Placeholder 7"/>
          <p:cNvSpPr>
            <a:spLocks noGrp="1" noChangeAspect="1"/>
          </p:cNvSpPr>
          <p:nvPr>
            <p:ph type="pic" sz="quarter" idx="16" hasCustomPrompt="1"/>
          </p:nvPr>
        </p:nvSpPr>
        <p:spPr>
          <a:xfrm rot="21294977">
            <a:off x="9194875" y="5990123"/>
            <a:ext cx="2218291" cy="1193314"/>
          </a:xfrm>
          <a:noFill/>
        </p:spPr>
        <p:txBody>
          <a:bodyPr tIns="216000"/>
          <a:lstStyle>
            <a:lvl1pPr marL="0" indent="0" algn="ctr">
              <a:buNone/>
              <a:defRPr sz="900" b="0">
                <a:solidFill>
                  <a:schemeClr val="bg1"/>
                </a:solidFill>
              </a:defRPr>
            </a:lvl1pPr>
          </a:lstStyle>
          <a:p>
            <a:r>
              <a:rPr lang="en-GB" dirty="0"/>
              <a:t>Insert image or delete</a:t>
            </a:r>
          </a:p>
        </p:txBody>
      </p:sp>
      <p:sp>
        <p:nvSpPr>
          <p:cNvPr id="13" name="Picture Placeholder 7"/>
          <p:cNvSpPr>
            <a:spLocks noGrp="1" noChangeAspect="1"/>
          </p:cNvSpPr>
          <p:nvPr>
            <p:ph type="pic" sz="quarter" idx="17" hasCustomPrompt="1"/>
          </p:nvPr>
        </p:nvSpPr>
        <p:spPr>
          <a:xfrm rot="21294977">
            <a:off x="6891940" y="6134056"/>
            <a:ext cx="2218291" cy="1193314"/>
          </a:xfrm>
          <a:noFill/>
        </p:spPr>
        <p:txBody>
          <a:bodyPr tIns="216000"/>
          <a:lstStyle>
            <a:lvl1pPr marL="0" indent="0" algn="ctr">
              <a:buNone/>
              <a:defRPr sz="900" b="0">
                <a:solidFill>
                  <a:schemeClr val="bg1"/>
                </a:solidFill>
              </a:defRPr>
            </a:lvl1pPr>
          </a:lstStyle>
          <a:p>
            <a:r>
              <a:rPr lang="en-GB" dirty="0"/>
              <a:t>Insert image or delete</a:t>
            </a:r>
          </a:p>
        </p:txBody>
      </p:sp>
      <p:sp>
        <p:nvSpPr>
          <p:cNvPr id="14" name="Picture Placeholder 7"/>
          <p:cNvSpPr>
            <a:spLocks noGrp="1" noChangeAspect="1"/>
          </p:cNvSpPr>
          <p:nvPr>
            <p:ph type="pic" sz="quarter" idx="18" hasCustomPrompt="1"/>
          </p:nvPr>
        </p:nvSpPr>
        <p:spPr>
          <a:xfrm rot="21294977">
            <a:off x="4611585" y="6286744"/>
            <a:ext cx="2218291" cy="1193314"/>
          </a:xfrm>
          <a:noFill/>
        </p:spPr>
        <p:txBody>
          <a:bodyPr tIns="216000"/>
          <a:lstStyle>
            <a:lvl1pPr marL="0" indent="0" algn="ctr">
              <a:buNone/>
              <a:defRPr sz="900" b="0">
                <a:solidFill>
                  <a:schemeClr val="bg1"/>
                </a:solidFill>
              </a:defRPr>
            </a:lvl1pPr>
          </a:lstStyle>
          <a:p>
            <a:r>
              <a:rPr lang="en-GB" dirty="0"/>
              <a:t>Insert image or delete</a:t>
            </a:r>
          </a:p>
        </p:txBody>
      </p:sp>
    </p:spTree>
    <p:extLst>
      <p:ext uri="{BB962C8B-B14F-4D97-AF65-F5344CB8AC3E}">
        <p14:creationId xmlns:p14="http://schemas.microsoft.com/office/powerpoint/2010/main" val="105463993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and Content Pg 3">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84768" y="930320"/>
            <a:ext cx="10020833" cy="1143000"/>
          </a:xfrm>
        </p:spPr>
        <p:txBody>
          <a:bodyPr/>
          <a:lstStyle/>
          <a:p>
            <a:r>
              <a:rPr lang="en-US"/>
              <a:t>Click to edit Master title style</a:t>
            </a:r>
            <a:endParaRPr lang="en-GB"/>
          </a:p>
        </p:txBody>
      </p:sp>
      <p:sp>
        <p:nvSpPr>
          <p:cNvPr id="3" name="Content Placeholder 2"/>
          <p:cNvSpPr>
            <a:spLocks noGrp="1"/>
          </p:cNvSpPr>
          <p:nvPr>
            <p:ph idx="1"/>
          </p:nvPr>
        </p:nvSpPr>
        <p:spPr>
          <a:xfrm>
            <a:off x="884768" y="2901600"/>
            <a:ext cx="7860833" cy="3225600"/>
          </a:xfrm>
        </p:spPr>
        <p:txBody>
          <a:bodyPr/>
          <a:lstStyle>
            <a:lvl1pPr marL="0" indent="0">
              <a:spcBef>
                <a:spcPts val="1417"/>
              </a:spcBef>
              <a:buNone/>
              <a:defRPr/>
            </a:lvl1pPr>
            <a:lvl2pPr marL="179388" indent="-179388">
              <a:defRPr/>
            </a:lvl2pPr>
          </a:lstStyle>
          <a:p>
            <a:pPr lvl="0"/>
            <a:r>
              <a:rPr lang="en-US"/>
              <a:t>Click to edit Master text styles</a:t>
            </a:r>
          </a:p>
          <a:p>
            <a:pPr lvl="1"/>
            <a:r>
              <a:rPr lang="en-US"/>
              <a:t>Second level</a:t>
            </a:r>
          </a:p>
        </p:txBody>
      </p:sp>
      <p:sp>
        <p:nvSpPr>
          <p:cNvPr id="5" name="Content Placeholder 4"/>
          <p:cNvSpPr>
            <a:spLocks noGrp="1"/>
          </p:cNvSpPr>
          <p:nvPr>
            <p:ph sz="quarter" idx="13"/>
          </p:nvPr>
        </p:nvSpPr>
        <p:spPr>
          <a:xfrm>
            <a:off x="884768" y="2008188"/>
            <a:ext cx="10097633" cy="555012"/>
          </a:xfrm>
        </p:spPr>
        <p:txBody>
          <a:bodyPr/>
          <a:lstStyle>
            <a:lvl1pPr marL="0" indent="0">
              <a:buNone/>
              <a:defRPr sz="4000">
                <a:solidFill>
                  <a:schemeClr val="tx2"/>
                </a:solidFill>
              </a:defRPr>
            </a:lvl1pPr>
          </a:lstStyle>
          <a:p>
            <a:pPr lvl="0"/>
            <a:r>
              <a:rPr lang="en-US"/>
              <a:t>Click to edit Master text styles</a:t>
            </a:r>
          </a:p>
        </p:txBody>
      </p:sp>
      <p:sp>
        <p:nvSpPr>
          <p:cNvPr id="6" name="Picture Placeholder 5"/>
          <p:cNvSpPr>
            <a:spLocks noGrp="1"/>
          </p:cNvSpPr>
          <p:nvPr>
            <p:ph type="pic" sz="quarter" idx="10"/>
          </p:nvPr>
        </p:nvSpPr>
        <p:spPr>
          <a:xfrm rot="21308237">
            <a:off x="9042099" y="3322378"/>
            <a:ext cx="2217600" cy="1191600"/>
          </a:xfrm>
          <a:scene3d>
            <a:camera prst="orthographicFront">
              <a:rot lat="0" lon="21300000" rev="0"/>
            </a:camera>
            <a:lightRig rig="threePt" dir="t"/>
          </a:scene3d>
        </p:spPr>
        <p:txBody>
          <a:bodyPr/>
          <a:lstStyle>
            <a:lvl1pPr marL="0" indent="0" algn="ctr">
              <a:buNone/>
              <a:defRPr>
                <a:solidFill>
                  <a:schemeClr val="bg1"/>
                </a:solidFill>
              </a:defRPr>
            </a:lvl1pPr>
          </a:lstStyle>
          <a:p>
            <a:r>
              <a:rPr lang="en-US"/>
              <a:t>Click icon to add picture</a:t>
            </a:r>
            <a:endParaRPr lang="en-US" dirty="0"/>
          </a:p>
        </p:txBody>
      </p:sp>
    </p:spTree>
    <p:extLst>
      <p:ext uri="{BB962C8B-B14F-4D97-AF65-F5344CB8AC3E}">
        <p14:creationId xmlns:p14="http://schemas.microsoft.com/office/powerpoint/2010/main" val="93285046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and Content Pg 4">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84768" y="930320"/>
            <a:ext cx="10020833" cy="1143000"/>
          </a:xfrm>
        </p:spPr>
        <p:txBody>
          <a:bodyPr/>
          <a:lstStyle/>
          <a:p>
            <a:r>
              <a:rPr lang="en-US"/>
              <a:t>Click to edit Master title style</a:t>
            </a:r>
            <a:endParaRPr lang="en-GB"/>
          </a:p>
        </p:txBody>
      </p:sp>
      <p:sp>
        <p:nvSpPr>
          <p:cNvPr id="3" name="Content Placeholder 2"/>
          <p:cNvSpPr>
            <a:spLocks noGrp="1"/>
          </p:cNvSpPr>
          <p:nvPr>
            <p:ph idx="1"/>
          </p:nvPr>
        </p:nvSpPr>
        <p:spPr>
          <a:xfrm>
            <a:off x="884768" y="2901600"/>
            <a:ext cx="10078433" cy="3225600"/>
          </a:xfrm>
        </p:spPr>
        <p:txBody>
          <a:bodyPr/>
          <a:lstStyle>
            <a:lvl1pPr marL="165600" indent="-165600">
              <a:spcBef>
                <a:spcPts val="1417"/>
              </a:spcBef>
              <a:buFont typeface="Arial" panose="020B0604020202020204" pitchFamily="34" charset="0"/>
              <a:buChar char="•"/>
              <a:defRPr>
                <a:solidFill>
                  <a:srgbClr val="006072"/>
                </a:solidFill>
              </a:defRPr>
            </a:lvl1pPr>
            <a:lvl2pPr marL="439200" indent="-179388">
              <a:defRPr>
                <a:solidFill>
                  <a:srgbClr val="006072"/>
                </a:solidFill>
              </a:defRPr>
            </a:lvl2pPr>
          </a:lstStyle>
          <a:p>
            <a:pPr lvl="0"/>
            <a:r>
              <a:rPr lang="en-US"/>
              <a:t>Click to edit Master text styles</a:t>
            </a:r>
          </a:p>
          <a:p>
            <a:pPr lvl="1"/>
            <a:r>
              <a:rPr lang="en-US"/>
              <a:t>Second level</a:t>
            </a:r>
          </a:p>
        </p:txBody>
      </p:sp>
      <p:sp>
        <p:nvSpPr>
          <p:cNvPr id="5" name="Content Placeholder 4"/>
          <p:cNvSpPr>
            <a:spLocks noGrp="1"/>
          </p:cNvSpPr>
          <p:nvPr>
            <p:ph sz="quarter" idx="13"/>
          </p:nvPr>
        </p:nvSpPr>
        <p:spPr>
          <a:xfrm>
            <a:off x="884768" y="2008188"/>
            <a:ext cx="10097633" cy="555012"/>
          </a:xfrm>
        </p:spPr>
        <p:txBody>
          <a:bodyPr/>
          <a:lstStyle>
            <a:lvl1pPr marL="0" indent="0">
              <a:buNone/>
              <a:defRPr sz="4000">
                <a:solidFill>
                  <a:schemeClr val="tx2"/>
                </a:solidFill>
              </a:defRPr>
            </a:lvl1pPr>
          </a:lstStyle>
          <a:p>
            <a:pPr lvl="0"/>
            <a:r>
              <a:rPr lang="en-US"/>
              <a:t>Click to edit Master text styles</a:t>
            </a:r>
          </a:p>
        </p:txBody>
      </p:sp>
    </p:spTree>
    <p:extLst>
      <p:ext uri="{BB962C8B-B14F-4D97-AF65-F5344CB8AC3E}">
        <p14:creationId xmlns:p14="http://schemas.microsoft.com/office/powerpoint/2010/main" val="401294113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and Content Pg 5">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84768" y="930320"/>
            <a:ext cx="10020833" cy="1143000"/>
          </a:xfrm>
        </p:spPr>
        <p:txBody>
          <a:bodyPr/>
          <a:lstStyle/>
          <a:p>
            <a:r>
              <a:rPr lang="en-US"/>
              <a:t>Click to edit Master title style</a:t>
            </a:r>
            <a:endParaRPr lang="en-GB"/>
          </a:p>
        </p:txBody>
      </p:sp>
      <p:sp>
        <p:nvSpPr>
          <p:cNvPr id="3" name="Content Placeholder 2"/>
          <p:cNvSpPr>
            <a:spLocks noGrp="1"/>
          </p:cNvSpPr>
          <p:nvPr>
            <p:ph idx="1"/>
          </p:nvPr>
        </p:nvSpPr>
        <p:spPr>
          <a:xfrm>
            <a:off x="884768" y="2901600"/>
            <a:ext cx="10078433" cy="3225600"/>
          </a:xfrm>
        </p:spPr>
        <p:txBody>
          <a:bodyPr/>
          <a:lstStyle>
            <a:lvl1pPr marL="165100" indent="-165100">
              <a:spcBef>
                <a:spcPts val="1417"/>
              </a:spcBef>
              <a:buFont typeface="Arial" panose="020B0604020202020204" pitchFamily="34" charset="0"/>
              <a:buChar char="•"/>
              <a:defRPr>
                <a:solidFill>
                  <a:schemeClr val="tx2"/>
                </a:solidFill>
              </a:defRPr>
            </a:lvl1pPr>
            <a:lvl2pPr marL="439738" indent="-179388">
              <a:defRPr>
                <a:solidFill>
                  <a:schemeClr val="tx2"/>
                </a:solidFill>
              </a:defRPr>
            </a:lvl2pPr>
          </a:lstStyle>
          <a:p>
            <a:pPr lvl="0"/>
            <a:r>
              <a:rPr lang="en-US"/>
              <a:t>Click to edit Master text styles</a:t>
            </a:r>
          </a:p>
          <a:p>
            <a:pPr lvl="1"/>
            <a:r>
              <a:rPr lang="en-US"/>
              <a:t>Second level</a:t>
            </a:r>
          </a:p>
        </p:txBody>
      </p:sp>
      <p:sp>
        <p:nvSpPr>
          <p:cNvPr id="5" name="Content Placeholder 4"/>
          <p:cNvSpPr>
            <a:spLocks noGrp="1"/>
          </p:cNvSpPr>
          <p:nvPr>
            <p:ph sz="quarter" idx="13"/>
          </p:nvPr>
        </p:nvSpPr>
        <p:spPr>
          <a:xfrm>
            <a:off x="884768" y="2008188"/>
            <a:ext cx="10097633" cy="555012"/>
          </a:xfrm>
        </p:spPr>
        <p:txBody>
          <a:bodyPr/>
          <a:lstStyle>
            <a:lvl1pPr marL="0" indent="0">
              <a:buNone/>
              <a:defRPr sz="4000">
                <a:solidFill>
                  <a:schemeClr val="tx2"/>
                </a:solidFill>
              </a:defRPr>
            </a:lvl1pPr>
          </a:lstStyle>
          <a:p>
            <a:pPr lvl="0"/>
            <a:r>
              <a:rPr lang="en-US"/>
              <a:t>Click to edit Master text styles</a:t>
            </a:r>
          </a:p>
        </p:txBody>
      </p:sp>
    </p:spTree>
    <p:extLst>
      <p:ext uri="{BB962C8B-B14F-4D97-AF65-F5344CB8AC3E}">
        <p14:creationId xmlns:p14="http://schemas.microsoft.com/office/powerpoint/2010/main" val="174245171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and Content Pg 6">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84768" y="930320"/>
            <a:ext cx="4809067" cy="1143000"/>
          </a:xfrm>
        </p:spPr>
        <p:txBody>
          <a:bodyPr/>
          <a:lstStyle/>
          <a:p>
            <a:r>
              <a:rPr lang="en-US"/>
              <a:t>Click to edit Master title style</a:t>
            </a:r>
            <a:endParaRPr lang="en-GB"/>
          </a:p>
        </p:txBody>
      </p:sp>
      <p:sp>
        <p:nvSpPr>
          <p:cNvPr id="5" name="Content Placeholder 4"/>
          <p:cNvSpPr>
            <a:spLocks noGrp="1"/>
          </p:cNvSpPr>
          <p:nvPr>
            <p:ph sz="quarter" idx="13"/>
          </p:nvPr>
        </p:nvSpPr>
        <p:spPr>
          <a:xfrm>
            <a:off x="884768" y="2008188"/>
            <a:ext cx="4809067" cy="555012"/>
          </a:xfrm>
        </p:spPr>
        <p:txBody>
          <a:bodyPr/>
          <a:lstStyle>
            <a:lvl1pPr marL="0" indent="0">
              <a:buNone/>
              <a:defRPr sz="4000">
                <a:solidFill>
                  <a:schemeClr val="tx2"/>
                </a:solidFill>
              </a:defRPr>
            </a:lvl1pPr>
          </a:lstStyle>
          <a:p>
            <a:pPr lvl="0"/>
            <a:r>
              <a:rPr lang="en-US"/>
              <a:t>Click to edit Master text styles</a:t>
            </a:r>
          </a:p>
        </p:txBody>
      </p:sp>
      <p:sp>
        <p:nvSpPr>
          <p:cNvPr id="3" name="Content Placeholder 2"/>
          <p:cNvSpPr>
            <a:spLocks noGrp="1"/>
          </p:cNvSpPr>
          <p:nvPr>
            <p:ph idx="1"/>
          </p:nvPr>
        </p:nvSpPr>
        <p:spPr>
          <a:xfrm>
            <a:off x="884767" y="2901600"/>
            <a:ext cx="4800000" cy="3225600"/>
          </a:xfrm>
        </p:spPr>
        <p:txBody>
          <a:bodyPr/>
          <a:lstStyle>
            <a:lvl1pPr marL="0" indent="0">
              <a:spcBef>
                <a:spcPts val="1417"/>
              </a:spcBef>
              <a:buFont typeface="Arial" panose="020B0604020202020204" pitchFamily="34" charset="0"/>
              <a:buNone/>
              <a:defRPr>
                <a:solidFill>
                  <a:schemeClr val="tx2"/>
                </a:solidFill>
              </a:defRPr>
            </a:lvl1pPr>
            <a:lvl2pPr marL="439738" indent="-179388">
              <a:defRPr>
                <a:solidFill>
                  <a:schemeClr val="tx2"/>
                </a:solidFill>
              </a:defRPr>
            </a:lvl2pPr>
          </a:lstStyle>
          <a:p>
            <a:pPr lvl="0"/>
            <a:r>
              <a:rPr lang="en-US"/>
              <a:t>Click to edit Master text styles</a:t>
            </a:r>
          </a:p>
        </p:txBody>
      </p:sp>
      <p:sp>
        <p:nvSpPr>
          <p:cNvPr id="6" name="Picture Placeholder 7"/>
          <p:cNvSpPr>
            <a:spLocks noGrp="1" noChangeAspect="1"/>
          </p:cNvSpPr>
          <p:nvPr>
            <p:ph type="pic" sz="quarter" idx="10" hasCustomPrompt="1"/>
          </p:nvPr>
        </p:nvSpPr>
        <p:spPr>
          <a:xfrm rot="21300000">
            <a:off x="6711831" y="1904938"/>
            <a:ext cx="4778323" cy="2581689"/>
          </a:xfrm>
          <a:noFill/>
        </p:spPr>
        <p:txBody>
          <a:bodyPr tIns="1188000"/>
          <a:lstStyle>
            <a:lvl1pPr marL="0" indent="0" algn="ctr">
              <a:buNone/>
              <a:defRPr sz="2400" b="0">
                <a:solidFill>
                  <a:schemeClr val="bg1"/>
                </a:solidFill>
              </a:defRPr>
            </a:lvl1pPr>
          </a:lstStyle>
          <a:p>
            <a:r>
              <a:rPr lang="en-GB"/>
              <a:t>Insert image or delete</a:t>
            </a:r>
          </a:p>
        </p:txBody>
      </p:sp>
      <p:sp>
        <p:nvSpPr>
          <p:cNvPr id="9" name="Picture Placeholder 7"/>
          <p:cNvSpPr>
            <a:spLocks noGrp="1" noChangeAspect="1"/>
          </p:cNvSpPr>
          <p:nvPr>
            <p:ph type="pic" sz="quarter" idx="15" hasCustomPrompt="1"/>
          </p:nvPr>
        </p:nvSpPr>
        <p:spPr>
          <a:xfrm rot="21294977">
            <a:off x="9364331" y="4452923"/>
            <a:ext cx="2357540" cy="1247767"/>
          </a:xfrm>
          <a:noFill/>
        </p:spPr>
        <p:txBody>
          <a:bodyPr tIns="216000"/>
          <a:lstStyle>
            <a:lvl1pPr marL="0" indent="0" algn="ctr">
              <a:buNone/>
              <a:defRPr sz="900" b="0">
                <a:solidFill>
                  <a:schemeClr val="bg1"/>
                </a:solidFill>
              </a:defRPr>
            </a:lvl1pPr>
          </a:lstStyle>
          <a:p>
            <a:r>
              <a:rPr lang="en-GB" dirty="0"/>
              <a:t>Insert image or delete</a:t>
            </a:r>
          </a:p>
        </p:txBody>
      </p:sp>
      <p:sp>
        <p:nvSpPr>
          <p:cNvPr id="10" name="Picture Placeholder 7"/>
          <p:cNvSpPr>
            <a:spLocks noGrp="1" noChangeAspect="1"/>
          </p:cNvSpPr>
          <p:nvPr>
            <p:ph type="pic" sz="quarter" idx="16" hasCustomPrompt="1"/>
          </p:nvPr>
        </p:nvSpPr>
        <p:spPr>
          <a:xfrm rot="21294977">
            <a:off x="8907131" y="522273"/>
            <a:ext cx="2357540" cy="1247767"/>
          </a:xfrm>
          <a:noFill/>
        </p:spPr>
        <p:txBody>
          <a:bodyPr tIns="216000"/>
          <a:lstStyle>
            <a:lvl1pPr marL="0" indent="0" algn="ctr">
              <a:buNone/>
              <a:defRPr sz="900" b="0">
                <a:solidFill>
                  <a:schemeClr val="bg1"/>
                </a:solidFill>
              </a:defRPr>
            </a:lvl1pPr>
          </a:lstStyle>
          <a:p>
            <a:r>
              <a:rPr lang="en-GB" dirty="0"/>
              <a:t>Insert image or delete</a:t>
            </a:r>
          </a:p>
        </p:txBody>
      </p:sp>
    </p:spTree>
    <p:extLst>
      <p:ext uri="{BB962C8B-B14F-4D97-AF65-F5344CB8AC3E}">
        <p14:creationId xmlns:p14="http://schemas.microsoft.com/office/powerpoint/2010/main" val="307968711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rotWithShape="1">
          <a:blip r:embed="rId2" cstate="screen">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Picture Placeholder 7"/>
          <p:cNvSpPr>
            <a:spLocks noGrp="1" noChangeAspect="1"/>
          </p:cNvSpPr>
          <p:nvPr>
            <p:ph type="pic" sz="quarter" idx="10" hasCustomPrompt="1"/>
          </p:nvPr>
        </p:nvSpPr>
        <p:spPr>
          <a:xfrm rot="21293899">
            <a:off x="7333843" y="3831141"/>
            <a:ext cx="3993253" cy="2273983"/>
          </a:xfrm>
          <a:noFill/>
        </p:spPr>
        <p:txBody>
          <a:bodyPr tIns="1188000"/>
          <a:lstStyle>
            <a:lvl1pPr marL="0" indent="0" algn="ctr">
              <a:buNone/>
              <a:defRPr sz="2000" b="0">
                <a:solidFill>
                  <a:schemeClr val="bg1"/>
                </a:solidFill>
              </a:defRPr>
            </a:lvl1pPr>
          </a:lstStyle>
          <a:p>
            <a:r>
              <a:rPr lang="en-GB" dirty="0"/>
              <a:t>Insert image or delete</a:t>
            </a:r>
          </a:p>
        </p:txBody>
      </p:sp>
    </p:spTree>
    <p:extLst>
      <p:ext uri="{BB962C8B-B14F-4D97-AF65-F5344CB8AC3E}">
        <p14:creationId xmlns:p14="http://schemas.microsoft.com/office/powerpoint/2010/main" val="134222225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and Content Pg 7">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84768" y="930320"/>
            <a:ext cx="10020833" cy="1143000"/>
          </a:xfrm>
        </p:spPr>
        <p:txBody>
          <a:bodyPr/>
          <a:lstStyle/>
          <a:p>
            <a:r>
              <a:rPr lang="en-US"/>
              <a:t>Click to edit Master title style</a:t>
            </a:r>
            <a:endParaRPr lang="en-GB"/>
          </a:p>
        </p:txBody>
      </p:sp>
      <p:sp>
        <p:nvSpPr>
          <p:cNvPr id="3" name="Content Placeholder 2"/>
          <p:cNvSpPr>
            <a:spLocks noGrp="1"/>
          </p:cNvSpPr>
          <p:nvPr>
            <p:ph idx="1"/>
          </p:nvPr>
        </p:nvSpPr>
        <p:spPr>
          <a:xfrm>
            <a:off x="884768" y="2901600"/>
            <a:ext cx="7726433" cy="3225600"/>
          </a:xfrm>
        </p:spPr>
        <p:txBody>
          <a:bodyPr/>
          <a:lstStyle>
            <a:lvl1pPr marL="165100" indent="-165100">
              <a:spcBef>
                <a:spcPts val="1417"/>
              </a:spcBef>
              <a:buFont typeface="Arial" panose="020B0604020202020204" pitchFamily="34" charset="0"/>
              <a:buChar char="•"/>
              <a:defRPr>
                <a:solidFill>
                  <a:schemeClr val="tx2"/>
                </a:solidFill>
              </a:defRPr>
            </a:lvl1pPr>
            <a:lvl2pPr marL="439738" indent="-179388">
              <a:defRPr>
                <a:solidFill>
                  <a:schemeClr val="tx2"/>
                </a:solidFill>
              </a:defRPr>
            </a:lvl2pPr>
          </a:lstStyle>
          <a:p>
            <a:pPr lvl="0"/>
            <a:r>
              <a:rPr lang="en-US"/>
              <a:t>Click to edit Master text styles</a:t>
            </a:r>
          </a:p>
          <a:p>
            <a:pPr lvl="1"/>
            <a:r>
              <a:rPr lang="en-US"/>
              <a:t>Second level</a:t>
            </a:r>
          </a:p>
        </p:txBody>
      </p:sp>
      <p:sp>
        <p:nvSpPr>
          <p:cNvPr id="5" name="Content Placeholder 4"/>
          <p:cNvSpPr>
            <a:spLocks noGrp="1"/>
          </p:cNvSpPr>
          <p:nvPr>
            <p:ph sz="quarter" idx="13"/>
          </p:nvPr>
        </p:nvSpPr>
        <p:spPr>
          <a:xfrm>
            <a:off x="884768" y="2008188"/>
            <a:ext cx="10097633" cy="555012"/>
          </a:xfrm>
        </p:spPr>
        <p:txBody>
          <a:bodyPr/>
          <a:lstStyle>
            <a:lvl1pPr marL="0" indent="0">
              <a:buNone/>
              <a:defRPr sz="4000">
                <a:solidFill>
                  <a:schemeClr val="tx2"/>
                </a:solidFill>
              </a:defRPr>
            </a:lvl1pPr>
          </a:lstStyle>
          <a:p>
            <a:pPr lvl="0"/>
            <a:r>
              <a:rPr lang="en-US"/>
              <a:t>Click to edit Master text styles</a:t>
            </a:r>
          </a:p>
        </p:txBody>
      </p:sp>
      <p:sp>
        <p:nvSpPr>
          <p:cNvPr id="6" name="Picture Placeholder 5"/>
          <p:cNvSpPr>
            <a:spLocks noGrp="1"/>
          </p:cNvSpPr>
          <p:nvPr>
            <p:ph type="pic" sz="quarter" idx="10"/>
          </p:nvPr>
        </p:nvSpPr>
        <p:spPr>
          <a:xfrm rot="21308237">
            <a:off x="9042099" y="3450987"/>
            <a:ext cx="2217600" cy="1191600"/>
          </a:xfrm>
          <a:scene3d>
            <a:camera prst="orthographicFront">
              <a:rot lat="0" lon="21300000" rev="0"/>
            </a:camera>
            <a:lightRig rig="threePt" dir="t"/>
          </a:scene3d>
        </p:spPr>
        <p:txBody>
          <a:bodyPr/>
          <a:lstStyle>
            <a:lvl1pPr marL="0" indent="0" algn="ctr">
              <a:buNone/>
              <a:defRPr>
                <a:solidFill>
                  <a:schemeClr val="bg1"/>
                </a:solidFill>
              </a:defRPr>
            </a:lvl1pPr>
          </a:lstStyle>
          <a:p>
            <a:r>
              <a:rPr lang="en-US"/>
              <a:t>Click icon to add picture</a:t>
            </a:r>
            <a:endParaRPr lang="en-US" dirty="0"/>
          </a:p>
        </p:txBody>
      </p:sp>
    </p:spTree>
    <p:extLst>
      <p:ext uri="{BB962C8B-B14F-4D97-AF65-F5344CB8AC3E}">
        <p14:creationId xmlns:p14="http://schemas.microsoft.com/office/powerpoint/2010/main" val="330575720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5" name="Chart Placeholder 4"/>
          <p:cNvSpPr>
            <a:spLocks noGrp="1"/>
          </p:cNvSpPr>
          <p:nvPr>
            <p:ph type="chart" sz="quarter" idx="10" hasCustomPrompt="1"/>
          </p:nvPr>
        </p:nvSpPr>
        <p:spPr>
          <a:xfrm>
            <a:off x="884767" y="2232026"/>
            <a:ext cx="7899400" cy="4233863"/>
          </a:xfrm>
        </p:spPr>
        <p:txBody>
          <a:bodyPr tIns="612000"/>
          <a:lstStyle>
            <a:lvl1pPr marL="0" indent="0" algn="ctr">
              <a:buNone/>
              <a:defRPr b="0">
                <a:solidFill>
                  <a:schemeClr val="tx2"/>
                </a:solidFill>
              </a:defRPr>
            </a:lvl1pPr>
          </a:lstStyle>
          <a:p>
            <a:r>
              <a:rPr lang="en-GB"/>
              <a:t>Insert Chart</a:t>
            </a:r>
          </a:p>
        </p:txBody>
      </p:sp>
    </p:spTree>
    <p:extLst>
      <p:ext uri="{BB962C8B-B14F-4D97-AF65-F5344CB8AC3E}">
        <p14:creationId xmlns:p14="http://schemas.microsoft.com/office/powerpoint/2010/main" val="146203920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33414100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tx2"/>
                </a:solidFill>
              </a:defRPr>
            </a:lvl1pPr>
            <a:extLst/>
          </a:lstStyle>
          <a:p>
            <a:fld id="{E0B1FA73-778A-4FE8-A506-30A744084262}" type="datetimeFigureOut">
              <a:rPr lang="en-GB" smtClean="0"/>
              <a:t>19/01/2024</a:t>
            </a:fld>
            <a:endParaRPr lang="en-GB"/>
          </a:p>
        </p:txBody>
      </p:sp>
      <p:sp>
        <p:nvSpPr>
          <p:cNvPr id="3" name="Footer Placeholder 2"/>
          <p:cNvSpPr>
            <a:spLocks noGrp="1"/>
          </p:cNvSpPr>
          <p:nvPr>
            <p:ph type="ftr" sz="quarter" idx="11"/>
          </p:nvPr>
        </p:nvSpPr>
        <p:spPr/>
        <p:txBody>
          <a:bodyPr/>
          <a:lstStyle>
            <a:lvl1pPr>
              <a:defRPr>
                <a:solidFill>
                  <a:schemeClr val="tx2"/>
                </a:solidFill>
              </a:defRPr>
            </a:lvl1pPr>
            <a:extLst/>
          </a:lstStyle>
          <a:p>
            <a:endParaRPr lang="en-GB"/>
          </a:p>
        </p:txBody>
      </p:sp>
      <p:sp>
        <p:nvSpPr>
          <p:cNvPr id="4" name="Slide Number Placeholder 3"/>
          <p:cNvSpPr>
            <a:spLocks noGrp="1"/>
          </p:cNvSpPr>
          <p:nvPr>
            <p:ph type="sldNum" sz="quarter" idx="12"/>
          </p:nvPr>
        </p:nvSpPr>
        <p:spPr/>
        <p:txBody>
          <a:bodyPr/>
          <a:lstStyle/>
          <a:p>
            <a:fld id="{A9F4231F-6CE0-4A75-951A-D0C0039A91A2}" type="slidenum">
              <a:rPr lang="en-GB" smtClean="0"/>
              <a:t>‹#›</a:t>
            </a:fld>
            <a:endParaRPr lang="en-GB"/>
          </a:p>
        </p:txBody>
      </p:sp>
    </p:spTree>
    <p:extLst>
      <p:ext uri="{BB962C8B-B14F-4D97-AF65-F5344CB8AC3E}">
        <p14:creationId xmlns:p14="http://schemas.microsoft.com/office/powerpoint/2010/main" val="68425888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609600" y="6356351"/>
            <a:ext cx="2844800" cy="365125"/>
          </a:xfrm>
          <a:prstGeom prst="rect">
            <a:avLst/>
          </a:prstGeom>
        </p:spPr>
        <p:txBody>
          <a:bodyPr/>
          <a:lstStyle>
            <a:lvl1pPr>
              <a:defRPr/>
            </a:lvl1pPr>
          </a:lstStyle>
          <a:p>
            <a:pPr>
              <a:defRPr/>
            </a:pPr>
            <a:endParaRPr lang="en-GB"/>
          </a:p>
        </p:txBody>
      </p:sp>
      <p:sp>
        <p:nvSpPr>
          <p:cNvPr id="3" name="Footer Placeholder 4"/>
          <p:cNvSpPr>
            <a:spLocks noGrp="1"/>
          </p:cNvSpPr>
          <p:nvPr>
            <p:ph type="ftr" sz="quarter" idx="11"/>
          </p:nvPr>
        </p:nvSpPr>
        <p:spPr>
          <a:xfrm>
            <a:off x="4165600" y="6356351"/>
            <a:ext cx="3860800" cy="365125"/>
          </a:xfrm>
          <a:prstGeom prst="rect">
            <a:avLst/>
          </a:prstGeom>
        </p:spPr>
        <p:txBody>
          <a:bodyPr/>
          <a:lstStyle>
            <a:lvl1pPr>
              <a:defRPr/>
            </a:lvl1pPr>
          </a:lstStyle>
          <a:p>
            <a:pPr>
              <a:defRPr/>
            </a:pPr>
            <a:r>
              <a:rPr lang="en-GB"/>
              <a:t>Skills Development Scotland</a:t>
            </a:r>
          </a:p>
        </p:txBody>
      </p:sp>
      <p:sp>
        <p:nvSpPr>
          <p:cNvPr id="4" name="Slide Number Placeholder 5"/>
          <p:cNvSpPr>
            <a:spLocks noGrp="1"/>
          </p:cNvSpPr>
          <p:nvPr>
            <p:ph type="sldNum" sz="quarter" idx="12"/>
          </p:nvPr>
        </p:nvSpPr>
        <p:spPr>
          <a:xfrm>
            <a:off x="8737600" y="6356351"/>
            <a:ext cx="2844800" cy="365125"/>
          </a:xfrm>
          <a:prstGeom prst="rect">
            <a:avLst/>
          </a:prstGeom>
        </p:spPr>
        <p:txBody>
          <a:bodyPr/>
          <a:lstStyle>
            <a:lvl1pPr>
              <a:defRPr/>
            </a:lvl1pPr>
          </a:lstStyle>
          <a:p>
            <a:pPr>
              <a:defRPr/>
            </a:pPr>
            <a:fld id="{5AC2C93F-9EFF-46AB-8C32-6862759C3695}" type="slidenum">
              <a:rPr lang="en-GB"/>
              <a:pPr>
                <a:defRPr/>
              </a:pPr>
              <a:t>‹#›</a:t>
            </a:fld>
            <a:endParaRPr lang="en-GB"/>
          </a:p>
        </p:txBody>
      </p:sp>
    </p:spTree>
    <p:extLst>
      <p:ext uri="{BB962C8B-B14F-4D97-AF65-F5344CB8AC3E}">
        <p14:creationId xmlns:p14="http://schemas.microsoft.com/office/powerpoint/2010/main" val="3598400135"/>
      </p:ext>
    </p:extLst>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7863840" cy="1173480"/>
          </a:xfrm>
        </p:spPr>
        <p:txBody>
          <a:bodyPr wrap="square" anchor="b"/>
          <a:lstStyle>
            <a:lvl1pPr algn="l">
              <a:buNone/>
              <a:defRPr lang="en-US" sz="2400" baseline="0" smtClean="0"/>
            </a:lvl1pPr>
            <a:extLst/>
          </a:lstStyle>
          <a:p>
            <a:r>
              <a:rPr kumimoji="0" lang="en-US"/>
              <a:t>Click to edit Master title style</a:t>
            </a:r>
          </a:p>
        </p:txBody>
      </p:sp>
      <p:sp>
        <p:nvSpPr>
          <p:cNvPr id="3" name="Text Placeholder 2"/>
          <p:cNvSpPr>
            <a:spLocks noGrp="1"/>
          </p:cNvSpPr>
          <p:nvPr>
            <p:ph type="body" idx="2"/>
          </p:nvPr>
        </p:nvSpPr>
        <p:spPr>
          <a:xfrm>
            <a:off x="609600" y="1497416"/>
            <a:ext cx="7863840" cy="602512"/>
          </a:xfrm>
        </p:spPr>
        <p:txBody>
          <a:bodyPr rot="0" spcFirstLastPara="0" vertOverflow="overflow" horzOverflow="overflow" vert="horz" wrap="square" lIns="45720" tIns="0" rIns="0" bIns="0" numCol="1" spcCol="0" rtlCol="0" fromWordArt="0" anchor="t" anchorCtr="0" forceAA="0" compatLnSpc="1">
            <a:normAutofit/>
          </a:bodyPr>
          <a:lstStyle>
            <a:lvl1pPr marL="0" indent="0">
              <a:spcBef>
                <a:spcPts val="0"/>
              </a:spcBef>
              <a:spcAft>
                <a:spcPts val="0"/>
              </a:spcAft>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a:t>Click to edit Master text styles</a:t>
            </a:r>
          </a:p>
        </p:txBody>
      </p:sp>
      <p:sp>
        <p:nvSpPr>
          <p:cNvPr id="4" name="Content Placeholder 3"/>
          <p:cNvSpPr>
            <a:spLocks noGrp="1"/>
          </p:cNvSpPr>
          <p:nvPr>
            <p:ph sz="half" idx="1"/>
          </p:nvPr>
        </p:nvSpPr>
        <p:spPr>
          <a:xfrm>
            <a:off x="609600" y="2133600"/>
            <a:ext cx="9652000" cy="4371752"/>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E0B1FA73-778A-4FE8-A506-30A744084262}" type="datetimeFigureOut">
              <a:rPr lang="en-GB" smtClean="0"/>
              <a:t>19/01/2024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9F4231F-6CE0-4A75-951A-D0C0039A91A2}" type="slidenum">
              <a:rPr lang="en-GB" smtClean="0"/>
              <a:t>‹#›</a:t>
            </a:fld>
            <a:endParaRPr lang="en-GB"/>
          </a:p>
        </p:txBody>
      </p:sp>
    </p:spTree>
    <p:extLst>
      <p:ext uri="{BB962C8B-B14F-4D97-AF65-F5344CB8AC3E}">
        <p14:creationId xmlns:p14="http://schemas.microsoft.com/office/powerpoint/2010/main" val="1993669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2"/>
      </p:bgRef>
    </p:bg>
    <p:spTree>
      <p:nvGrpSpPr>
        <p:cNvPr id="1" name=""/>
        <p:cNvGrpSpPr/>
        <p:nvPr/>
      </p:nvGrpSpPr>
      <p:grpSpPr>
        <a:xfrm>
          <a:off x="0" y="0"/>
          <a:ext cx="0" cy="0"/>
          <a:chOff x="0" y="0"/>
          <a:chExt cx="0" cy="0"/>
        </a:xfrm>
      </p:grpSpPr>
      <p:sp>
        <p:nvSpPr>
          <p:cNvPr id="8" name="Rectangle 7"/>
          <p:cNvSpPr/>
          <p:nvPr/>
        </p:nvSpPr>
        <p:spPr>
          <a:xfrm rot="21240000">
            <a:off x="797292" y="1004669"/>
            <a:ext cx="5759369" cy="4312573"/>
          </a:xfrm>
          <a:prstGeom prst="rect">
            <a:avLst/>
          </a:prstGeom>
          <a:solidFill>
            <a:srgbClr val="FAFAFA"/>
          </a:solidFill>
          <a:ln w="1270" cap="rnd" cmpd="sng" algn="ctr">
            <a:solidFill>
              <a:srgbClr val="EAEAEA"/>
            </a:solidFill>
            <a:prstDash val="solid"/>
          </a:ln>
          <a:effectLst>
            <a:outerShdw blurRad="25000" dist="12700" dir="5400000" algn="t" rotWithShape="0">
              <a:srgbClr val="000000">
                <a:alpha val="4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a:p>
        </p:txBody>
      </p:sp>
      <p:sp>
        <p:nvSpPr>
          <p:cNvPr id="9" name="Rectangle 8"/>
          <p:cNvSpPr/>
          <p:nvPr/>
        </p:nvSpPr>
        <p:spPr>
          <a:xfrm rot="21420000">
            <a:off x="795609" y="998817"/>
            <a:ext cx="5759369" cy="4312573"/>
          </a:xfrm>
          <a:prstGeom prst="rect">
            <a:avLst/>
          </a:prstGeom>
          <a:solidFill>
            <a:srgbClr val="FAFAFA"/>
          </a:solidFill>
          <a:ln w="1270" cap="rnd" cmpd="sng" algn="ctr">
            <a:solidFill>
              <a:srgbClr val="EAEAEA"/>
            </a:solidFill>
            <a:prstDash val="solid"/>
          </a:ln>
          <a:effectLst>
            <a:outerShdw blurRad="28000" dist="12700" dir="5400000" algn="tl" rotWithShape="0">
              <a:srgbClr val="000000">
                <a:alpha val="4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a:p>
        </p:txBody>
      </p:sp>
      <p:sp>
        <p:nvSpPr>
          <p:cNvPr id="2" name="Title 1"/>
          <p:cNvSpPr>
            <a:spLocks noGrp="1"/>
          </p:cNvSpPr>
          <p:nvPr>
            <p:ph type="title"/>
          </p:nvPr>
        </p:nvSpPr>
        <p:spPr>
          <a:xfrm>
            <a:off x="7185464" y="1143000"/>
            <a:ext cx="4572000" cy="2057400"/>
          </a:xfrm>
        </p:spPr>
        <p:txBody>
          <a:bodyPr vert="horz" anchor="b"/>
          <a:lstStyle>
            <a:lvl1pPr algn="l">
              <a:buNone/>
              <a:defRPr sz="3000" b="1" baseline="0">
                <a:ln w="500">
                  <a:solidFill>
                    <a:schemeClr val="tx2">
                      <a:shade val="10000"/>
                      <a:satMod val="135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defRPr>
            </a:lvl1pPr>
            <a:extLst/>
          </a:lstStyle>
          <a:p>
            <a:r>
              <a:rPr kumimoji="0" lang="en-US"/>
              <a:t>Click to edit Master title style</a:t>
            </a:r>
          </a:p>
        </p:txBody>
      </p:sp>
      <p:sp>
        <p:nvSpPr>
          <p:cNvPr id="4" name="Text Placeholder 3"/>
          <p:cNvSpPr>
            <a:spLocks noGrp="1"/>
          </p:cNvSpPr>
          <p:nvPr>
            <p:ph type="body" sz="half" idx="2"/>
          </p:nvPr>
        </p:nvSpPr>
        <p:spPr>
          <a:xfrm>
            <a:off x="7185464" y="3283634"/>
            <a:ext cx="4572000" cy="1920240"/>
          </a:xfrm>
        </p:spPr>
        <p:txBody>
          <a:bodyPr rot="0" spcFirstLastPara="0" vertOverflow="overflow" horzOverflow="overflow" vert="horz" wrap="square" lIns="82296" tIns="0" rIns="0" bIns="0" numCol="1" spcCol="0" rtlCol="0" fromWordArt="0" anchor="t" anchorCtr="0" forceAA="0" compatLnSpc="1">
            <a:normAutofit/>
          </a:bodyPr>
          <a:lstStyle>
            <a:lvl1pPr marL="0" indent="0">
              <a:lnSpc>
                <a:spcPct val="100000"/>
              </a:lnSpc>
              <a:spcBef>
                <a:spcPts val="0"/>
              </a:spcBef>
              <a:buFontTx/>
              <a:buNone/>
              <a:defRPr sz="1400" baseline="0">
                <a:solidFill>
                  <a:schemeClr val="tx1"/>
                </a:solidFill>
              </a:defRPr>
            </a:lvl1pPr>
            <a:lvl2pPr>
              <a:defRPr sz="1200"/>
            </a:lvl2pPr>
            <a:lvl3pPr>
              <a:defRPr sz="1000"/>
            </a:lvl3pPr>
            <a:lvl4pPr>
              <a:defRPr sz="900"/>
            </a:lvl4pPr>
            <a:lvl5pPr>
              <a:defRPr sz="900"/>
            </a:lvl5pPr>
            <a:extLst/>
          </a:lstStyle>
          <a:p>
            <a:pPr marL="0" marR="0" lvl="0" indent="0" algn="l" defTabSz="0" rtl="0" eaLnBrk="1" fontAlgn="auto" latinLnBrk="0" hangingPunct="1">
              <a:lnSpc>
                <a:spcPct val="100000"/>
              </a:lnSpc>
              <a:spcBef>
                <a:spcPts val="0"/>
              </a:spcBef>
              <a:spcAft>
                <a:spcPts val="0"/>
              </a:spcAft>
              <a:buClr>
                <a:schemeClr val="tx2"/>
              </a:buClr>
              <a:buSzPct val="73000"/>
              <a:buFontTx/>
              <a:buNone/>
              <a:tabLst/>
              <a:defRPr/>
            </a:pPr>
            <a:r>
              <a:rPr kumimoji="0" lang="en-US"/>
              <a:t>Click to edit Master text styles</a:t>
            </a:r>
          </a:p>
        </p:txBody>
      </p:sp>
      <p:sp>
        <p:nvSpPr>
          <p:cNvPr id="5" name="Date Placeholder 4"/>
          <p:cNvSpPr>
            <a:spLocks noGrp="1"/>
          </p:cNvSpPr>
          <p:nvPr>
            <p:ph type="dt" sz="half" idx="10"/>
          </p:nvPr>
        </p:nvSpPr>
        <p:spPr/>
        <p:txBody>
          <a:bodyPr/>
          <a:lstStyle/>
          <a:p>
            <a:fld id="{E0B1FA73-778A-4FE8-A506-30A744084262}" type="datetimeFigureOut">
              <a:rPr lang="en-GB" smtClean="0"/>
              <a:t>19/01/2024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9F4231F-6CE0-4A75-951A-D0C0039A91A2}" type="slidenum">
              <a:rPr lang="en-GB" smtClean="0"/>
              <a:t>‹#›</a:t>
            </a:fld>
            <a:endParaRPr lang="en-GB"/>
          </a:p>
        </p:txBody>
      </p:sp>
      <p:sp>
        <p:nvSpPr>
          <p:cNvPr id="10" name="Picture Placeholder 9"/>
          <p:cNvSpPr>
            <a:spLocks noGrp="1"/>
          </p:cNvSpPr>
          <p:nvPr>
            <p:ph type="pic" idx="1"/>
          </p:nvPr>
        </p:nvSpPr>
        <p:spPr>
          <a:xfrm>
            <a:off x="884909" y="1041002"/>
            <a:ext cx="5608320" cy="4206240"/>
          </a:xfrm>
          <a:solidFill>
            <a:schemeClr val="bg2">
              <a:shade val="50000"/>
            </a:schemeClr>
          </a:solidFill>
          <a:ln w="107950">
            <a:solidFill>
              <a:srgbClr val="FFFFFF"/>
            </a:solidFill>
            <a:miter lim="800000"/>
          </a:ln>
          <a:effectLst>
            <a:outerShdw blurRad="44450" dist="3810" dir="5400000" algn="tl" rotWithShape="0">
              <a:srgbClr val="000000">
                <a:alpha val="60000"/>
              </a:srgbClr>
            </a:outerShdw>
          </a:effectLst>
          <a:scene3d>
            <a:camera prst="orthographicFront"/>
            <a:lightRig rig="threePt" dir="t"/>
          </a:scene3d>
          <a:sp3d contourW="3810">
            <a:contourClr>
              <a:srgbClr val="969696"/>
            </a:contourClr>
          </a:sp3d>
        </p:spPr>
        <p:txBody>
          <a:bodyPr/>
          <a:lstStyle>
            <a:lvl1pPr marL="0" indent="0">
              <a:buNone/>
              <a:defRPr sz="3200"/>
            </a:lvl1pPr>
            <a:extLst/>
          </a:lstStyle>
          <a:p>
            <a:r>
              <a:rPr kumimoji="0" lang="en-US"/>
              <a:t>Click icon to add picture</a:t>
            </a:r>
          </a:p>
        </p:txBody>
      </p:sp>
    </p:spTree>
    <p:extLst>
      <p:ext uri="{BB962C8B-B14F-4D97-AF65-F5344CB8AC3E}">
        <p14:creationId xmlns:p14="http://schemas.microsoft.com/office/powerpoint/2010/main" val="2344787566"/>
      </p:ext>
    </p:extLst>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5.png"/><Relationship Id="rId2" Type="http://schemas.openxmlformats.org/officeDocument/2006/relationships/slideLayout" Target="../slideLayouts/slideLayout2.xml"/><Relationship Id="rId16"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18" Type="http://schemas.openxmlformats.org/officeDocument/2006/relationships/image" Target="../media/image15.png"/><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17" Type="http://schemas.openxmlformats.org/officeDocument/2006/relationships/image" Target="../media/image3.png"/><Relationship Id="rId2" Type="http://schemas.openxmlformats.org/officeDocument/2006/relationships/slideLayout" Target="../slideLayouts/slideLayout48.xml"/><Relationship Id="rId16" Type="http://schemas.openxmlformats.org/officeDocument/2006/relationships/image" Target="../media/image2.png"/><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5" Type="http://schemas.openxmlformats.org/officeDocument/2006/relationships/image" Target="../media/image1.jpeg"/><Relationship Id="rId10" Type="http://schemas.openxmlformats.org/officeDocument/2006/relationships/slideLayout" Target="../slideLayouts/slideLayout56.xml"/><Relationship Id="rId19" Type="http://schemas.openxmlformats.org/officeDocument/2006/relationships/image" Target="../media/image6.png"/><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6.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flipH="1">
            <a:off x="10871200" y="0"/>
            <a:ext cx="1320800" cy="6858000"/>
          </a:xfrm>
          <a:prstGeom prst="rect">
            <a:avLst/>
          </a:prstGeom>
          <a:blipFill>
            <a:blip r:embed="rId13">
              <a:alphaModFix amt="43000"/>
            </a:blip>
            <a:tile tx="0" ty="0" sx="50000" sy="50000" flip="none" algn="tl"/>
          </a:blipFill>
          <a:ln w="0" cap="flat" cmpd="sng" algn="ctr">
            <a:noFill/>
            <a:prstDash val="solid"/>
          </a:ln>
          <a:effectLst>
            <a:fillOverlay blend="mult">
              <a:gradFill rotWithShape="1">
                <a:gsLst>
                  <a:gs pos="0">
                    <a:schemeClr val="tx2">
                      <a:tint val="62000"/>
                      <a:satMod val="420000"/>
                    </a:schemeClr>
                  </a:gs>
                  <a:gs pos="100000">
                    <a:schemeClr val="tx2">
                      <a:shade val="20000"/>
                      <a:satMod val="170000"/>
                    </a:schemeClr>
                  </a:gs>
                </a:gsLst>
                <a:path path="circle">
                  <a:fillToRect l="50000" t="110000" r="50000" b="-10000"/>
                </a:path>
                <a:tileRect/>
              </a:gradFill>
            </a:fillOverlay>
            <a:innerShdw blurRad="63500" dist="44450" dir="10800000">
              <a:srgbClr val="000000">
                <a:alpha val="45000"/>
              </a:srgbClr>
            </a:inn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3" name="Title Placeholder 2"/>
          <p:cNvSpPr>
            <a:spLocks noGrp="1"/>
          </p:cNvSpPr>
          <p:nvPr>
            <p:ph type="title"/>
          </p:nvPr>
        </p:nvSpPr>
        <p:spPr>
          <a:xfrm>
            <a:off x="623392" y="1124744"/>
            <a:ext cx="9652000" cy="1143000"/>
          </a:xfrm>
          <a:prstGeom prst="rect">
            <a:avLst/>
          </a:prstGeom>
        </p:spPr>
        <p:txBody>
          <a:bodyPr vert="horz" lIns="45720" tIns="0" rIns="45720" bIns="0" anchor="b" anchorCtr="0">
            <a:normAutofit/>
          </a:bodyPr>
          <a:lstStyle/>
          <a:p>
            <a:r>
              <a:rPr kumimoji="0" lang="en-US"/>
              <a:t>Click to edit Master title style</a:t>
            </a:r>
          </a:p>
        </p:txBody>
      </p:sp>
      <p:sp>
        <p:nvSpPr>
          <p:cNvPr id="31" name="Text Placeholder 30"/>
          <p:cNvSpPr>
            <a:spLocks noGrp="1"/>
          </p:cNvSpPr>
          <p:nvPr>
            <p:ph type="body" idx="1"/>
          </p:nvPr>
        </p:nvSpPr>
        <p:spPr>
          <a:xfrm>
            <a:off x="609600" y="2636912"/>
            <a:ext cx="9652000" cy="3818824"/>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27" name="Date Placeholder 26"/>
          <p:cNvSpPr>
            <a:spLocks noGrp="1"/>
          </p:cNvSpPr>
          <p:nvPr>
            <p:ph type="dt" sz="half" idx="2"/>
          </p:nvPr>
        </p:nvSpPr>
        <p:spPr>
          <a:xfrm>
            <a:off x="5661248" y="6557946"/>
            <a:ext cx="2669952" cy="226902"/>
          </a:xfrm>
          <a:prstGeom prst="rect">
            <a:avLst/>
          </a:prstGeom>
        </p:spPr>
        <p:txBody>
          <a:bodyPr vert="horz" tIns="0" bIns="0" anchor="b"/>
          <a:lstStyle>
            <a:lvl1pPr algn="l" eaLnBrk="1" latinLnBrk="0" hangingPunct="1">
              <a:defRPr kumimoji="0" sz="1000">
                <a:solidFill>
                  <a:schemeClr val="tx2"/>
                </a:solidFill>
              </a:defRPr>
            </a:lvl1pPr>
            <a:extLst/>
          </a:lstStyle>
          <a:p>
            <a:fld id="{E0B1FA73-778A-4FE8-A506-30A744084262}" type="datetimeFigureOut">
              <a:rPr lang="en-GB" smtClean="0"/>
              <a:t>19/01/2024</a:t>
            </a:fld>
            <a:endParaRPr lang="en-GB"/>
          </a:p>
        </p:txBody>
      </p:sp>
      <p:sp>
        <p:nvSpPr>
          <p:cNvPr id="4" name="Footer Placeholder 3"/>
          <p:cNvSpPr>
            <a:spLocks noGrp="1"/>
          </p:cNvSpPr>
          <p:nvPr>
            <p:ph type="ftr" sz="quarter" idx="3"/>
          </p:nvPr>
        </p:nvSpPr>
        <p:spPr>
          <a:xfrm>
            <a:off x="609600" y="6557946"/>
            <a:ext cx="4876800" cy="228600"/>
          </a:xfrm>
          <a:prstGeom prst="rect">
            <a:avLst/>
          </a:prstGeom>
        </p:spPr>
        <p:txBody>
          <a:bodyPr vert="horz" tIns="0" bIns="0" anchor="b"/>
          <a:lstStyle>
            <a:lvl1pPr algn="r" eaLnBrk="1" latinLnBrk="0" hangingPunct="1">
              <a:defRPr kumimoji="0" sz="1000">
                <a:solidFill>
                  <a:schemeClr val="tx2"/>
                </a:solidFill>
              </a:defRPr>
            </a:lvl1pPr>
            <a:extLst/>
          </a:lstStyle>
          <a:p>
            <a:endParaRPr lang="en-GB"/>
          </a:p>
        </p:txBody>
      </p:sp>
      <p:sp>
        <p:nvSpPr>
          <p:cNvPr id="16" name="Slide Number Placeholder 15"/>
          <p:cNvSpPr>
            <a:spLocks noGrp="1"/>
          </p:cNvSpPr>
          <p:nvPr>
            <p:ph type="sldNum" sz="quarter" idx="4"/>
          </p:nvPr>
        </p:nvSpPr>
        <p:spPr>
          <a:xfrm>
            <a:off x="8335264" y="6556248"/>
            <a:ext cx="784448" cy="228600"/>
          </a:xfrm>
          <a:prstGeom prst="rect">
            <a:avLst/>
          </a:prstGeom>
        </p:spPr>
        <p:txBody>
          <a:bodyPr vert="horz" lIns="0" tIns="0" rIns="0" bIns="0" anchor="b"/>
          <a:lstStyle>
            <a:lvl1pPr algn="r" eaLnBrk="1" latinLnBrk="0" hangingPunct="1">
              <a:defRPr kumimoji="0" sz="1100">
                <a:solidFill>
                  <a:schemeClr val="tx2"/>
                </a:solidFill>
              </a:defRPr>
            </a:lvl1pPr>
            <a:extLst/>
          </a:lstStyle>
          <a:p>
            <a:fld id="{A9F4231F-6CE0-4A75-951A-D0C0039A91A2}" type="slidenum">
              <a:rPr lang="en-GB" smtClean="0"/>
              <a:t>‹#›</a:t>
            </a:fld>
            <a:endParaRPr lang="en-GB"/>
          </a:p>
        </p:txBody>
      </p:sp>
      <p:pic>
        <p:nvPicPr>
          <p:cNvPr id="9220" name="Picture 4"/>
          <p:cNvPicPr>
            <a:picLocks noChangeAspect="1" noChangeArrowheads="1"/>
          </p:cNvPicPr>
          <p:nvPr userDrawn="1"/>
        </p:nvPicPr>
        <p:blipFill rotWithShape="1">
          <a:blip r:embed="rId14">
            <a:extLst>
              <a:ext uri="{28A0092B-C50C-407E-A947-70E740481C1C}">
                <a14:useLocalDpi xmlns:a14="http://schemas.microsoft.com/office/drawing/2010/main" val="0"/>
              </a:ext>
            </a:extLst>
          </a:blip>
          <a:srcRect t="13363" b="25312"/>
          <a:stretch/>
        </p:blipFill>
        <p:spPr bwMode="auto">
          <a:xfrm>
            <a:off x="3215680" y="1"/>
            <a:ext cx="7655520" cy="7967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1" name="Picture 5"/>
          <p:cNvPicPr>
            <a:picLocks noChangeAspect="1" noChangeArrowheads="1"/>
          </p:cNvPicPr>
          <p:nvPr userDrawn="1"/>
        </p:nvPicPr>
        <p:blipFill rotWithShape="1">
          <a:blip r:embed="rId15">
            <a:extLst>
              <a:ext uri="{28A0092B-C50C-407E-A947-70E740481C1C}">
                <a14:useLocalDpi xmlns:a14="http://schemas.microsoft.com/office/drawing/2010/main" val="0"/>
              </a:ext>
            </a:extLst>
          </a:blip>
          <a:srcRect t="22288" b="22921"/>
          <a:stretch/>
        </p:blipFill>
        <p:spPr bwMode="auto">
          <a:xfrm>
            <a:off x="12205" y="116633"/>
            <a:ext cx="2147359" cy="5760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2" name="Picture 6"/>
          <p:cNvPicPr>
            <a:picLocks noChangeAspect="1" noChangeArrowheads="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2255574" y="110344"/>
            <a:ext cx="768085" cy="5760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Straight Connector 4"/>
          <p:cNvCxnSpPr/>
          <p:nvPr userDrawn="1"/>
        </p:nvCxnSpPr>
        <p:spPr>
          <a:xfrm flipH="1">
            <a:off x="0" y="796753"/>
            <a:ext cx="1087120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DE506E3A-67A2-4FFF-BBF3-4485FDA56030}"/>
              </a:ext>
            </a:extLst>
          </p:cNvPr>
          <p:cNvGrpSpPr/>
          <p:nvPr userDrawn="1"/>
        </p:nvGrpSpPr>
        <p:grpSpPr>
          <a:xfrm>
            <a:off x="10420410" y="4347024"/>
            <a:ext cx="2222381" cy="2108712"/>
            <a:chOff x="7815307" y="4347024"/>
            <a:chExt cx="1666786" cy="2108712"/>
          </a:xfrm>
        </p:grpSpPr>
        <p:sp>
          <p:nvSpPr>
            <p:cNvPr id="13" name="TextBox 12">
              <a:extLst>
                <a:ext uri="{FF2B5EF4-FFF2-40B4-BE49-F238E27FC236}">
                  <a16:creationId xmlns:a16="http://schemas.microsoft.com/office/drawing/2014/main" id="{E1E50000-91E3-4C88-BA27-87214AC3938F}"/>
                </a:ext>
              </a:extLst>
            </p:cNvPr>
            <p:cNvSpPr txBox="1"/>
            <p:nvPr userDrawn="1"/>
          </p:nvSpPr>
          <p:spPr>
            <a:xfrm>
              <a:off x="7815307" y="5255407"/>
              <a:ext cx="1666786" cy="1200329"/>
            </a:xfrm>
            <a:prstGeom prst="rect">
              <a:avLst/>
            </a:prstGeom>
            <a:noFill/>
          </p:spPr>
          <p:txBody>
            <a:bodyPr wrap="square" rtlCol="0">
              <a:spAutoFit/>
            </a:bodyPr>
            <a:lstStyle/>
            <a:p>
              <a:pPr algn="ctr"/>
              <a:r>
                <a:rPr lang="en-GB" sz="1200" b="0" cap="none" spc="0">
                  <a:ln w="18415" cmpd="sng">
                    <a:solidFill>
                      <a:srgbClr val="FFFFFF"/>
                    </a:solidFill>
                    <a:prstDash val="solid"/>
                  </a:ln>
                  <a:solidFill>
                    <a:srgbClr val="FFFFFF"/>
                  </a:solidFill>
                  <a:effectLst>
                    <a:outerShdw blurRad="63500" dir="3600000" algn="tl" rotWithShape="0">
                      <a:srgbClr val="000000">
                        <a:alpha val="70000"/>
                      </a:srgbClr>
                    </a:outerShdw>
                  </a:effectLst>
                </a:rPr>
                <a:t>Ambition</a:t>
              </a:r>
            </a:p>
            <a:p>
              <a:pPr algn="ctr"/>
              <a:r>
                <a:rPr lang="en-GB" sz="1200" b="0" cap="none" spc="0">
                  <a:ln w="18415" cmpd="sng">
                    <a:solidFill>
                      <a:srgbClr val="FFFFFF"/>
                    </a:solidFill>
                    <a:prstDash val="solid"/>
                  </a:ln>
                  <a:solidFill>
                    <a:srgbClr val="FFFFFF"/>
                  </a:solidFill>
                  <a:effectLst>
                    <a:outerShdw blurRad="63500" dir="3600000" algn="tl" rotWithShape="0">
                      <a:srgbClr val="000000">
                        <a:alpha val="70000"/>
                      </a:srgbClr>
                    </a:outerShdw>
                  </a:effectLst>
                </a:rPr>
                <a:t>Respect</a:t>
              </a:r>
            </a:p>
            <a:p>
              <a:pPr algn="ctr"/>
              <a:r>
                <a:rPr lang="en-GB" sz="1200" b="0" cap="none" spc="0">
                  <a:ln w="18415" cmpd="sng">
                    <a:solidFill>
                      <a:srgbClr val="FFFFFF"/>
                    </a:solidFill>
                    <a:prstDash val="solid"/>
                  </a:ln>
                  <a:solidFill>
                    <a:srgbClr val="FFFFFF"/>
                  </a:solidFill>
                  <a:effectLst>
                    <a:outerShdw blurRad="63500" dir="3600000" algn="tl" rotWithShape="0">
                      <a:srgbClr val="000000">
                        <a:alpha val="70000"/>
                      </a:srgbClr>
                    </a:outerShdw>
                  </a:effectLst>
                </a:rPr>
                <a:t>Determination</a:t>
              </a:r>
            </a:p>
            <a:p>
              <a:pPr algn="ctr"/>
              <a:r>
                <a:rPr lang="en-GB" sz="1200" b="0" cap="none" spc="0">
                  <a:ln w="18415" cmpd="sng">
                    <a:solidFill>
                      <a:srgbClr val="FFFFFF"/>
                    </a:solidFill>
                    <a:prstDash val="solid"/>
                  </a:ln>
                  <a:solidFill>
                    <a:srgbClr val="FFFFFF"/>
                  </a:solidFill>
                  <a:effectLst>
                    <a:outerShdw blurRad="63500" dir="3600000" algn="tl" rotWithShape="0">
                      <a:srgbClr val="000000">
                        <a:alpha val="70000"/>
                      </a:srgbClr>
                    </a:outerShdw>
                  </a:effectLst>
                </a:rPr>
                <a:t>Creativity</a:t>
              </a:r>
            </a:p>
            <a:p>
              <a:pPr algn="ctr"/>
              <a:r>
                <a:rPr lang="en-GB" sz="1200" b="0" cap="none" spc="0">
                  <a:ln w="18415" cmpd="sng">
                    <a:solidFill>
                      <a:srgbClr val="FFFFFF"/>
                    </a:solidFill>
                    <a:prstDash val="solid"/>
                  </a:ln>
                  <a:solidFill>
                    <a:srgbClr val="FFFFFF"/>
                  </a:solidFill>
                  <a:effectLst>
                    <a:outerShdw blurRad="63500" dir="3600000" algn="tl" rotWithShape="0">
                      <a:srgbClr val="000000">
                        <a:alpha val="70000"/>
                      </a:srgbClr>
                    </a:outerShdw>
                  </a:effectLst>
                </a:rPr>
                <a:t>Integrity</a:t>
              </a:r>
            </a:p>
            <a:p>
              <a:pPr algn="ctr"/>
              <a:r>
                <a:rPr lang="en-GB" sz="1200" b="0" cap="none" spc="0">
                  <a:ln w="18415" cmpd="sng">
                    <a:solidFill>
                      <a:srgbClr val="FFFFFF"/>
                    </a:solidFill>
                    <a:prstDash val="solid"/>
                  </a:ln>
                  <a:solidFill>
                    <a:srgbClr val="FFFFFF"/>
                  </a:solidFill>
                  <a:effectLst>
                    <a:outerShdw blurRad="63500" dir="3600000" algn="tl" rotWithShape="0">
                      <a:srgbClr val="000000">
                        <a:alpha val="70000"/>
                      </a:srgbClr>
                    </a:outerShdw>
                  </a:effectLst>
                </a:rPr>
                <a:t>Commitment</a:t>
              </a:r>
            </a:p>
          </p:txBody>
        </p:sp>
        <p:pic>
          <p:nvPicPr>
            <p:cNvPr id="2" name="Picture 1">
              <a:extLst>
                <a:ext uri="{FF2B5EF4-FFF2-40B4-BE49-F238E27FC236}">
                  <a16:creationId xmlns:a16="http://schemas.microsoft.com/office/drawing/2014/main" id="{5F4430CD-E992-4CFB-9BC4-CF8643FAF7B5}"/>
                </a:ext>
              </a:extLst>
            </p:cNvPr>
            <p:cNvPicPr>
              <a:picLocks noChangeAspect="1"/>
            </p:cNvPicPr>
            <p:nvPr userDrawn="1"/>
          </p:nvPicPr>
          <p:blipFill>
            <a:blip r:embed="rId17"/>
            <a:stretch>
              <a:fillRect/>
            </a:stretch>
          </p:blipFill>
          <p:spPr>
            <a:xfrm>
              <a:off x="8215846" y="4347024"/>
              <a:ext cx="865707" cy="908383"/>
            </a:xfrm>
            <a:prstGeom prst="rect">
              <a:avLst/>
            </a:prstGeom>
          </p:spPr>
        </p:pic>
      </p:grpSp>
    </p:spTree>
    <p:extLst>
      <p:ext uri="{BB962C8B-B14F-4D97-AF65-F5344CB8AC3E}">
        <p14:creationId xmlns:p14="http://schemas.microsoft.com/office/powerpoint/2010/main" val="107801047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rtl="0" eaLnBrk="1" latinLnBrk="0" hangingPunct="1">
        <a:spcBef>
          <a:spcPct val="0"/>
        </a:spcBef>
        <a:buNone/>
        <a:defRPr kumimoji="0" sz="3800" b="1" kern="1200" cap="all" baseline="0">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latin typeface="+mj-lt"/>
          <a:ea typeface="+mj-ea"/>
          <a:cs typeface="+mj-cs"/>
        </a:defRPr>
      </a:lvl1pPr>
      <a:extLst/>
    </p:titleStyle>
    <p:bodyStyle>
      <a:lvl1pPr marL="274320" indent="-274320" algn="l" rtl="0" eaLnBrk="1" latinLnBrk="0" hangingPunct="1">
        <a:spcBef>
          <a:spcPts val="600"/>
        </a:spcBef>
        <a:buClr>
          <a:schemeClr val="tx2"/>
        </a:buClr>
        <a:buSzPct val="73000"/>
        <a:buFont typeface="Wingdings 2"/>
        <a:buChar char=""/>
        <a:defRPr kumimoji="0" sz="2600" kern="1200" baseline="0">
          <a:solidFill>
            <a:schemeClr val="tx1"/>
          </a:solidFill>
          <a:latin typeface="+mn-lt"/>
          <a:ea typeface="+mn-ea"/>
          <a:cs typeface="+mn-cs"/>
        </a:defRPr>
      </a:lvl1pPr>
      <a:lvl2pPr marL="521208" indent="-228600" algn="l" rtl="0" eaLnBrk="1" latinLnBrk="0" hangingPunct="1">
        <a:spcBef>
          <a:spcPts val="500"/>
        </a:spcBef>
        <a:buClr>
          <a:schemeClr val="accent4"/>
        </a:buClr>
        <a:buSzPct val="80000"/>
        <a:buFont typeface="Wingdings 2"/>
        <a:buChar char=""/>
        <a:defRPr kumimoji="0" sz="2300" kern="1200">
          <a:solidFill>
            <a:schemeClr val="tx1">
              <a:tint val="85000"/>
            </a:schemeClr>
          </a:solidFill>
          <a:latin typeface="+mn-lt"/>
          <a:ea typeface="+mn-ea"/>
          <a:cs typeface="+mn-cs"/>
        </a:defRPr>
      </a:lvl2pPr>
      <a:lvl3pPr marL="758952" indent="-228600" algn="l" rtl="0" eaLnBrk="1" latinLnBrk="0" hangingPunct="1">
        <a:spcBef>
          <a:spcPts val="400"/>
        </a:spcBef>
        <a:buClr>
          <a:schemeClr val="accent4"/>
        </a:buClr>
        <a:buSzPct val="60000"/>
        <a:buFont typeface="Wingdings"/>
        <a:buChar char=""/>
        <a:defRPr kumimoji="0" sz="2000" kern="1200">
          <a:solidFill>
            <a:schemeClr val="tx1"/>
          </a:solidFill>
          <a:latin typeface="+mn-lt"/>
          <a:ea typeface="+mn-ea"/>
          <a:cs typeface="+mn-cs"/>
        </a:defRPr>
      </a:lvl3pPr>
      <a:lvl4pPr marL="1005840" indent="-228600" algn="l" rtl="0" eaLnBrk="1" latinLnBrk="0" hangingPunct="1">
        <a:spcBef>
          <a:spcPct val="20000"/>
        </a:spcBef>
        <a:buClr>
          <a:schemeClr val="accent4"/>
        </a:buClr>
        <a:buSzPct val="80000"/>
        <a:buFont typeface="Wingdings 2"/>
        <a:buChar char=""/>
        <a:defRPr kumimoji="0" sz="2000" kern="1200">
          <a:solidFill>
            <a:schemeClr val="tx1">
              <a:tint val="85000"/>
            </a:schemeClr>
          </a:solidFill>
          <a:latin typeface="+mn-lt"/>
          <a:ea typeface="+mn-ea"/>
          <a:cs typeface="+mn-cs"/>
        </a:defRPr>
      </a:lvl4pPr>
      <a:lvl5pPr marL="1280160" indent="-228600" algn="l" rtl="0" eaLnBrk="1" latinLnBrk="0" hangingPunct="1">
        <a:spcBef>
          <a:spcPts val="400"/>
        </a:spcBef>
        <a:buClr>
          <a:schemeClr val="accent4"/>
        </a:buClr>
        <a:buSzPct val="70000"/>
        <a:buFont typeface="Wingdings"/>
        <a:buChar char=""/>
        <a:defRPr kumimoji="0" sz="1800" kern="1200">
          <a:solidFill>
            <a:schemeClr val="tx1"/>
          </a:solidFill>
          <a:latin typeface="+mn-lt"/>
          <a:ea typeface="+mn-ea"/>
          <a:cs typeface="+mn-cs"/>
        </a:defRPr>
      </a:lvl5pPr>
      <a:lvl6pPr marL="1472184" indent="-182880" algn="l" rtl="0" eaLnBrk="1" latinLnBrk="0" hangingPunct="1">
        <a:spcBef>
          <a:spcPts val="400"/>
        </a:spcBef>
        <a:buClr>
          <a:schemeClr val="accent4"/>
        </a:buClr>
        <a:buSzPct val="80000"/>
        <a:buFont typeface="Wingdings 2"/>
        <a:buChar char=""/>
        <a:defRPr kumimoji="0" sz="1800" kern="1200">
          <a:solidFill>
            <a:schemeClr val="tx1">
              <a:tint val="85000"/>
            </a:schemeClr>
          </a:solidFill>
          <a:latin typeface="+mn-lt"/>
          <a:ea typeface="+mn-ea"/>
          <a:cs typeface="+mn-cs"/>
        </a:defRPr>
      </a:lvl6pPr>
      <a:lvl7pPr marL="1673352" indent="-182880" algn="l" rtl="0" eaLnBrk="1" latinLnBrk="0" hangingPunct="1">
        <a:spcBef>
          <a:spcPct val="20000"/>
        </a:spcBef>
        <a:buClr>
          <a:schemeClr val="accent4"/>
        </a:buClr>
        <a:buSzPct val="80000"/>
        <a:buFont typeface="Wingdings 2"/>
        <a:buChar char=""/>
        <a:defRPr kumimoji="0" sz="1600" kern="1200" baseline="0">
          <a:solidFill>
            <a:schemeClr val="tx1"/>
          </a:solidFill>
          <a:latin typeface="+mn-lt"/>
          <a:ea typeface="+mn-ea"/>
          <a:cs typeface="+mn-cs"/>
        </a:defRPr>
      </a:lvl7pPr>
      <a:lvl8pPr marL="1847088" indent="-182880" algn="l" rtl="0" eaLnBrk="1" latinLnBrk="0" hangingPunct="1">
        <a:spcBef>
          <a:spcPts val="300"/>
        </a:spcBef>
        <a:buClr>
          <a:schemeClr val="accent4"/>
        </a:buClr>
        <a:buSzPct val="100000"/>
        <a:buChar char="•"/>
        <a:defRPr kumimoji="0" sz="1600" kern="1200" baseline="0">
          <a:solidFill>
            <a:schemeClr val="tx1">
              <a:tint val="85000"/>
            </a:schemeClr>
          </a:solidFill>
          <a:latin typeface="+mn-lt"/>
          <a:ea typeface="+mn-ea"/>
          <a:cs typeface="+mn-cs"/>
        </a:defRPr>
      </a:lvl8pPr>
      <a:lvl9pPr marL="2057400" indent="-182880" algn="l" rtl="0" eaLnBrk="1" latinLnBrk="0" hangingPunct="1">
        <a:spcBef>
          <a:spcPct val="20000"/>
        </a:spcBef>
        <a:buClr>
          <a:schemeClr val="accent4"/>
        </a:buClr>
        <a:buSzPct val="100000"/>
        <a:buFont typeface="Wingdings"/>
        <a:buChar char="§"/>
        <a:defRPr kumimoji="0" sz="14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45381573"/>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Lst>
  <p:hf hdr="0" ftr="0" dt="0"/>
  <p:txStyles>
    <p:titleStyle>
      <a:lvl1pPr algn="l" defTabSz="914300" rtl="0" eaLnBrk="1" latinLnBrk="0" hangingPunct="1">
        <a:spcBef>
          <a:spcPct val="0"/>
        </a:spcBef>
        <a:buNone/>
        <a:defRPr sz="3600" b="1" kern="1200">
          <a:solidFill>
            <a:schemeClr val="tx1"/>
          </a:solidFill>
          <a:latin typeface="Lato" panose="020F0502020204030203" pitchFamily="34" charset="0"/>
          <a:ea typeface="+mj-ea"/>
          <a:cs typeface="+mj-cs"/>
        </a:defRPr>
      </a:lvl1pPr>
    </p:titleStyle>
    <p:bodyStyle>
      <a:lvl1pPr marL="342862" indent="-342862" algn="l" defTabSz="914300" rtl="0" eaLnBrk="1" latinLnBrk="0" hangingPunct="1">
        <a:spcBef>
          <a:spcPct val="20000"/>
        </a:spcBef>
        <a:buFont typeface="Arial" pitchFamily="34" charset="0"/>
        <a:buChar char="•"/>
        <a:defRPr sz="2400" kern="1200">
          <a:solidFill>
            <a:schemeClr val="tx1"/>
          </a:solidFill>
          <a:latin typeface="Lato" panose="020F0502020204030203" pitchFamily="34" charset="0"/>
          <a:ea typeface="+mn-ea"/>
          <a:cs typeface="+mn-cs"/>
        </a:defRPr>
      </a:lvl1pPr>
      <a:lvl2pPr marL="742871" indent="-285720" algn="l" defTabSz="914300" rtl="0" eaLnBrk="1" latinLnBrk="0" hangingPunct="1">
        <a:spcBef>
          <a:spcPct val="20000"/>
        </a:spcBef>
        <a:buFont typeface="Arial" pitchFamily="34" charset="0"/>
        <a:buChar char="–"/>
        <a:defRPr sz="2400" kern="1200">
          <a:solidFill>
            <a:schemeClr val="tx1"/>
          </a:solidFill>
          <a:latin typeface="Lato" panose="020F0502020204030203" pitchFamily="34" charset="0"/>
          <a:ea typeface="+mn-ea"/>
          <a:cs typeface="+mn-cs"/>
        </a:defRPr>
      </a:lvl2pPr>
      <a:lvl3pPr marL="1142875" indent="-228576" algn="l" defTabSz="914300" rtl="0" eaLnBrk="1" latinLnBrk="0" hangingPunct="1">
        <a:spcBef>
          <a:spcPct val="20000"/>
        </a:spcBef>
        <a:buFont typeface="Arial" pitchFamily="34" charset="0"/>
        <a:buChar char="•"/>
        <a:defRPr sz="2400" kern="1200">
          <a:solidFill>
            <a:schemeClr val="tx1"/>
          </a:solidFill>
          <a:latin typeface="Lato" panose="020F0502020204030203" pitchFamily="34" charset="0"/>
          <a:ea typeface="+mn-ea"/>
          <a:cs typeface="+mn-cs"/>
        </a:defRPr>
      </a:lvl3pPr>
      <a:lvl4pPr marL="1600027" indent="-228576" algn="l" defTabSz="914300" rtl="0" eaLnBrk="1" latinLnBrk="0" hangingPunct="1">
        <a:spcBef>
          <a:spcPct val="20000"/>
        </a:spcBef>
        <a:buFont typeface="Arial" pitchFamily="34" charset="0"/>
        <a:buChar char="–"/>
        <a:defRPr sz="2000" kern="1200">
          <a:solidFill>
            <a:schemeClr val="tx1"/>
          </a:solidFill>
          <a:latin typeface="Lato" panose="020F0502020204030203" pitchFamily="34" charset="0"/>
          <a:ea typeface="+mn-ea"/>
          <a:cs typeface="+mn-cs"/>
        </a:defRPr>
      </a:lvl4pPr>
      <a:lvl5pPr marL="2057178" indent="-228576" algn="l" defTabSz="914300" rtl="0" eaLnBrk="1" latinLnBrk="0" hangingPunct="1">
        <a:spcBef>
          <a:spcPct val="20000"/>
        </a:spcBef>
        <a:buFont typeface="Arial" pitchFamily="34" charset="0"/>
        <a:buChar char="»"/>
        <a:defRPr sz="2000" kern="1200">
          <a:solidFill>
            <a:schemeClr val="tx1"/>
          </a:solidFill>
          <a:latin typeface="Lato" panose="020F0502020204030203" pitchFamily="34" charset="0"/>
          <a:ea typeface="+mn-ea"/>
          <a:cs typeface="+mn-cs"/>
        </a:defRPr>
      </a:lvl5pPr>
      <a:lvl6pPr marL="2514328" indent="-228576" algn="l" defTabSz="9143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478" indent="-228576" algn="l" defTabSz="9143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629" indent="-228576" algn="l" defTabSz="9143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779" indent="-228576" algn="l" defTabSz="9143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00" rtl="0" eaLnBrk="1" latinLnBrk="0" hangingPunct="1">
        <a:defRPr sz="1900" kern="1200">
          <a:solidFill>
            <a:schemeClr val="tx1"/>
          </a:solidFill>
          <a:latin typeface="+mn-lt"/>
          <a:ea typeface="+mn-ea"/>
          <a:cs typeface="+mn-cs"/>
        </a:defRPr>
      </a:lvl1pPr>
      <a:lvl2pPr marL="457150" algn="l" defTabSz="914300" rtl="0" eaLnBrk="1" latinLnBrk="0" hangingPunct="1">
        <a:defRPr sz="1900" kern="1200">
          <a:solidFill>
            <a:schemeClr val="tx1"/>
          </a:solidFill>
          <a:latin typeface="+mn-lt"/>
          <a:ea typeface="+mn-ea"/>
          <a:cs typeface="+mn-cs"/>
        </a:defRPr>
      </a:lvl2pPr>
      <a:lvl3pPr marL="914300" algn="l" defTabSz="914300" rtl="0" eaLnBrk="1" latinLnBrk="0" hangingPunct="1">
        <a:defRPr sz="1900" kern="1200">
          <a:solidFill>
            <a:schemeClr val="tx1"/>
          </a:solidFill>
          <a:latin typeface="+mn-lt"/>
          <a:ea typeface="+mn-ea"/>
          <a:cs typeface="+mn-cs"/>
        </a:defRPr>
      </a:lvl3pPr>
      <a:lvl4pPr marL="1371451" algn="l" defTabSz="914300" rtl="0" eaLnBrk="1" latinLnBrk="0" hangingPunct="1">
        <a:defRPr sz="1900" kern="1200">
          <a:solidFill>
            <a:schemeClr val="tx1"/>
          </a:solidFill>
          <a:latin typeface="+mn-lt"/>
          <a:ea typeface="+mn-ea"/>
          <a:cs typeface="+mn-cs"/>
        </a:defRPr>
      </a:lvl4pPr>
      <a:lvl5pPr marL="1828602" algn="l" defTabSz="914300" rtl="0" eaLnBrk="1" latinLnBrk="0" hangingPunct="1">
        <a:defRPr sz="1900" kern="1200">
          <a:solidFill>
            <a:schemeClr val="tx1"/>
          </a:solidFill>
          <a:latin typeface="+mn-lt"/>
          <a:ea typeface="+mn-ea"/>
          <a:cs typeface="+mn-cs"/>
        </a:defRPr>
      </a:lvl5pPr>
      <a:lvl6pPr marL="2285752" algn="l" defTabSz="914300" rtl="0" eaLnBrk="1" latinLnBrk="0" hangingPunct="1">
        <a:defRPr sz="1900" kern="1200">
          <a:solidFill>
            <a:schemeClr val="tx1"/>
          </a:solidFill>
          <a:latin typeface="+mn-lt"/>
          <a:ea typeface="+mn-ea"/>
          <a:cs typeface="+mn-cs"/>
        </a:defRPr>
      </a:lvl6pPr>
      <a:lvl7pPr marL="2742902" algn="l" defTabSz="914300" rtl="0" eaLnBrk="1" latinLnBrk="0" hangingPunct="1">
        <a:defRPr sz="1900" kern="1200">
          <a:solidFill>
            <a:schemeClr val="tx1"/>
          </a:solidFill>
          <a:latin typeface="+mn-lt"/>
          <a:ea typeface="+mn-ea"/>
          <a:cs typeface="+mn-cs"/>
        </a:defRPr>
      </a:lvl7pPr>
      <a:lvl8pPr marL="3200053" algn="l" defTabSz="914300" rtl="0" eaLnBrk="1" latinLnBrk="0" hangingPunct="1">
        <a:defRPr sz="1900" kern="1200">
          <a:solidFill>
            <a:schemeClr val="tx1"/>
          </a:solidFill>
          <a:latin typeface="+mn-lt"/>
          <a:ea typeface="+mn-ea"/>
          <a:cs typeface="+mn-cs"/>
        </a:defRPr>
      </a:lvl8pPr>
      <a:lvl9pPr marL="3657205" algn="l" defTabSz="914300" rtl="0" eaLnBrk="1" latinLnBrk="0" hangingPunct="1">
        <a:defRPr sz="19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C9E3E2A-E26B-472E-92DC-35B77419056D}" type="datetimeFigureOut">
              <a:rPr lang="en-GB" smtClean="0"/>
              <a:t>19/01/2024</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7B7430-012F-46E5-BD15-E05C973F3EA5}" type="slidenum">
              <a:rPr lang="en-GB" smtClean="0"/>
              <a:t>‹#›</a:t>
            </a:fld>
            <a:endParaRPr lang="en-GB"/>
          </a:p>
        </p:txBody>
      </p:sp>
    </p:spTree>
    <p:extLst>
      <p:ext uri="{BB962C8B-B14F-4D97-AF65-F5344CB8AC3E}">
        <p14:creationId xmlns:p14="http://schemas.microsoft.com/office/powerpoint/2010/main" val="191882161"/>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CFD17E3-2405-C641-AA09-52043E471B8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481F81FB-2C5A-8D42-A731-D43AA24C402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841C7C5-5AE3-E74C-B027-27143F1FDA3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5B3455-4415-3C44-969C-C527013581DD}" type="datetimeFigureOut">
              <a:rPr lang="en-US" smtClean="0"/>
              <a:t>1/19/2024</a:t>
            </a:fld>
            <a:endParaRPr lang="en-US"/>
          </a:p>
        </p:txBody>
      </p:sp>
      <p:sp>
        <p:nvSpPr>
          <p:cNvPr id="5" name="Footer Placeholder 4">
            <a:extLst>
              <a:ext uri="{FF2B5EF4-FFF2-40B4-BE49-F238E27FC236}">
                <a16:creationId xmlns:a16="http://schemas.microsoft.com/office/drawing/2014/main" id="{157AFC7A-7B3D-5140-B5AA-5FB1BCC14EF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8B315FA-DB07-EF44-B88E-3E48F8ABC67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B3C081-27CC-B24B-A52C-B9BE7400AA6F}" type="slidenum">
              <a:rPr lang="en-US" smtClean="0"/>
              <a:t>‹#›</a:t>
            </a:fld>
            <a:endParaRPr lang="en-US"/>
          </a:p>
        </p:txBody>
      </p:sp>
    </p:spTree>
    <p:extLst>
      <p:ext uri="{BB962C8B-B14F-4D97-AF65-F5344CB8AC3E}">
        <p14:creationId xmlns:p14="http://schemas.microsoft.com/office/powerpoint/2010/main" val="1343560017"/>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flipH="1">
            <a:off x="10871200" y="0"/>
            <a:ext cx="1320800" cy="6858000"/>
          </a:xfrm>
          <a:prstGeom prst="rect">
            <a:avLst/>
          </a:prstGeom>
          <a:blipFill>
            <a:blip r:embed="rId15">
              <a:alphaModFix amt="43000"/>
            </a:blip>
            <a:tile tx="0" ty="0" sx="50000" sy="50000" flip="none" algn="tl"/>
          </a:blipFill>
          <a:ln w="0" cap="flat" cmpd="sng" algn="ctr">
            <a:noFill/>
            <a:prstDash val="solid"/>
          </a:ln>
          <a:effectLst>
            <a:fillOverlay blend="mult">
              <a:gradFill rotWithShape="1">
                <a:gsLst>
                  <a:gs pos="0">
                    <a:schemeClr val="tx2">
                      <a:tint val="62000"/>
                      <a:satMod val="420000"/>
                    </a:schemeClr>
                  </a:gs>
                  <a:gs pos="100000">
                    <a:schemeClr val="tx2">
                      <a:shade val="20000"/>
                      <a:satMod val="170000"/>
                    </a:schemeClr>
                  </a:gs>
                </a:gsLst>
                <a:path path="circle">
                  <a:fillToRect l="50000" t="110000" r="50000" b="-10000"/>
                </a:path>
                <a:tileRect/>
              </a:gradFill>
            </a:fillOverlay>
            <a:innerShdw blurRad="63500" dist="44450" dir="10800000">
              <a:srgbClr val="000000">
                <a:alpha val="45000"/>
              </a:srgbClr>
            </a:inn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3" name="Title Placeholder 2"/>
          <p:cNvSpPr>
            <a:spLocks noGrp="1"/>
          </p:cNvSpPr>
          <p:nvPr>
            <p:ph type="title"/>
          </p:nvPr>
        </p:nvSpPr>
        <p:spPr>
          <a:xfrm>
            <a:off x="609601" y="908720"/>
            <a:ext cx="9652000" cy="1143000"/>
          </a:xfrm>
          <a:prstGeom prst="rect">
            <a:avLst/>
          </a:prstGeom>
        </p:spPr>
        <p:txBody>
          <a:bodyPr vert="horz" lIns="45720" tIns="0" rIns="45720" bIns="0" anchor="b" anchorCtr="0">
            <a:normAutofit/>
          </a:bodyPr>
          <a:lstStyle/>
          <a:p>
            <a:r>
              <a:rPr kumimoji="0" lang="en-US" dirty="0"/>
              <a:t>Click to edit Master title style</a:t>
            </a:r>
          </a:p>
        </p:txBody>
      </p:sp>
      <p:sp>
        <p:nvSpPr>
          <p:cNvPr id="31" name="Text Placeholder 30"/>
          <p:cNvSpPr>
            <a:spLocks noGrp="1"/>
          </p:cNvSpPr>
          <p:nvPr>
            <p:ph type="body" idx="1"/>
          </p:nvPr>
        </p:nvSpPr>
        <p:spPr>
          <a:xfrm>
            <a:off x="609600" y="2132856"/>
            <a:ext cx="9652000" cy="4322880"/>
          </a:xfrm>
          <a:prstGeom prst="rect">
            <a:avLst/>
          </a:prstGeom>
        </p:spPr>
        <p:txBody>
          <a:bodyPr vert="horz">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sp>
        <p:nvSpPr>
          <p:cNvPr id="27" name="Date Placeholder 26"/>
          <p:cNvSpPr>
            <a:spLocks noGrp="1"/>
          </p:cNvSpPr>
          <p:nvPr>
            <p:ph type="dt" sz="half" idx="2"/>
          </p:nvPr>
        </p:nvSpPr>
        <p:spPr>
          <a:xfrm>
            <a:off x="5661248" y="6557946"/>
            <a:ext cx="2669952" cy="226902"/>
          </a:xfrm>
          <a:prstGeom prst="rect">
            <a:avLst/>
          </a:prstGeom>
        </p:spPr>
        <p:txBody>
          <a:bodyPr vert="horz" tIns="0" bIns="0" anchor="b"/>
          <a:lstStyle>
            <a:lvl1pPr algn="l" eaLnBrk="1" latinLnBrk="0" hangingPunct="1">
              <a:defRPr kumimoji="0" sz="1000">
                <a:solidFill>
                  <a:schemeClr val="tx2"/>
                </a:solidFill>
              </a:defRPr>
            </a:lvl1pPr>
            <a:extLst/>
          </a:lstStyle>
          <a:p>
            <a:fld id="{E0B1FA73-778A-4FE8-A506-30A744084262}" type="datetimeFigureOut">
              <a:rPr lang="en-GB" smtClean="0"/>
              <a:t>19/01/2024</a:t>
            </a:fld>
            <a:endParaRPr lang="en-GB"/>
          </a:p>
        </p:txBody>
      </p:sp>
      <p:sp>
        <p:nvSpPr>
          <p:cNvPr id="4" name="Footer Placeholder 3"/>
          <p:cNvSpPr>
            <a:spLocks noGrp="1"/>
          </p:cNvSpPr>
          <p:nvPr>
            <p:ph type="ftr" sz="quarter" idx="3"/>
          </p:nvPr>
        </p:nvSpPr>
        <p:spPr>
          <a:xfrm>
            <a:off x="609600" y="6557946"/>
            <a:ext cx="4876800" cy="228600"/>
          </a:xfrm>
          <a:prstGeom prst="rect">
            <a:avLst/>
          </a:prstGeom>
        </p:spPr>
        <p:txBody>
          <a:bodyPr vert="horz" tIns="0" bIns="0" anchor="b"/>
          <a:lstStyle>
            <a:lvl1pPr algn="r" eaLnBrk="1" latinLnBrk="0" hangingPunct="1">
              <a:defRPr kumimoji="0" sz="1000">
                <a:solidFill>
                  <a:schemeClr val="tx2"/>
                </a:solidFill>
              </a:defRPr>
            </a:lvl1pPr>
            <a:extLst/>
          </a:lstStyle>
          <a:p>
            <a:endParaRPr lang="en-GB"/>
          </a:p>
        </p:txBody>
      </p:sp>
      <p:sp>
        <p:nvSpPr>
          <p:cNvPr id="16" name="Slide Number Placeholder 15"/>
          <p:cNvSpPr>
            <a:spLocks noGrp="1"/>
          </p:cNvSpPr>
          <p:nvPr>
            <p:ph type="sldNum" sz="quarter" idx="4"/>
          </p:nvPr>
        </p:nvSpPr>
        <p:spPr>
          <a:xfrm>
            <a:off x="8335264" y="6556248"/>
            <a:ext cx="784448" cy="228600"/>
          </a:xfrm>
          <a:prstGeom prst="rect">
            <a:avLst/>
          </a:prstGeom>
        </p:spPr>
        <p:txBody>
          <a:bodyPr vert="horz" lIns="0" tIns="0" rIns="0" bIns="0" anchor="b"/>
          <a:lstStyle>
            <a:lvl1pPr algn="r" eaLnBrk="1" latinLnBrk="0" hangingPunct="1">
              <a:defRPr kumimoji="0" sz="1100">
                <a:solidFill>
                  <a:schemeClr val="tx2"/>
                </a:solidFill>
              </a:defRPr>
            </a:lvl1pPr>
            <a:extLst/>
          </a:lstStyle>
          <a:p>
            <a:fld id="{A9F4231F-6CE0-4A75-951A-D0C0039A91A2}" type="slidenum">
              <a:rPr lang="en-GB" smtClean="0"/>
              <a:t>‹#›</a:t>
            </a:fld>
            <a:endParaRPr lang="en-GB"/>
          </a:p>
        </p:txBody>
      </p:sp>
      <p:pic>
        <p:nvPicPr>
          <p:cNvPr id="9220" name="Picture 4"/>
          <p:cNvPicPr>
            <a:picLocks noChangeAspect="1" noChangeArrowheads="1"/>
          </p:cNvPicPr>
          <p:nvPr userDrawn="1"/>
        </p:nvPicPr>
        <p:blipFill rotWithShape="1">
          <a:blip r:embed="rId16">
            <a:extLst>
              <a:ext uri="{28A0092B-C50C-407E-A947-70E740481C1C}">
                <a14:useLocalDpi xmlns:a14="http://schemas.microsoft.com/office/drawing/2010/main" val="0"/>
              </a:ext>
            </a:extLst>
          </a:blip>
          <a:srcRect t="13363" b="25312"/>
          <a:stretch/>
        </p:blipFill>
        <p:spPr bwMode="auto">
          <a:xfrm>
            <a:off x="3215680" y="1"/>
            <a:ext cx="7655520" cy="7967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1" name="Picture 5"/>
          <p:cNvPicPr>
            <a:picLocks noChangeAspect="1" noChangeArrowheads="1"/>
          </p:cNvPicPr>
          <p:nvPr userDrawn="1"/>
        </p:nvPicPr>
        <p:blipFill rotWithShape="1">
          <a:blip r:embed="rId17">
            <a:extLst>
              <a:ext uri="{28A0092B-C50C-407E-A947-70E740481C1C}">
                <a14:useLocalDpi xmlns:a14="http://schemas.microsoft.com/office/drawing/2010/main" val="0"/>
              </a:ext>
            </a:extLst>
          </a:blip>
          <a:srcRect t="22288" b="22921"/>
          <a:stretch/>
        </p:blipFill>
        <p:spPr bwMode="auto">
          <a:xfrm>
            <a:off x="12205" y="116633"/>
            <a:ext cx="2147359" cy="5760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2" name="Picture 6"/>
          <p:cNvPicPr>
            <a:picLocks noChangeAspect="1" noChangeArrowheads="1"/>
          </p:cNvPicPr>
          <p:nvPr userDrawn="1"/>
        </p:nvPicPr>
        <p:blipFill>
          <a:blip r:embed="rId18" cstate="print">
            <a:extLst>
              <a:ext uri="{28A0092B-C50C-407E-A947-70E740481C1C}">
                <a14:useLocalDpi xmlns:a14="http://schemas.microsoft.com/office/drawing/2010/main" val="0"/>
              </a:ext>
            </a:extLst>
          </a:blip>
          <a:srcRect/>
          <a:stretch>
            <a:fillRect/>
          </a:stretch>
        </p:blipFill>
        <p:spPr bwMode="auto">
          <a:xfrm>
            <a:off x="2255574" y="110344"/>
            <a:ext cx="768085" cy="5760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Straight Connector 4"/>
          <p:cNvCxnSpPr/>
          <p:nvPr userDrawn="1"/>
        </p:nvCxnSpPr>
        <p:spPr>
          <a:xfrm flipH="1">
            <a:off x="0" y="796753"/>
            <a:ext cx="1087120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DC5C0F55-29BD-45BE-BD7B-B784DE9FD243}"/>
              </a:ext>
            </a:extLst>
          </p:cNvPr>
          <p:cNvSpPr txBox="1"/>
          <p:nvPr userDrawn="1"/>
        </p:nvSpPr>
        <p:spPr>
          <a:xfrm>
            <a:off x="10420410" y="5549278"/>
            <a:ext cx="2222381" cy="1200329"/>
          </a:xfrm>
          <a:prstGeom prst="rect">
            <a:avLst/>
          </a:prstGeom>
          <a:noFill/>
        </p:spPr>
        <p:txBody>
          <a:bodyPr wrap="square" rtlCol="0">
            <a:spAutoFit/>
          </a:bodyPr>
          <a:lstStyle/>
          <a:p>
            <a:pPr algn="ctr"/>
            <a:r>
              <a:rPr lang="en-GB" sz="12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rPr>
              <a:t>Ambition</a:t>
            </a:r>
          </a:p>
          <a:p>
            <a:pPr algn="ctr"/>
            <a:r>
              <a:rPr lang="en-GB" sz="12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rPr>
              <a:t>Respect</a:t>
            </a:r>
          </a:p>
          <a:p>
            <a:pPr algn="ctr"/>
            <a:r>
              <a:rPr lang="en-GB" sz="12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rPr>
              <a:t>Determination</a:t>
            </a:r>
          </a:p>
          <a:p>
            <a:pPr algn="ctr"/>
            <a:r>
              <a:rPr lang="en-GB" sz="12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rPr>
              <a:t>Creativity</a:t>
            </a:r>
          </a:p>
          <a:p>
            <a:pPr algn="ctr"/>
            <a:r>
              <a:rPr lang="en-GB" sz="12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rPr>
              <a:t>Integrity</a:t>
            </a:r>
          </a:p>
          <a:p>
            <a:pPr algn="ctr"/>
            <a:r>
              <a:rPr lang="en-GB" sz="12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rPr>
              <a:t>Commitment</a:t>
            </a:r>
          </a:p>
        </p:txBody>
      </p:sp>
      <p:pic>
        <p:nvPicPr>
          <p:cNvPr id="14" name="Picture 3">
            <a:extLst>
              <a:ext uri="{FF2B5EF4-FFF2-40B4-BE49-F238E27FC236}">
                <a16:creationId xmlns:a16="http://schemas.microsoft.com/office/drawing/2014/main" id="{0624929F-1F10-4F38-A121-885B63CCC0E5}"/>
              </a:ext>
            </a:extLst>
          </p:cNvPr>
          <p:cNvPicPr>
            <a:picLocks noChangeAspect="1" noChangeArrowheads="1"/>
          </p:cNvPicPr>
          <p:nvPr userDrawn="1"/>
        </p:nvPicPr>
        <p:blipFill rotWithShape="1">
          <a:blip r:embed="rId19">
            <a:extLst>
              <a:ext uri="{28A0092B-C50C-407E-A947-70E740481C1C}">
                <a14:useLocalDpi xmlns:a14="http://schemas.microsoft.com/office/drawing/2010/main" val="0"/>
              </a:ext>
            </a:extLst>
          </a:blip>
          <a:srcRect r="4830"/>
          <a:stretch/>
        </p:blipFill>
        <p:spPr bwMode="auto">
          <a:xfrm>
            <a:off x="10955536" y="4641327"/>
            <a:ext cx="1152128" cy="907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52751102"/>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 id="2147483760" r:id="rId12"/>
    <p:sldLayoutId id="2147483761" r:id="rId13"/>
  </p:sldLayoutIdLst>
  <p:txStyles>
    <p:titleStyle>
      <a:lvl1pPr algn="l" rtl="0" eaLnBrk="1" latinLnBrk="0" hangingPunct="1">
        <a:spcBef>
          <a:spcPct val="0"/>
        </a:spcBef>
        <a:buNone/>
        <a:defRPr kumimoji="0" sz="3800" b="1" kern="1200" cap="all" baseline="0">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latin typeface="+mj-lt"/>
          <a:ea typeface="+mj-ea"/>
          <a:cs typeface="+mj-cs"/>
        </a:defRPr>
      </a:lvl1pPr>
      <a:extLst/>
    </p:titleStyle>
    <p:bodyStyle>
      <a:lvl1pPr marL="274320" indent="-274320" algn="l" rtl="0" eaLnBrk="1" latinLnBrk="0" hangingPunct="1">
        <a:spcBef>
          <a:spcPts val="600"/>
        </a:spcBef>
        <a:buClr>
          <a:schemeClr val="tx2"/>
        </a:buClr>
        <a:buSzPct val="73000"/>
        <a:buFont typeface="Wingdings 2"/>
        <a:buChar char=""/>
        <a:defRPr kumimoji="0" sz="2600" kern="1200" baseline="0">
          <a:solidFill>
            <a:schemeClr val="tx1"/>
          </a:solidFill>
          <a:latin typeface="+mn-lt"/>
          <a:ea typeface="+mn-ea"/>
          <a:cs typeface="+mn-cs"/>
        </a:defRPr>
      </a:lvl1pPr>
      <a:lvl2pPr marL="521208" indent="-228600" algn="l" rtl="0" eaLnBrk="1" latinLnBrk="0" hangingPunct="1">
        <a:spcBef>
          <a:spcPts val="500"/>
        </a:spcBef>
        <a:buClr>
          <a:schemeClr val="accent4"/>
        </a:buClr>
        <a:buSzPct val="80000"/>
        <a:buFont typeface="Wingdings 2"/>
        <a:buChar char=""/>
        <a:defRPr kumimoji="0" sz="2300" kern="1200">
          <a:solidFill>
            <a:schemeClr val="tx1">
              <a:tint val="85000"/>
            </a:schemeClr>
          </a:solidFill>
          <a:latin typeface="+mn-lt"/>
          <a:ea typeface="+mn-ea"/>
          <a:cs typeface="+mn-cs"/>
        </a:defRPr>
      </a:lvl2pPr>
      <a:lvl3pPr marL="758952" indent="-228600" algn="l" rtl="0" eaLnBrk="1" latinLnBrk="0" hangingPunct="1">
        <a:spcBef>
          <a:spcPts val="400"/>
        </a:spcBef>
        <a:buClr>
          <a:schemeClr val="accent4"/>
        </a:buClr>
        <a:buSzPct val="60000"/>
        <a:buFont typeface="Wingdings"/>
        <a:buChar char=""/>
        <a:defRPr kumimoji="0" sz="2000" kern="1200">
          <a:solidFill>
            <a:schemeClr val="tx1"/>
          </a:solidFill>
          <a:latin typeface="+mn-lt"/>
          <a:ea typeface="+mn-ea"/>
          <a:cs typeface="+mn-cs"/>
        </a:defRPr>
      </a:lvl3pPr>
      <a:lvl4pPr marL="1005840" indent="-228600" algn="l" rtl="0" eaLnBrk="1" latinLnBrk="0" hangingPunct="1">
        <a:spcBef>
          <a:spcPct val="20000"/>
        </a:spcBef>
        <a:buClr>
          <a:schemeClr val="accent4"/>
        </a:buClr>
        <a:buSzPct val="80000"/>
        <a:buFont typeface="Wingdings 2"/>
        <a:buChar char=""/>
        <a:defRPr kumimoji="0" sz="2000" kern="1200">
          <a:solidFill>
            <a:schemeClr val="tx1">
              <a:tint val="85000"/>
            </a:schemeClr>
          </a:solidFill>
          <a:latin typeface="+mn-lt"/>
          <a:ea typeface="+mn-ea"/>
          <a:cs typeface="+mn-cs"/>
        </a:defRPr>
      </a:lvl4pPr>
      <a:lvl5pPr marL="1280160" indent="-228600" algn="l" rtl="0" eaLnBrk="1" latinLnBrk="0" hangingPunct="1">
        <a:spcBef>
          <a:spcPts val="400"/>
        </a:spcBef>
        <a:buClr>
          <a:schemeClr val="accent4"/>
        </a:buClr>
        <a:buSzPct val="70000"/>
        <a:buFont typeface="Wingdings"/>
        <a:buChar char=""/>
        <a:defRPr kumimoji="0" sz="1800" kern="1200">
          <a:solidFill>
            <a:schemeClr val="tx1"/>
          </a:solidFill>
          <a:latin typeface="+mn-lt"/>
          <a:ea typeface="+mn-ea"/>
          <a:cs typeface="+mn-cs"/>
        </a:defRPr>
      </a:lvl5pPr>
      <a:lvl6pPr marL="1472184" indent="-182880" algn="l" rtl="0" eaLnBrk="1" latinLnBrk="0" hangingPunct="1">
        <a:spcBef>
          <a:spcPts val="400"/>
        </a:spcBef>
        <a:buClr>
          <a:schemeClr val="accent4"/>
        </a:buClr>
        <a:buSzPct val="80000"/>
        <a:buFont typeface="Wingdings 2"/>
        <a:buChar char=""/>
        <a:defRPr kumimoji="0" sz="1800" kern="1200">
          <a:solidFill>
            <a:schemeClr val="tx1">
              <a:tint val="85000"/>
            </a:schemeClr>
          </a:solidFill>
          <a:latin typeface="+mn-lt"/>
          <a:ea typeface="+mn-ea"/>
          <a:cs typeface="+mn-cs"/>
        </a:defRPr>
      </a:lvl6pPr>
      <a:lvl7pPr marL="1673352" indent="-182880" algn="l" rtl="0" eaLnBrk="1" latinLnBrk="0" hangingPunct="1">
        <a:spcBef>
          <a:spcPct val="20000"/>
        </a:spcBef>
        <a:buClr>
          <a:schemeClr val="accent4"/>
        </a:buClr>
        <a:buSzPct val="80000"/>
        <a:buFont typeface="Wingdings 2"/>
        <a:buChar char=""/>
        <a:defRPr kumimoji="0" sz="1600" kern="1200" baseline="0">
          <a:solidFill>
            <a:schemeClr val="tx1"/>
          </a:solidFill>
          <a:latin typeface="+mn-lt"/>
          <a:ea typeface="+mn-ea"/>
          <a:cs typeface="+mn-cs"/>
        </a:defRPr>
      </a:lvl7pPr>
      <a:lvl8pPr marL="1847088" indent="-182880" algn="l" rtl="0" eaLnBrk="1" latinLnBrk="0" hangingPunct="1">
        <a:spcBef>
          <a:spcPts val="300"/>
        </a:spcBef>
        <a:buClr>
          <a:schemeClr val="accent4"/>
        </a:buClr>
        <a:buSzPct val="100000"/>
        <a:buChar char="•"/>
        <a:defRPr kumimoji="0" sz="1600" kern="1200" baseline="0">
          <a:solidFill>
            <a:schemeClr val="tx1">
              <a:tint val="85000"/>
            </a:schemeClr>
          </a:solidFill>
          <a:latin typeface="+mn-lt"/>
          <a:ea typeface="+mn-ea"/>
          <a:cs typeface="+mn-cs"/>
        </a:defRPr>
      </a:lvl8pPr>
      <a:lvl9pPr marL="2057400" indent="-182880" algn="l" rtl="0" eaLnBrk="1" latinLnBrk="0" hangingPunct="1">
        <a:spcBef>
          <a:spcPct val="20000"/>
        </a:spcBef>
        <a:buClr>
          <a:schemeClr val="accent4"/>
        </a:buClr>
        <a:buSzPct val="100000"/>
        <a:buFont typeface="Wingdings"/>
        <a:buChar char="§"/>
        <a:defRPr kumimoji="0" sz="14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84767" y="930320"/>
            <a:ext cx="10445752" cy="1143000"/>
          </a:xfrm>
          <a:prstGeom prst="rect">
            <a:avLst/>
          </a:prstGeom>
        </p:spPr>
        <p:txBody>
          <a:bodyPr vert="horz" lIns="0" tIns="0" rIns="0" bIns="0" rtlCol="0" anchor="b" anchorCtr="0">
            <a:noAutofit/>
          </a:bodyPr>
          <a:lstStyle/>
          <a:p>
            <a:r>
              <a:rPr lang="en-US"/>
              <a:t>Click to edit Master title style</a:t>
            </a:r>
            <a:endParaRPr lang="en-GB"/>
          </a:p>
        </p:txBody>
      </p:sp>
      <p:sp>
        <p:nvSpPr>
          <p:cNvPr id="3" name="Text Placeholder 2"/>
          <p:cNvSpPr>
            <a:spLocks noGrp="1"/>
          </p:cNvSpPr>
          <p:nvPr>
            <p:ph type="body" idx="1"/>
          </p:nvPr>
        </p:nvSpPr>
        <p:spPr>
          <a:xfrm>
            <a:off x="884767" y="2901600"/>
            <a:ext cx="10445752" cy="3225600"/>
          </a:xfrm>
          <a:prstGeom prst="rect">
            <a:avLst/>
          </a:prstGeom>
        </p:spPr>
        <p:txBody>
          <a:bodyPr vert="horz" lIns="0" tIns="0" rIns="0" bIns="0" rtlCol="0">
            <a:noAutofit/>
          </a:bodyPr>
          <a:lstStyle/>
          <a:p>
            <a:pPr lvl="0"/>
            <a:r>
              <a:rPr lang="en-US" dirty="0"/>
              <a:t>Click to edit Master text styles</a:t>
            </a:r>
          </a:p>
          <a:p>
            <a:pPr lvl="1"/>
            <a:r>
              <a:rPr lang="en-US"/>
              <a:t>Second level</a:t>
            </a:r>
            <a:endParaRPr lang="en-US" dirty="0"/>
          </a:p>
        </p:txBody>
      </p:sp>
    </p:spTree>
    <p:extLst>
      <p:ext uri="{BB962C8B-B14F-4D97-AF65-F5344CB8AC3E}">
        <p14:creationId xmlns:p14="http://schemas.microsoft.com/office/powerpoint/2010/main" val="914175563"/>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Lst>
  <p:txStyles>
    <p:titleStyle>
      <a:lvl1pPr algn="l" defTabSz="914400" rtl="0" eaLnBrk="1" latinLnBrk="0" hangingPunct="1">
        <a:lnSpc>
          <a:spcPts val="6800"/>
        </a:lnSpc>
        <a:spcBef>
          <a:spcPct val="0"/>
        </a:spcBef>
        <a:buNone/>
        <a:defRPr sz="6500" b="1" kern="1200" spc="-60" baseline="0">
          <a:solidFill>
            <a:schemeClr val="bg2"/>
          </a:solidFill>
          <a:latin typeface="+mj-lt"/>
          <a:ea typeface="+mj-ea"/>
          <a:cs typeface="+mj-cs"/>
        </a:defRPr>
      </a:lvl1pPr>
    </p:titleStyle>
    <p:bodyStyle>
      <a:lvl1pPr marL="150813" indent="-150813" algn="l" defTabSz="914400" rtl="0" eaLnBrk="1" latinLnBrk="0" hangingPunct="1">
        <a:spcBef>
          <a:spcPts val="1417"/>
        </a:spcBef>
        <a:buFont typeface="Arial" pitchFamily="34" charset="0"/>
        <a:buChar char="•"/>
        <a:defRPr sz="1500" b="1" kern="1200" spc="-60" baseline="0">
          <a:solidFill>
            <a:schemeClr val="tx1"/>
          </a:solidFill>
          <a:latin typeface="+mn-lt"/>
          <a:ea typeface="+mn-ea"/>
          <a:cs typeface="+mn-cs"/>
        </a:defRPr>
      </a:lvl1pPr>
      <a:lvl2pPr marL="446088" indent="-215900" algn="l" defTabSz="914400" rtl="0" eaLnBrk="1" latinLnBrk="0" hangingPunct="1">
        <a:spcBef>
          <a:spcPct val="20000"/>
        </a:spcBef>
        <a:buFont typeface="Arial" pitchFamily="34" charset="0"/>
        <a:buChar char="–"/>
        <a:defRPr sz="1500" b="1" kern="1200" spc="-60" baseline="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5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7.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53.xml"/></Relationships>
</file>

<file path=ppt/slides/_rels/slide11.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21.svg"/><Relationship Id="rId3" Type="http://schemas.openxmlformats.org/officeDocument/2006/relationships/notesSlide" Target="../notesSlides/notesSlide10.xml"/><Relationship Id="rId7" Type="http://schemas.openxmlformats.org/officeDocument/2006/relationships/image" Target="../media/image9.svg"/><Relationship Id="rId12" Type="http://schemas.openxmlformats.org/officeDocument/2006/relationships/image" Target="../media/image30.png"/><Relationship Id="rId2" Type="http://schemas.openxmlformats.org/officeDocument/2006/relationships/slideLayout" Target="../slideLayouts/slideLayout36.xml"/><Relationship Id="rId1" Type="http://schemas.openxmlformats.org/officeDocument/2006/relationships/tags" Target="../tags/tag1.xml"/><Relationship Id="rId6" Type="http://schemas.openxmlformats.org/officeDocument/2006/relationships/image" Target="../media/image27.png"/><Relationship Id="rId11" Type="http://schemas.openxmlformats.org/officeDocument/2006/relationships/image" Target="../media/image5.svg"/><Relationship Id="rId5" Type="http://schemas.openxmlformats.org/officeDocument/2006/relationships/image" Target="../media/image23.svg"/><Relationship Id="rId10" Type="http://schemas.openxmlformats.org/officeDocument/2006/relationships/image" Target="../media/image29.png"/><Relationship Id="rId4" Type="http://schemas.openxmlformats.org/officeDocument/2006/relationships/image" Target="../media/image26.png"/><Relationship Id="rId9" Type="http://schemas.openxmlformats.org/officeDocument/2006/relationships/image" Target="../media/image7.sv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2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8.xml"/></Relationships>
</file>

<file path=ppt/slides/_rels/slide20.xml.rels><?xml version="1.0" encoding="UTF-8" standalone="yes"?>
<Relationships xmlns="http://schemas.openxmlformats.org/package/2006/relationships"><Relationship Id="rId3" Type="http://schemas.openxmlformats.org/officeDocument/2006/relationships/hyperlink" Target="https://www.youtube.com/watch?v=SbCrLktqR2Y" TargetMode="External"/><Relationship Id="rId2" Type="http://schemas.openxmlformats.org/officeDocument/2006/relationships/notesSlide" Target="../notesSlides/notesSlide14.xml"/><Relationship Id="rId1" Type="http://schemas.openxmlformats.org/officeDocument/2006/relationships/slideLayout" Target="../slideLayouts/slideLayout48.xml"/><Relationship Id="rId5" Type="http://schemas.openxmlformats.org/officeDocument/2006/relationships/image" Target="NULL"/><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8.xml"/></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48.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8.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48.xml"/><Relationship Id="rId5" Type="http://schemas.openxmlformats.org/officeDocument/2006/relationships/image" Target="../media/image36.png"/><Relationship Id="rId4" Type="http://schemas.openxmlformats.org/officeDocument/2006/relationships/image" Target="../media/image35.png"/></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48.xml"/></Relationships>
</file>

<file path=ppt/slides/_rels/slide2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0.xml"/><Relationship Id="rId1" Type="http://schemas.openxmlformats.org/officeDocument/2006/relationships/slideLayout" Target="../slideLayouts/slideLayout60.xml"/></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Layout" Target="../slideLayouts/slideLayout24.xml"/><Relationship Id="rId1" Type="http://schemas.openxmlformats.org/officeDocument/2006/relationships/tags" Target="../tags/tag2.xml"/><Relationship Id="rId4" Type="http://schemas.openxmlformats.org/officeDocument/2006/relationships/image" Target="../media/image29.svg"/></Relationships>
</file>

<file path=ppt/slides/_rels/slide2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1.xml"/><Relationship Id="rId1" Type="http://schemas.openxmlformats.org/officeDocument/2006/relationships/slideLayout" Target="../slideLayouts/slideLayout64.xml"/></Relationships>
</file>

<file path=ppt/slides/_rels/slide29.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22.xml"/><Relationship Id="rId1" Type="http://schemas.openxmlformats.org/officeDocument/2006/relationships/slideLayout" Target="../slideLayouts/slideLayout70.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3.xml"/><Relationship Id="rId1" Type="http://schemas.openxmlformats.org/officeDocument/2006/relationships/slideLayout" Target="../slideLayouts/slideLayout6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err="1"/>
              <a:t>Clydeview</a:t>
            </a:r>
            <a:r>
              <a:rPr lang="en-GB" dirty="0"/>
              <a:t> academy</a:t>
            </a:r>
          </a:p>
        </p:txBody>
      </p:sp>
      <p:sp>
        <p:nvSpPr>
          <p:cNvPr id="3" name="Subtitle 2"/>
          <p:cNvSpPr>
            <a:spLocks noGrp="1"/>
          </p:cNvSpPr>
          <p:nvPr>
            <p:ph type="subTitle" idx="1"/>
          </p:nvPr>
        </p:nvSpPr>
        <p:spPr>
          <a:xfrm>
            <a:off x="4470400" y="4850110"/>
            <a:ext cx="6819704" cy="1101248"/>
          </a:xfrm>
        </p:spPr>
        <p:txBody>
          <a:bodyPr/>
          <a:lstStyle/>
          <a:p>
            <a:r>
              <a:rPr lang="en-GB" dirty="0"/>
              <a:t>S3 Course Choice Information Evening – </a:t>
            </a:r>
          </a:p>
          <a:p>
            <a:r>
              <a:rPr lang="en-GB" dirty="0" smtClean="0"/>
              <a:t>11/01/24</a:t>
            </a:r>
            <a:endParaRPr lang="en-GB" dirty="0"/>
          </a:p>
          <a:p>
            <a:endParaRPr lang="en-GB" dirty="0"/>
          </a:p>
        </p:txBody>
      </p:sp>
    </p:spTree>
    <p:extLst>
      <p:ext uri="{BB962C8B-B14F-4D97-AF65-F5344CB8AC3E}">
        <p14:creationId xmlns:p14="http://schemas.microsoft.com/office/powerpoint/2010/main" val="294407432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3422" t="7409" r="2706" b="4367"/>
          <a:stretch/>
        </p:blipFill>
        <p:spPr>
          <a:xfrm>
            <a:off x="280122" y="992695"/>
            <a:ext cx="11911878" cy="5273961"/>
          </a:xfrm>
          <a:prstGeom prst="rect">
            <a:avLst/>
          </a:prstGeom>
        </p:spPr>
      </p:pic>
    </p:spTree>
    <p:extLst>
      <p:ext uri="{BB962C8B-B14F-4D97-AF65-F5344CB8AC3E}">
        <p14:creationId xmlns:p14="http://schemas.microsoft.com/office/powerpoint/2010/main" val="246762479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Graphic 38">
            <a:extLst>
              <a:ext uri="{FF2B5EF4-FFF2-40B4-BE49-F238E27FC236}">
                <a16:creationId xmlns:a16="http://schemas.microsoft.com/office/drawing/2014/main" id="{FDAA5521-63FD-A14B-AA48-57F3288650AA}"/>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1383418" y="3184160"/>
            <a:ext cx="1544233" cy="1934943"/>
          </a:xfrm>
          <a:prstGeom prst="rect">
            <a:avLst/>
          </a:prstGeom>
        </p:spPr>
      </p:pic>
      <p:sp>
        <p:nvSpPr>
          <p:cNvPr id="13" name="Rectangle 12">
            <a:extLst>
              <a:ext uri="{FF2B5EF4-FFF2-40B4-BE49-F238E27FC236}">
                <a16:creationId xmlns:a16="http://schemas.microsoft.com/office/drawing/2014/main" id="{13DF9002-B78E-0C40-9E76-1E2D87C0BBB2}"/>
              </a:ext>
            </a:extLst>
          </p:cNvPr>
          <p:cNvSpPr/>
          <p:nvPr/>
        </p:nvSpPr>
        <p:spPr>
          <a:xfrm>
            <a:off x="0" y="0"/>
            <a:ext cx="12192000" cy="1214049"/>
          </a:xfrm>
          <a:prstGeom prst="rect">
            <a:avLst/>
          </a:prstGeom>
          <a:solidFill>
            <a:srgbClr val="009D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9DB5"/>
              </a:highlight>
              <a:uLnTx/>
              <a:uFillTx/>
              <a:latin typeface="Calibri" panose="020F0502020204030204"/>
              <a:ea typeface="+mn-ea"/>
              <a:cs typeface="+mn-cs"/>
            </a:endParaRPr>
          </a:p>
        </p:txBody>
      </p:sp>
      <p:sp>
        <p:nvSpPr>
          <p:cNvPr id="18" name="Title 1">
            <a:extLst>
              <a:ext uri="{FF2B5EF4-FFF2-40B4-BE49-F238E27FC236}">
                <a16:creationId xmlns:a16="http://schemas.microsoft.com/office/drawing/2014/main" id="{6E16E1D4-B210-D948-8391-2B1BCF74B393}"/>
              </a:ext>
            </a:extLst>
          </p:cNvPr>
          <p:cNvSpPr txBox="1">
            <a:spLocks/>
          </p:cNvSpPr>
          <p:nvPr/>
        </p:nvSpPr>
        <p:spPr>
          <a:xfrm>
            <a:off x="316606" y="258333"/>
            <a:ext cx="12041934" cy="873293"/>
          </a:xfrm>
          <a:prstGeom prst="rect">
            <a:avLst/>
          </a:prstGeom>
          <a:ln>
            <a:noFill/>
          </a:ln>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Pathway Map</a:t>
            </a:r>
          </a:p>
        </p:txBody>
      </p:sp>
      <p:sp>
        <p:nvSpPr>
          <p:cNvPr id="19" name="Title 1">
            <a:extLst>
              <a:ext uri="{FF2B5EF4-FFF2-40B4-BE49-F238E27FC236}">
                <a16:creationId xmlns:a16="http://schemas.microsoft.com/office/drawing/2014/main" id="{B97B2346-DC44-4546-9C6C-0F45C947E8C6}"/>
              </a:ext>
            </a:extLst>
          </p:cNvPr>
          <p:cNvSpPr txBox="1">
            <a:spLocks/>
          </p:cNvSpPr>
          <p:nvPr/>
        </p:nvSpPr>
        <p:spPr>
          <a:xfrm>
            <a:off x="571141" y="1472382"/>
            <a:ext cx="3816115" cy="1680277"/>
          </a:xfrm>
          <a:prstGeom prst="rect">
            <a:avLst/>
          </a:prstGeom>
          <a:noFill/>
        </p:spPr>
        <p:txBody>
          <a:bodyPr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685783" rtl="0" eaLnBrk="1" fontAlgn="auto" latinLnBrk="0" hangingPunct="1">
              <a:lnSpc>
                <a:spcPct val="100000"/>
              </a:lnSpc>
              <a:spcBef>
                <a:spcPct val="0"/>
              </a:spcBef>
              <a:spcAft>
                <a:spcPts val="0"/>
              </a:spcAft>
              <a:buClrTx/>
              <a:buSzTx/>
              <a:buFontTx/>
              <a:buNone/>
              <a:tabLst/>
              <a:defRPr/>
            </a:pPr>
            <a:r>
              <a:rPr kumimoji="0" lang="en-GB" sz="2000" b="1" i="0" u="none" strike="noStrike" kern="1200" cap="none" spc="0" normalizeH="0" baseline="0" noProof="0" dirty="0">
                <a:ln>
                  <a:noFill/>
                </a:ln>
                <a:solidFill>
                  <a:srgbClr val="009DB4"/>
                </a:solidFill>
                <a:effectLst/>
                <a:uLnTx/>
                <a:uFillTx/>
                <a:latin typeface="Arial" panose="020B0604020202020204" pitchFamily="34" charset="0"/>
                <a:ea typeface="+mj-ea"/>
                <a:cs typeface="Arial" panose="020B0604020202020204" pitchFamily="34" charset="0"/>
              </a:rPr>
              <a:t>Everyone is different and will want to do different things when they leave school.</a:t>
            </a:r>
          </a:p>
        </p:txBody>
      </p:sp>
      <p:sp>
        <p:nvSpPr>
          <p:cNvPr id="20" name="Rectangle 19">
            <a:extLst>
              <a:ext uri="{FF2B5EF4-FFF2-40B4-BE49-F238E27FC236}">
                <a16:creationId xmlns:a16="http://schemas.microsoft.com/office/drawing/2014/main" id="{E717EFB5-4826-DE45-AAE7-6EC2AF0A03BA}"/>
              </a:ext>
            </a:extLst>
          </p:cNvPr>
          <p:cNvSpPr/>
          <p:nvPr/>
        </p:nvSpPr>
        <p:spPr>
          <a:xfrm>
            <a:off x="4706093" y="2410955"/>
            <a:ext cx="2838924" cy="430887"/>
          </a:xfrm>
          <a:prstGeom prst="rect">
            <a:avLst/>
          </a:prstGeom>
        </p:spPr>
        <p:txBody>
          <a:bodyPr wrap="square">
            <a:spAutoFit/>
          </a:bodyPr>
          <a:lstStyle/>
          <a:p>
            <a:pPr marL="0" marR="0" lvl="0" indent="0" algn="ctr" defTabSz="685783"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9DB4"/>
                </a:solidFill>
                <a:effectLst/>
                <a:uLnTx/>
                <a:uFillTx/>
                <a:latin typeface="Arial" panose="020B0604020202020204" pitchFamily="34" charset="0"/>
                <a:ea typeface="+mn-ea"/>
                <a:cs typeface="Arial" panose="020B0604020202020204" pitchFamily="34" charset="0"/>
              </a:rPr>
              <a:t>School</a:t>
            </a:r>
          </a:p>
        </p:txBody>
      </p:sp>
      <p:sp>
        <p:nvSpPr>
          <p:cNvPr id="22" name="Rectangle 21">
            <a:extLst>
              <a:ext uri="{FF2B5EF4-FFF2-40B4-BE49-F238E27FC236}">
                <a16:creationId xmlns:a16="http://schemas.microsoft.com/office/drawing/2014/main" id="{752DBF43-DC93-174F-846C-703FC15BD17B}"/>
              </a:ext>
            </a:extLst>
          </p:cNvPr>
          <p:cNvSpPr/>
          <p:nvPr/>
        </p:nvSpPr>
        <p:spPr>
          <a:xfrm>
            <a:off x="8464657" y="1508976"/>
            <a:ext cx="3342558" cy="1323439"/>
          </a:xfrm>
          <a:prstGeom prst="rect">
            <a:avLst/>
          </a:prstGeom>
        </p:spPr>
        <p:txBody>
          <a:bodyPr wrap="square">
            <a:spAutoFit/>
          </a:bodyPr>
          <a:lstStyle/>
          <a:p>
            <a:pPr marL="0" marR="0" lvl="0" indent="0" algn="ctr" defTabSz="685783"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9DB4"/>
                </a:solidFill>
                <a:effectLst/>
                <a:uLnTx/>
                <a:uFillTx/>
                <a:latin typeface="Arial" panose="020B0604020202020204" pitchFamily="34" charset="0"/>
                <a:ea typeface="+mn-ea"/>
                <a:cs typeface="Arial" panose="020B0604020202020204" pitchFamily="34" charset="0"/>
              </a:rPr>
              <a:t>There are lots of different pathways that will suit different people and their aspirations.</a:t>
            </a:r>
          </a:p>
        </p:txBody>
      </p:sp>
      <p:sp>
        <p:nvSpPr>
          <p:cNvPr id="23" name="Title 1">
            <a:extLst>
              <a:ext uri="{FF2B5EF4-FFF2-40B4-BE49-F238E27FC236}">
                <a16:creationId xmlns:a16="http://schemas.microsoft.com/office/drawing/2014/main" id="{BB435188-DCA9-3447-8A63-A23D58B328E5}"/>
              </a:ext>
            </a:extLst>
          </p:cNvPr>
          <p:cNvSpPr txBox="1">
            <a:spLocks/>
          </p:cNvSpPr>
          <p:nvPr/>
        </p:nvSpPr>
        <p:spPr>
          <a:xfrm>
            <a:off x="865998" y="4506081"/>
            <a:ext cx="2530275" cy="471606"/>
          </a:xfrm>
          <a:prstGeom prst="rect">
            <a:avLst/>
          </a:prstGeom>
          <a:noFill/>
        </p:spPr>
        <p:txBody>
          <a:bodyPr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685783" rtl="0" eaLnBrk="1" fontAlgn="auto" latinLnBrk="0" hangingPunct="1">
              <a:lnSpc>
                <a:spcPct val="100000"/>
              </a:lnSpc>
              <a:spcBef>
                <a:spcPct val="0"/>
              </a:spcBef>
              <a:spcAft>
                <a:spcPts val="0"/>
              </a:spcAft>
              <a:buClrTx/>
              <a:buSzTx/>
              <a:buFontTx/>
              <a:buNone/>
              <a:tabLst/>
              <a:defRPr/>
            </a:pPr>
            <a:r>
              <a:rPr kumimoji="0" lang="en-GB" sz="2000" b="1" i="0" u="none" strike="noStrike" kern="1200" cap="none" spc="0" normalizeH="0" baseline="0" noProof="0" dirty="0">
                <a:ln>
                  <a:noFill/>
                </a:ln>
                <a:solidFill>
                  <a:srgbClr val="009DB4"/>
                </a:solidFill>
                <a:effectLst/>
                <a:uLnTx/>
                <a:uFillTx/>
                <a:latin typeface="Arial" panose="020B0604020202020204" pitchFamily="34" charset="0"/>
                <a:ea typeface="+mj-ea"/>
                <a:cs typeface="Arial" panose="020B0604020202020204" pitchFamily="34" charset="0"/>
              </a:rPr>
              <a:t>College</a:t>
            </a:r>
          </a:p>
        </p:txBody>
      </p:sp>
      <p:cxnSp>
        <p:nvCxnSpPr>
          <p:cNvPr id="26" name="Straight Arrow Connector 25">
            <a:extLst>
              <a:ext uri="{FF2B5EF4-FFF2-40B4-BE49-F238E27FC236}">
                <a16:creationId xmlns:a16="http://schemas.microsoft.com/office/drawing/2014/main" id="{9653A47A-0867-D84C-96E0-9E0626D7F5D9}"/>
              </a:ext>
            </a:extLst>
          </p:cNvPr>
          <p:cNvCxnSpPr>
            <a:cxnSpLocks/>
          </p:cNvCxnSpPr>
          <p:nvPr/>
        </p:nvCxnSpPr>
        <p:spPr>
          <a:xfrm>
            <a:off x="6125555" y="2904354"/>
            <a:ext cx="0" cy="469606"/>
          </a:xfrm>
          <a:prstGeom prst="straightConnector1">
            <a:avLst/>
          </a:prstGeom>
          <a:ln w="38100">
            <a:solidFill>
              <a:srgbClr val="E83B4E"/>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3" name="Title 1">
            <a:extLst>
              <a:ext uri="{FF2B5EF4-FFF2-40B4-BE49-F238E27FC236}">
                <a16:creationId xmlns:a16="http://schemas.microsoft.com/office/drawing/2014/main" id="{E45552AA-AF9A-464E-8B9A-16F6240D1193}"/>
              </a:ext>
            </a:extLst>
          </p:cNvPr>
          <p:cNvSpPr txBox="1">
            <a:spLocks/>
          </p:cNvSpPr>
          <p:nvPr/>
        </p:nvSpPr>
        <p:spPr>
          <a:xfrm>
            <a:off x="8822220" y="4506080"/>
            <a:ext cx="2659625" cy="387413"/>
          </a:xfrm>
          <a:prstGeom prst="rect">
            <a:avLst/>
          </a:prstGeom>
          <a:noFill/>
        </p:spPr>
        <p:txBody>
          <a:bodyPr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685783" rtl="0" eaLnBrk="1" fontAlgn="auto" latinLnBrk="0" hangingPunct="1">
              <a:lnSpc>
                <a:spcPct val="100000"/>
              </a:lnSpc>
              <a:spcBef>
                <a:spcPct val="0"/>
              </a:spcBef>
              <a:spcAft>
                <a:spcPts val="0"/>
              </a:spcAft>
              <a:buClrTx/>
              <a:buSzTx/>
              <a:buFontTx/>
              <a:buNone/>
              <a:tabLst/>
              <a:defRPr/>
            </a:pPr>
            <a:r>
              <a:rPr kumimoji="0" lang="en-GB" sz="2000" b="1" i="0" u="none" strike="noStrike" kern="1200" cap="none" spc="0" normalizeH="0" baseline="0" noProof="0" dirty="0">
                <a:ln>
                  <a:noFill/>
                </a:ln>
                <a:solidFill>
                  <a:srgbClr val="009DB4"/>
                </a:solidFill>
                <a:effectLst/>
                <a:uLnTx/>
                <a:uFillTx/>
                <a:latin typeface="Arial" panose="020B0604020202020204" pitchFamily="34" charset="0"/>
                <a:ea typeface="+mj-ea"/>
                <a:cs typeface="Arial" panose="020B0604020202020204" pitchFamily="34" charset="0"/>
              </a:rPr>
              <a:t>Foundation/Modern Apprenticeship</a:t>
            </a:r>
          </a:p>
        </p:txBody>
      </p:sp>
      <p:cxnSp>
        <p:nvCxnSpPr>
          <p:cNvPr id="35" name="Straight Arrow Connector 34">
            <a:extLst>
              <a:ext uri="{FF2B5EF4-FFF2-40B4-BE49-F238E27FC236}">
                <a16:creationId xmlns:a16="http://schemas.microsoft.com/office/drawing/2014/main" id="{9FC482BD-E0F6-574B-B953-BA3BC2D32066}"/>
              </a:ext>
            </a:extLst>
          </p:cNvPr>
          <p:cNvCxnSpPr>
            <a:cxnSpLocks/>
          </p:cNvCxnSpPr>
          <p:nvPr/>
        </p:nvCxnSpPr>
        <p:spPr>
          <a:xfrm>
            <a:off x="6879639" y="2157506"/>
            <a:ext cx="2377483" cy="1435290"/>
          </a:xfrm>
          <a:prstGeom prst="straightConnector1">
            <a:avLst/>
          </a:prstGeom>
          <a:ln w="38100">
            <a:solidFill>
              <a:srgbClr val="E83B4E"/>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32EA47F7-3529-8249-8028-8F3FACD38652}"/>
              </a:ext>
            </a:extLst>
          </p:cNvPr>
          <p:cNvCxnSpPr>
            <a:cxnSpLocks/>
          </p:cNvCxnSpPr>
          <p:nvPr/>
        </p:nvCxnSpPr>
        <p:spPr>
          <a:xfrm flipH="1">
            <a:off x="6907254" y="4089438"/>
            <a:ext cx="2274454" cy="1695960"/>
          </a:xfrm>
          <a:prstGeom prst="straightConnector1">
            <a:avLst/>
          </a:prstGeom>
          <a:ln w="38100">
            <a:solidFill>
              <a:srgbClr val="E83B4E"/>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41" name="Graphic 40">
            <a:extLst>
              <a:ext uri="{FF2B5EF4-FFF2-40B4-BE49-F238E27FC236}">
                <a16:creationId xmlns:a16="http://schemas.microsoft.com/office/drawing/2014/main" id="{B2C92E03-F468-5142-8B4C-9687A410B7C6}"/>
              </a:ext>
            </a:extLst>
          </p:cNvPr>
          <p:cNvPicPr>
            <a:picLocks noChangeAspect="1"/>
          </p:cNvPicPr>
          <p:nvPr/>
        </p:nvPicPr>
        <p:blipFill>
          <a:blip r:embed="rId6">
            <a:extLst>
              <a:ext uri="{96DAC541-7B7A-43D3-8B79-37D633B846F1}">
                <asvg:svgBlip xmlns="" xmlns:asvg="http://schemas.microsoft.com/office/drawing/2016/SVG/main" r:embed="rId7"/>
              </a:ext>
            </a:extLst>
          </a:blip>
          <a:stretch>
            <a:fillRect/>
          </a:stretch>
        </p:blipFill>
        <p:spPr>
          <a:xfrm>
            <a:off x="5474989" y="3214405"/>
            <a:ext cx="1333205" cy="1653174"/>
          </a:xfrm>
          <a:prstGeom prst="rect">
            <a:avLst/>
          </a:prstGeom>
        </p:spPr>
      </p:pic>
      <p:cxnSp>
        <p:nvCxnSpPr>
          <p:cNvPr id="42" name="Straight Arrow Connector 41">
            <a:extLst>
              <a:ext uri="{FF2B5EF4-FFF2-40B4-BE49-F238E27FC236}">
                <a16:creationId xmlns:a16="http://schemas.microsoft.com/office/drawing/2014/main" id="{B60F29F8-8C1B-1348-BEB3-0425E2DB9596}"/>
              </a:ext>
            </a:extLst>
          </p:cNvPr>
          <p:cNvCxnSpPr>
            <a:cxnSpLocks/>
          </p:cNvCxnSpPr>
          <p:nvPr/>
        </p:nvCxnSpPr>
        <p:spPr>
          <a:xfrm flipH="1">
            <a:off x="2970719" y="2143087"/>
            <a:ext cx="2377483" cy="1435290"/>
          </a:xfrm>
          <a:prstGeom prst="straightConnector1">
            <a:avLst/>
          </a:prstGeom>
          <a:ln w="38100">
            <a:solidFill>
              <a:srgbClr val="E83B4E"/>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F04C43EC-FB07-E242-A22A-07F668E632A5}"/>
              </a:ext>
            </a:extLst>
          </p:cNvPr>
          <p:cNvCxnSpPr>
            <a:cxnSpLocks/>
          </p:cNvCxnSpPr>
          <p:nvPr/>
        </p:nvCxnSpPr>
        <p:spPr>
          <a:xfrm>
            <a:off x="2998334" y="4075019"/>
            <a:ext cx="2274454" cy="1695960"/>
          </a:xfrm>
          <a:prstGeom prst="straightConnector1">
            <a:avLst/>
          </a:prstGeom>
          <a:ln w="38100">
            <a:solidFill>
              <a:srgbClr val="E83B4E"/>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EF7344CB-7891-8046-9A74-EC0C003204BB}"/>
              </a:ext>
            </a:extLst>
          </p:cNvPr>
          <p:cNvCxnSpPr>
            <a:cxnSpLocks/>
          </p:cNvCxnSpPr>
          <p:nvPr/>
        </p:nvCxnSpPr>
        <p:spPr>
          <a:xfrm>
            <a:off x="3010292" y="3823098"/>
            <a:ext cx="2246821" cy="23147"/>
          </a:xfrm>
          <a:prstGeom prst="straightConnector1">
            <a:avLst/>
          </a:prstGeom>
          <a:ln w="38100">
            <a:solidFill>
              <a:srgbClr val="009DB4"/>
            </a:solidFill>
            <a:prstDash val="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6" name="Rectangle 45">
            <a:extLst>
              <a:ext uri="{FF2B5EF4-FFF2-40B4-BE49-F238E27FC236}">
                <a16:creationId xmlns:a16="http://schemas.microsoft.com/office/drawing/2014/main" id="{D092AE90-2B89-9449-8BC4-6D11A799C25A}"/>
              </a:ext>
            </a:extLst>
          </p:cNvPr>
          <p:cNvSpPr/>
          <p:nvPr/>
        </p:nvSpPr>
        <p:spPr>
          <a:xfrm>
            <a:off x="4706093" y="6183722"/>
            <a:ext cx="2838924" cy="430887"/>
          </a:xfrm>
          <a:prstGeom prst="rect">
            <a:avLst/>
          </a:prstGeom>
        </p:spPr>
        <p:txBody>
          <a:bodyPr wrap="square">
            <a:spAutoFit/>
          </a:bodyPr>
          <a:lstStyle/>
          <a:p>
            <a:pPr marL="0" marR="0" lvl="0" indent="0" algn="ctr" defTabSz="685783"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9DB4"/>
                </a:solidFill>
                <a:effectLst/>
                <a:uLnTx/>
                <a:uFillTx/>
                <a:latin typeface="Arial" panose="020B0604020202020204" pitchFamily="34" charset="0"/>
                <a:ea typeface="+mn-ea"/>
                <a:cs typeface="Arial" panose="020B0604020202020204" pitchFamily="34" charset="0"/>
              </a:rPr>
              <a:t>Jobs</a:t>
            </a:r>
          </a:p>
        </p:txBody>
      </p:sp>
      <p:pic>
        <p:nvPicPr>
          <p:cNvPr id="15" name="Graphic 14">
            <a:extLst>
              <a:ext uri="{FF2B5EF4-FFF2-40B4-BE49-F238E27FC236}">
                <a16:creationId xmlns:a16="http://schemas.microsoft.com/office/drawing/2014/main" id="{C9556B5A-80D4-2544-8B2D-2A3A4EFDFC8E}"/>
              </a:ext>
            </a:extLst>
          </p:cNvPr>
          <p:cNvPicPr>
            <a:picLocks noChangeAspect="1"/>
          </p:cNvPicPr>
          <p:nvPr/>
        </p:nvPicPr>
        <p:blipFill>
          <a:blip r:embed="rId8">
            <a:extLst>
              <a:ext uri="{96DAC541-7B7A-43D3-8B79-37D633B846F1}">
                <asvg:svgBlip xmlns="" xmlns:asvg="http://schemas.microsoft.com/office/drawing/2016/SVG/main" r:embed="rId9"/>
              </a:ext>
            </a:extLst>
          </a:blip>
          <a:stretch>
            <a:fillRect/>
          </a:stretch>
        </p:blipFill>
        <p:spPr>
          <a:xfrm>
            <a:off x="5139826" y="4676613"/>
            <a:ext cx="1900390" cy="1900390"/>
          </a:xfrm>
          <a:prstGeom prst="rect">
            <a:avLst/>
          </a:prstGeom>
        </p:spPr>
      </p:pic>
      <p:sp>
        <p:nvSpPr>
          <p:cNvPr id="34" name="Rectangle 33">
            <a:extLst>
              <a:ext uri="{FF2B5EF4-FFF2-40B4-BE49-F238E27FC236}">
                <a16:creationId xmlns:a16="http://schemas.microsoft.com/office/drawing/2014/main" id="{683D4740-50CD-6848-949B-F374295CAF74}"/>
              </a:ext>
            </a:extLst>
          </p:cNvPr>
          <p:cNvSpPr/>
          <p:nvPr/>
        </p:nvSpPr>
        <p:spPr>
          <a:xfrm>
            <a:off x="4513471" y="4338830"/>
            <a:ext cx="3243031" cy="43088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9DB4"/>
                </a:solidFill>
                <a:effectLst/>
                <a:uLnTx/>
                <a:uFillTx/>
                <a:latin typeface="Arial" panose="020B0604020202020204" pitchFamily="34" charset="0"/>
                <a:ea typeface="+mn-ea"/>
                <a:cs typeface="Arial" panose="020B0604020202020204" pitchFamily="34" charset="0"/>
              </a:rPr>
              <a:t>University</a:t>
            </a:r>
          </a:p>
        </p:txBody>
      </p:sp>
      <p:cxnSp>
        <p:nvCxnSpPr>
          <p:cNvPr id="47" name="Straight Arrow Connector 46">
            <a:extLst>
              <a:ext uri="{FF2B5EF4-FFF2-40B4-BE49-F238E27FC236}">
                <a16:creationId xmlns:a16="http://schemas.microsoft.com/office/drawing/2014/main" id="{470C4275-384A-6A48-82EC-AB07F926B6B1}"/>
              </a:ext>
            </a:extLst>
          </p:cNvPr>
          <p:cNvCxnSpPr>
            <a:cxnSpLocks/>
          </p:cNvCxnSpPr>
          <p:nvPr/>
        </p:nvCxnSpPr>
        <p:spPr>
          <a:xfrm>
            <a:off x="6125555" y="4752007"/>
            <a:ext cx="0" cy="469606"/>
          </a:xfrm>
          <a:prstGeom prst="straightConnector1">
            <a:avLst/>
          </a:prstGeom>
          <a:ln w="38100">
            <a:solidFill>
              <a:srgbClr val="009DB4"/>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48" name="Graphic 47">
            <a:extLst>
              <a:ext uri="{FF2B5EF4-FFF2-40B4-BE49-F238E27FC236}">
                <a16:creationId xmlns:a16="http://schemas.microsoft.com/office/drawing/2014/main" id="{7B680298-B899-6C4B-BF93-09C917DF8520}"/>
              </a:ext>
            </a:extLst>
          </p:cNvPr>
          <p:cNvPicPr>
            <a:picLocks noChangeAspect="1"/>
          </p:cNvPicPr>
          <p:nvPr/>
        </p:nvPicPr>
        <p:blipFill>
          <a:blip r:embed="rId10">
            <a:extLst>
              <a:ext uri="{96DAC541-7B7A-43D3-8B79-37D633B846F1}">
                <asvg:svgBlip xmlns="" xmlns:asvg="http://schemas.microsoft.com/office/drawing/2016/SVG/main" r:embed="rId11"/>
              </a:ext>
            </a:extLst>
          </a:blip>
          <a:stretch>
            <a:fillRect/>
          </a:stretch>
        </p:blipFill>
        <p:spPr>
          <a:xfrm>
            <a:off x="5319105" y="1057917"/>
            <a:ext cx="1612900" cy="1612900"/>
          </a:xfrm>
          <a:prstGeom prst="rect">
            <a:avLst/>
          </a:prstGeom>
        </p:spPr>
      </p:pic>
      <p:sp>
        <p:nvSpPr>
          <p:cNvPr id="49" name="Rectangle 48">
            <a:extLst>
              <a:ext uri="{FF2B5EF4-FFF2-40B4-BE49-F238E27FC236}">
                <a16:creationId xmlns:a16="http://schemas.microsoft.com/office/drawing/2014/main" id="{9D3234B6-E2BD-D84A-945B-7918F6B57D98}"/>
              </a:ext>
            </a:extLst>
          </p:cNvPr>
          <p:cNvSpPr/>
          <p:nvPr/>
        </p:nvSpPr>
        <p:spPr>
          <a:xfrm>
            <a:off x="6373202" y="3204978"/>
            <a:ext cx="3342558" cy="523220"/>
          </a:xfrm>
          <a:prstGeom prst="rect">
            <a:avLst/>
          </a:prstGeom>
        </p:spPr>
        <p:txBody>
          <a:bodyPr wrap="square">
            <a:spAutoFit/>
          </a:bodyPr>
          <a:lstStyle/>
          <a:p>
            <a:pPr marL="0" marR="0" lvl="0" indent="0" algn="ctr" defTabSz="685783"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9DB4"/>
                </a:solidFill>
                <a:effectLst/>
                <a:uLnTx/>
                <a:uFillTx/>
                <a:latin typeface="Arial" panose="020B0604020202020204" pitchFamily="34" charset="0"/>
                <a:ea typeface="+mn-ea"/>
                <a:cs typeface="Arial" panose="020B0604020202020204" pitchFamily="34" charset="0"/>
              </a:rPr>
              <a:t>Graduate </a:t>
            </a:r>
          </a:p>
          <a:p>
            <a:pPr marL="0" marR="0" lvl="0" indent="0" algn="ctr" defTabSz="685783"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9DB4"/>
                </a:solidFill>
                <a:effectLst/>
                <a:uLnTx/>
                <a:uFillTx/>
                <a:latin typeface="Arial" panose="020B0604020202020204" pitchFamily="34" charset="0"/>
                <a:ea typeface="+mn-ea"/>
                <a:cs typeface="Arial" panose="020B0604020202020204" pitchFamily="34" charset="0"/>
              </a:rPr>
              <a:t>Apprenticeship</a:t>
            </a:r>
          </a:p>
        </p:txBody>
      </p:sp>
      <p:pic>
        <p:nvPicPr>
          <p:cNvPr id="25" name="Graphic 24">
            <a:extLst>
              <a:ext uri="{FF2B5EF4-FFF2-40B4-BE49-F238E27FC236}">
                <a16:creationId xmlns:a16="http://schemas.microsoft.com/office/drawing/2014/main" id="{2AB0F48A-B09F-0B40-A731-361AE87ECC5B}"/>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tretch>
            <a:fillRect/>
          </a:stretch>
        </p:blipFill>
        <p:spPr>
          <a:xfrm>
            <a:off x="9440976" y="2920096"/>
            <a:ext cx="1612900" cy="1612900"/>
          </a:xfrm>
          <a:prstGeom prst="rect">
            <a:avLst/>
          </a:prstGeom>
        </p:spPr>
      </p:pic>
      <p:cxnSp>
        <p:nvCxnSpPr>
          <p:cNvPr id="27" name="Straight Arrow Connector 26">
            <a:extLst>
              <a:ext uri="{FF2B5EF4-FFF2-40B4-BE49-F238E27FC236}">
                <a16:creationId xmlns:a16="http://schemas.microsoft.com/office/drawing/2014/main" id="{455AB4A3-67BD-E44F-8395-BE52920087B5}"/>
              </a:ext>
            </a:extLst>
          </p:cNvPr>
          <p:cNvCxnSpPr>
            <a:cxnSpLocks/>
          </p:cNvCxnSpPr>
          <p:nvPr/>
        </p:nvCxnSpPr>
        <p:spPr>
          <a:xfrm flipH="1">
            <a:off x="6879639" y="3834671"/>
            <a:ext cx="2244376" cy="11574"/>
          </a:xfrm>
          <a:prstGeom prst="straightConnector1">
            <a:avLst/>
          </a:prstGeom>
          <a:ln w="38100">
            <a:solidFill>
              <a:srgbClr val="009DB4"/>
            </a:solidFill>
            <a:prstDash val="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411041594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1571" y="78340"/>
            <a:ext cx="7239000" cy="771322"/>
          </a:xfrm>
        </p:spPr>
        <p:txBody>
          <a:bodyPr/>
          <a:lstStyle/>
          <a:p>
            <a:pPr algn="ctr"/>
            <a:r>
              <a:rPr lang="en-GB" dirty="0" smtClean="0"/>
              <a:t>ART &amp; DESIGN PATHWAY</a:t>
            </a:r>
            <a:endParaRPr lang="en-GB" dirty="0"/>
          </a:p>
        </p:txBody>
      </p:sp>
      <p:sp>
        <p:nvSpPr>
          <p:cNvPr id="3" name="Content Placeholder 2"/>
          <p:cNvSpPr>
            <a:spLocks noGrp="1"/>
          </p:cNvSpPr>
          <p:nvPr>
            <p:ph idx="1"/>
          </p:nvPr>
        </p:nvSpPr>
        <p:spPr>
          <a:xfrm>
            <a:off x="1753288" y="2131016"/>
            <a:ext cx="7704856" cy="4322880"/>
          </a:xfrm>
        </p:spPr>
        <p:txBody>
          <a:bodyPr/>
          <a:lstStyle/>
          <a:p>
            <a:pPr marL="0" indent="0">
              <a:buNone/>
            </a:pPr>
            <a:r>
              <a:rPr lang="en-GB" b="1" dirty="0"/>
              <a:t> </a:t>
            </a:r>
            <a:endParaRPr lang="en-GB" dirty="0"/>
          </a:p>
        </p:txBody>
      </p:sp>
      <p:sp>
        <p:nvSpPr>
          <p:cNvPr id="5" name="Rounded Rectangle 4"/>
          <p:cNvSpPr/>
          <p:nvPr/>
        </p:nvSpPr>
        <p:spPr>
          <a:xfrm>
            <a:off x="2299455" y="905173"/>
            <a:ext cx="1080120" cy="57606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rPr>
              <a:t>SCQF</a:t>
            </a: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sp>
        <p:nvSpPr>
          <p:cNvPr id="6" name="Rounded Rectangle 5"/>
          <p:cNvSpPr/>
          <p:nvPr/>
        </p:nvSpPr>
        <p:spPr>
          <a:xfrm>
            <a:off x="3733543" y="911543"/>
            <a:ext cx="1368152" cy="576064"/>
          </a:xfrm>
          <a:prstGeom prst="roundRect">
            <a:avLst/>
          </a:prstGeom>
        </p:spPr>
        <p:style>
          <a:lnRef idx="2">
            <a:schemeClr val="accent1">
              <a:shade val="50000"/>
            </a:schemeClr>
          </a:lnRef>
          <a:fillRef idx="1002">
            <a:schemeClr val="dk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rPr>
              <a:t>Course</a:t>
            </a:r>
          </a:p>
        </p:txBody>
      </p:sp>
      <p:sp>
        <p:nvSpPr>
          <p:cNvPr id="7" name="Rounded Rectangle 6"/>
          <p:cNvSpPr/>
          <p:nvPr/>
        </p:nvSpPr>
        <p:spPr>
          <a:xfrm>
            <a:off x="5260017" y="950989"/>
            <a:ext cx="2010112" cy="512048"/>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rPr>
              <a:t>School College Partnerships</a:t>
            </a:r>
          </a:p>
        </p:txBody>
      </p:sp>
      <p:sp>
        <p:nvSpPr>
          <p:cNvPr id="8" name="Rounded Rectangle 7"/>
          <p:cNvSpPr/>
          <p:nvPr/>
        </p:nvSpPr>
        <p:spPr>
          <a:xfrm>
            <a:off x="8733055" y="908942"/>
            <a:ext cx="2088232" cy="576064"/>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Future Pathways</a:t>
            </a:r>
          </a:p>
        </p:txBody>
      </p:sp>
      <p:sp>
        <p:nvSpPr>
          <p:cNvPr id="9" name="Rounded Rectangle 8"/>
          <p:cNvSpPr/>
          <p:nvPr/>
        </p:nvSpPr>
        <p:spPr>
          <a:xfrm>
            <a:off x="2313782" y="1725730"/>
            <a:ext cx="1080120" cy="57606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rPr>
              <a:t>Level 7 </a:t>
            </a:r>
          </a:p>
        </p:txBody>
      </p:sp>
      <p:sp>
        <p:nvSpPr>
          <p:cNvPr id="10" name="Rounded Rectangle 9"/>
          <p:cNvSpPr/>
          <p:nvPr/>
        </p:nvSpPr>
        <p:spPr>
          <a:xfrm>
            <a:off x="2317952" y="2486041"/>
            <a:ext cx="1080120" cy="57606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rPr>
              <a:t>Level 6 </a:t>
            </a:r>
          </a:p>
        </p:txBody>
      </p:sp>
      <p:sp>
        <p:nvSpPr>
          <p:cNvPr id="11" name="Rounded Rectangle 10"/>
          <p:cNvSpPr/>
          <p:nvPr/>
        </p:nvSpPr>
        <p:spPr>
          <a:xfrm>
            <a:off x="2351454" y="3224171"/>
            <a:ext cx="1080120" cy="57606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rPr>
              <a:t>Level 5</a:t>
            </a:r>
          </a:p>
        </p:txBody>
      </p:sp>
      <p:sp>
        <p:nvSpPr>
          <p:cNvPr id="12" name="Rounded Rectangle 11"/>
          <p:cNvSpPr/>
          <p:nvPr/>
        </p:nvSpPr>
        <p:spPr>
          <a:xfrm>
            <a:off x="2348500" y="4017727"/>
            <a:ext cx="1080120" cy="57606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rPr>
              <a:t>Level 4</a:t>
            </a:r>
          </a:p>
        </p:txBody>
      </p:sp>
      <p:sp>
        <p:nvSpPr>
          <p:cNvPr id="14" name="Rounded Rectangle 13"/>
          <p:cNvSpPr/>
          <p:nvPr/>
        </p:nvSpPr>
        <p:spPr>
          <a:xfrm>
            <a:off x="3753198" y="1752578"/>
            <a:ext cx="1368152" cy="576064"/>
          </a:xfrm>
          <a:prstGeom prst="roundRect">
            <a:avLst/>
          </a:prstGeom>
        </p:spPr>
        <p:style>
          <a:lnRef idx="2">
            <a:schemeClr val="accent1">
              <a:shade val="50000"/>
            </a:schemeClr>
          </a:lnRef>
          <a:fillRef idx="1002">
            <a:schemeClr val="dk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alibri" panose="020F0502020204030204"/>
                <a:ea typeface="+mn-ea"/>
                <a:cs typeface="+mn-cs"/>
              </a:rPr>
              <a:t>Advanced Higher Art &amp; Design</a:t>
            </a:r>
          </a:p>
        </p:txBody>
      </p:sp>
      <p:sp>
        <p:nvSpPr>
          <p:cNvPr id="15" name="Rounded Rectangle 14"/>
          <p:cNvSpPr/>
          <p:nvPr/>
        </p:nvSpPr>
        <p:spPr>
          <a:xfrm>
            <a:off x="3771127" y="2516700"/>
            <a:ext cx="1374224" cy="576064"/>
          </a:xfrm>
          <a:prstGeom prst="roundRect">
            <a:avLst/>
          </a:prstGeom>
        </p:spPr>
        <p:style>
          <a:lnRef idx="2">
            <a:schemeClr val="accent1">
              <a:shade val="50000"/>
            </a:schemeClr>
          </a:lnRef>
          <a:fillRef idx="1002">
            <a:schemeClr val="dk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alibri" panose="020F0502020204030204"/>
                <a:ea typeface="+mn-ea"/>
                <a:cs typeface="+mn-cs"/>
              </a:rPr>
              <a:t>Higher Art &amp; Design</a:t>
            </a:r>
          </a:p>
        </p:txBody>
      </p:sp>
      <p:sp>
        <p:nvSpPr>
          <p:cNvPr id="16" name="Rounded Rectangle 15"/>
          <p:cNvSpPr/>
          <p:nvPr/>
        </p:nvSpPr>
        <p:spPr>
          <a:xfrm>
            <a:off x="3779244" y="3266958"/>
            <a:ext cx="1374224" cy="576064"/>
          </a:xfrm>
          <a:prstGeom prst="roundRect">
            <a:avLst/>
          </a:prstGeom>
        </p:spPr>
        <p:style>
          <a:lnRef idx="2">
            <a:schemeClr val="accent1">
              <a:shade val="50000"/>
            </a:schemeClr>
          </a:lnRef>
          <a:fillRef idx="1002">
            <a:schemeClr val="dk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alibri" panose="020F0502020204030204"/>
                <a:ea typeface="+mn-ea"/>
                <a:cs typeface="+mn-cs"/>
              </a:rPr>
              <a:t>National 5 Art &amp; Design</a:t>
            </a:r>
          </a:p>
        </p:txBody>
      </p:sp>
      <p:sp>
        <p:nvSpPr>
          <p:cNvPr id="17" name="Rounded Rectangle 16"/>
          <p:cNvSpPr/>
          <p:nvPr/>
        </p:nvSpPr>
        <p:spPr>
          <a:xfrm>
            <a:off x="3779244" y="4030169"/>
            <a:ext cx="1365056" cy="576064"/>
          </a:xfrm>
          <a:prstGeom prst="roundRect">
            <a:avLst/>
          </a:prstGeom>
        </p:spPr>
        <p:style>
          <a:lnRef idx="2">
            <a:schemeClr val="accent1">
              <a:shade val="50000"/>
            </a:schemeClr>
          </a:lnRef>
          <a:fillRef idx="1002">
            <a:schemeClr val="dk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alibri" panose="020F0502020204030204"/>
                <a:ea typeface="+mn-ea"/>
                <a:cs typeface="+mn-cs"/>
              </a:rPr>
              <a:t>National 4 Art &amp; Design</a:t>
            </a:r>
          </a:p>
        </p:txBody>
      </p:sp>
      <p:sp>
        <p:nvSpPr>
          <p:cNvPr id="19" name="Rounded Rectangle 18"/>
          <p:cNvSpPr/>
          <p:nvPr/>
        </p:nvSpPr>
        <p:spPr>
          <a:xfrm>
            <a:off x="5324536" y="2948040"/>
            <a:ext cx="2022296" cy="569624"/>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alibri" panose="020F0502020204030204"/>
                <a:ea typeface="+mn-ea"/>
                <a:cs typeface="+mn-cs"/>
              </a:rPr>
              <a:t>FA Creative &amp; Digital Media</a:t>
            </a:r>
          </a:p>
        </p:txBody>
      </p:sp>
      <p:sp>
        <p:nvSpPr>
          <p:cNvPr id="20" name="Rounded Rectangle 19"/>
          <p:cNvSpPr/>
          <p:nvPr/>
        </p:nvSpPr>
        <p:spPr>
          <a:xfrm>
            <a:off x="7700055" y="2251467"/>
            <a:ext cx="2088232" cy="1258727"/>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BA (Hons) Art &amp; Design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BA (Hons) Graphic Design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Glasgow School of Art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HNC/D Art &amp; Design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HNC/D Visual Communications</a:t>
            </a:r>
          </a:p>
        </p:txBody>
      </p:sp>
      <p:sp>
        <p:nvSpPr>
          <p:cNvPr id="21" name="Rounded Rectangle 20"/>
          <p:cNvSpPr/>
          <p:nvPr/>
        </p:nvSpPr>
        <p:spPr>
          <a:xfrm>
            <a:off x="7708411" y="3670690"/>
            <a:ext cx="2068760" cy="576064"/>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NC Art &amp; Design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NC Graphic &amp; Digital Design</a:t>
            </a:r>
          </a:p>
        </p:txBody>
      </p:sp>
      <p:sp>
        <p:nvSpPr>
          <p:cNvPr id="22" name="Rounded Rectangle 21"/>
          <p:cNvSpPr/>
          <p:nvPr/>
        </p:nvSpPr>
        <p:spPr>
          <a:xfrm>
            <a:off x="7708411" y="4424316"/>
            <a:ext cx="2088232" cy="690389"/>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NQ Art &amp; Design Portfolio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NQ Introduction to the Creative Industries</a:t>
            </a:r>
          </a:p>
        </p:txBody>
      </p:sp>
      <p:sp>
        <p:nvSpPr>
          <p:cNvPr id="23" name="Rounded Rectangle 22"/>
          <p:cNvSpPr/>
          <p:nvPr/>
        </p:nvSpPr>
        <p:spPr>
          <a:xfrm>
            <a:off x="208696" y="1752578"/>
            <a:ext cx="456278" cy="301578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smtClean="0">
                <a:ln>
                  <a:noFill/>
                </a:ln>
                <a:solidFill>
                  <a:prstClr val="white"/>
                </a:solidFill>
                <a:effectLst/>
                <a:uLnTx/>
                <a:uFillTx/>
                <a:latin typeface="Calibri" panose="020F0502020204030204"/>
                <a:ea typeface="+mn-ea"/>
                <a:cs typeface="+mn-cs"/>
              </a:rPr>
              <a:t>SENIOR PHASE</a:t>
            </a:r>
            <a:r>
              <a:rPr kumimoji="0" lang="en-GB" sz="1800" b="0" i="0" u="none" strike="noStrike" kern="1200" cap="none" spc="0" normalizeH="0" baseline="0" noProof="0" dirty="0" smtClean="0">
                <a:ln>
                  <a:noFill/>
                </a:ln>
                <a:solidFill>
                  <a:prstClr val="white"/>
                </a:solidFill>
                <a:effectLst/>
                <a:uLnTx/>
                <a:uFillTx/>
                <a:latin typeface="Calibri" panose="020F0502020204030204"/>
                <a:ea typeface="+mn-ea"/>
                <a:cs typeface="+mn-cs"/>
              </a:rPr>
              <a:t> </a:t>
            </a: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7" name="Rounded Rectangle 26"/>
          <p:cNvSpPr/>
          <p:nvPr/>
        </p:nvSpPr>
        <p:spPr>
          <a:xfrm>
            <a:off x="1058184" y="3580273"/>
            <a:ext cx="1080120" cy="57606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rPr>
              <a:t>S</a:t>
            </a:r>
            <a:r>
              <a:rPr kumimoji="0" lang="en-GB" sz="1600" b="0" i="0" u="none" strike="noStrike" kern="1200" cap="none" spc="0" normalizeH="0" baseline="0" noProof="0" dirty="0" smtClean="0">
                <a:ln>
                  <a:noFill/>
                </a:ln>
                <a:solidFill>
                  <a:prstClr val="white"/>
                </a:solidFill>
                <a:effectLst/>
                <a:uLnTx/>
                <a:uFillTx/>
                <a:latin typeface="Calibri" panose="020F0502020204030204"/>
                <a:ea typeface="+mn-ea"/>
                <a:cs typeface="+mn-cs"/>
              </a:rPr>
              <a:t>4</a:t>
            </a:r>
            <a:endPar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8" name="Rounded Rectangle 27"/>
          <p:cNvSpPr/>
          <p:nvPr/>
        </p:nvSpPr>
        <p:spPr>
          <a:xfrm>
            <a:off x="1046842" y="2210596"/>
            <a:ext cx="1080120" cy="57606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smtClean="0">
                <a:ln>
                  <a:noFill/>
                </a:ln>
                <a:solidFill>
                  <a:prstClr val="white"/>
                </a:solidFill>
                <a:effectLst/>
                <a:uLnTx/>
                <a:uFillTx/>
                <a:latin typeface="Calibri" panose="020F0502020204030204"/>
                <a:ea typeface="+mn-ea"/>
                <a:cs typeface="+mn-cs"/>
              </a:rPr>
              <a:t>S5/6</a:t>
            </a:r>
            <a:endPar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9" name="Rounded Rectangle 28"/>
          <p:cNvSpPr/>
          <p:nvPr/>
        </p:nvSpPr>
        <p:spPr>
          <a:xfrm>
            <a:off x="1038529" y="915667"/>
            <a:ext cx="1080120" cy="57606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smtClean="0">
                <a:ln>
                  <a:noFill/>
                </a:ln>
                <a:solidFill>
                  <a:prstClr val="white"/>
                </a:solidFill>
                <a:effectLst/>
                <a:uLnTx/>
                <a:uFillTx/>
                <a:latin typeface="Calibri" panose="020F0502020204030204"/>
                <a:ea typeface="+mn-ea"/>
                <a:cs typeface="+mn-cs"/>
              </a:rPr>
              <a:t>YEAR</a:t>
            </a:r>
            <a:r>
              <a:rPr kumimoji="0" lang="en-GB" sz="1800" b="0" i="0" u="none" strike="noStrike" kern="1200" cap="none" spc="0" normalizeH="0" baseline="0" noProof="0" dirty="0" smtClean="0">
                <a:ln>
                  <a:noFill/>
                </a:ln>
                <a:solidFill>
                  <a:prstClr val="white"/>
                </a:solidFill>
                <a:effectLst/>
                <a:uLnTx/>
                <a:uFillTx/>
                <a:latin typeface="Calibri" panose="020F0502020204030204"/>
                <a:ea typeface="+mn-ea"/>
                <a:cs typeface="+mn-cs"/>
              </a:rPr>
              <a:t> </a:t>
            </a: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0" name="Rounded Rectangle 29"/>
          <p:cNvSpPr/>
          <p:nvPr/>
        </p:nvSpPr>
        <p:spPr>
          <a:xfrm>
            <a:off x="1058184" y="5331491"/>
            <a:ext cx="1080120" cy="57606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smtClean="0">
                <a:ln>
                  <a:noFill/>
                </a:ln>
                <a:solidFill>
                  <a:prstClr val="white"/>
                </a:solidFill>
                <a:effectLst/>
                <a:uLnTx/>
                <a:uFillTx/>
                <a:latin typeface="Calibri" panose="020F0502020204030204"/>
                <a:ea typeface="+mn-ea"/>
                <a:cs typeface="+mn-cs"/>
              </a:rPr>
              <a:t>S3</a:t>
            </a:r>
            <a:r>
              <a:rPr kumimoji="0" lang="en-GB" sz="1800" b="0" i="0" u="none" strike="noStrike" kern="1200" cap="none" spc="0" normalizeH="0" baseline="0" noProof="0" dirty="0" smtClean="0">
                <a:ln>
                  <a:noFill/>
                </a:ln>
                <a:solidFill>
                  <a:prstClr val="white"/>
                </a:solidFill>
                <a:effectLst/>
                <a:uLnTx/>
                <a:uFillTx/>
                <a:latin typeface="Calibri" panose="020F0502020204030204"/>
                <a:ea typeface="+mn-ea"/>
                <a:cs typeface="+mn-cs"/>
              </a:rPr>
              <a:t> </a:t>
            </a: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1" name="Rounded Rectangle 30"/>
          <p:cNvSpPr/>
          <p:nvPr/>
        </p:nvSpPr>
        <p:spPr>
          <a:xfrm>
            <a:off x="2303699" y="5333460"/>
            <a:ext cx="1080120" cy="57606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smtClean="0">
                <a:ln>
                  <a:noFill/>
                </a:ln>
                <a:solidFill>
                  <a:prstClr val="white"/>
                </a:solidFill>
                <a:effectLst/>
                <a:uLnTx/>
                <a:uFillTx/>
                <a:latin typeface="Calibri" panose="020F0502020204030204"/>
                <a:ea typeface="+mn-ea"/>
                <a:cs typeface="+mn-cs"/>
              </a:rPr>
              <a:t>CFE LEVEL 3/4</a:t>
            </a: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32" name="Straight Connector 31"/>
          <p:cNvCxnSpPr/>
          <p:nvPr/>
        </p:nvCxnSpPr>
        <p:spPr>
          <a:xfrm>
            <a:off x="360235" y="5211721"/>
            <a:ext cx="11226878"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33" name="Rounded Rectangle 32"/>
          <p:cNvSpPr/>
          <p:nvPr/>
        </p:nvSpPr>
        <p:spPr>
          <a:xfrm>
            <a:off x="1066648" y="6090802"/>
            <a:ext cx="1080120" cy="57606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smtClean="0">
                <a:ln>
                  <a:noFill/>
                </a:ln>
                <a:solidFill>
                  <a:prstClr val="white"/>
                </a:solidFill>
                <a:effectLst/>
                <a:uLnTx/>
                <a:uFillTx/>
                <a:latin typeface="Calibri" panose="020F0502020204030204"/>
                <a:ea typeface="+mn-ea"/>
                <a:cs typeface="+mn-cs"/>
              </a:rPr>
              <a:t>S1/2</a:t>
            </a:r>
            <a:r>
              <a:rPr kumimoji="0" lang="en-GB" sz="1800" b="0" i="0" u="none" strike="noStrike" kern="1200" cap="none" spc="0" normalizeH="0" baseline="0" noProof="0" dirty="0" smtClean="0">
                <a:ln>
                  <a:noFill/>
                </a:ln>
                <a:solidFill>
                  <a:prstClr val="white"/>
                </a:solidFill>
                <a:effectLst/>
                <a:uLnTx/>
                <a:uFillTx/>
                <a:latin typeface="Calibri" panose="020F0502020204030204"/>
                <a:ea typeface="+mn-ea"/>
                <a:cs typeface="+mn-cs"/>
              </a:rPr>
              <a:t> </a:t>
            </a: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4" name="Rounded Rectangle 33"/>
          <p:cNvSpPr/>
          <p:nvPr/>
        </p:nvSpPr>
        <p:spPr>
          <a:xfrm>
            <a:off x="2303699" y="6104331"/>
            <a:ext cx="1080120" cy="57606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smtClean="0">
                <a:ln>
                  <a:noFill/>
                </a:ln>
                <a:solidFill>
                  <a:prstClr val="white"/>
                </a:solidFill>
                <a:effectLst/>
                <a:uLnTx/>
                <a:uFillTx/>
                <a:latin typeface="Calibri" panose="020F0502020204030204"/>
                <a:ea typeface="+mn-ea"/>
                <a:cs typeface="+mn-cs"/>
              </a:rPr>
              <a:t>CFE LEVEL 3/4</a:t>
            </a: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5" name="Rounded Rectangle 34"/>
          <p:cNvSpPr/>
          <p:nvPr/>
        </p:nvSpPr>
        <p:spPr>
          <a:xfrm>
            <a:off x="158568" y="5333460"/>
            <a:ext cx="456278" cy="146965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smtClean="0">
                <a:ln>
                  <a:noFill/>
                </a:ln>
                <a:solidFill>
                  <a:prstClr val="white"/>
                </a:solidFill>
                <a:effectLst/>
                <a:uLnTx/>
                <a:uFillTx/>
                <a:latin typeface="Calibri" panose="020F0502020204030204"/>
                <a:ea typeface="+mn-ea"/>
                <a:cs typeface="+mn-cs"/>
              </a:rPr>
              <a:t>BGE PHASE</a:t>
            </a: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6" name="Rounded Rectangle 35"/>
          <p:cNvSpPr/>
          <p:nvPr/>
        </p:nvSpPr>
        <p:spPr>
          <a:xfrm>
            <a:off x="3726482" y="5343485"/>
            <a:ext cx="1374224" cy="576064"/>
          </a:xfrm>
          <a:prstGeom prst="roundRect">
            <a:avLst/>
          </a:prstGeom>
        </p:spPr>
        <p:style>
          <a:lnRef idx="2">
            <a:schemeClr val="accent1">
              <a:shade val="50000"/>
            </a:schemeClr>
          </a:lnRef>
          <a:fillRef idx="1002">
            <a:schemeClr val="dk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smtClean="0">
                <a:ln>
                  <a:noFill/>
                </a:ln>
                <a:solidFill>
                  <a:prstClr val="white"/>
                </a:solidFill>
                <a:effectLst/>
                <a:uLnTx/>
                <a:uFillTx/>
                <a:latin typeface="Calibri" panose="020F0502020204030204"/>
                <a:ea typeface="+mn-ea"/>
                <a:cs typeface="+mn-cs"/>
              </a:rPr>
              <a:t>Art &amp; Design</a:t>
            </a:r>
            <a:endParaRPr kumimoji="0" lang="en-GB"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7" name="Rounded Rectangle 36"/>
          <p:cNvSpPr/>
          <p:nvPr/>
        </p:nvSpPr>
        <p:spPr>
          <a:xfrm>
            <a:off x="3732017" y="6116490"/>
            <a:ext cx="1374224" cy="576064"/>
          </a:xfrm>
          <a:prstGeom prst="roundRect">
            <a:avLst/>
          </a:prstGeom>
        </p:spPr>
        <p:style>
          <a:lnRef idx="2">
            <a:schemeClr val="accent1">
              <a:shade val="50000"/>
            </a:schemeClr>
          </a:lnRef>
          <a:fillRef idx="1002">
            <a:schemeClr val="dk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smtClean="0">
                <a:ln>
                  <a:noFill/>
                </a:ln>
                <a:solidFill>
                  <a:prstClr val="white"/>
                </a:solidFill>
                <a:effectLst/>
                <a:uLnTx/>
                <a:uFillTx/>
                <a:latin typeface="Calibri" panose="020F0502020204030204"/>
                <a:ea typeface="+mn-ea"/>
                <a:cs typeface="+mn-cs"/>
              </a:rPr>
              <a:t>Art &amp; Design</a:t>
            </a:r>
            <a:endParaRPr kumimoji="0" lang="en-GB"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8" name="Rounded Rectangle 37"/>
          <p:cNvSpPr/>
          <p:nvPr/>
        </p:nvSpPr>
        <p:spPr>
          <a:xfrm>
            <a:off x="7726931" y="1634429"/>
            <a:ext cx="2088232" cy="576064"/>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smtClean="0">
                <a:ln>
                  <a:noFill/>
                </a:ln>
                <a:solidFill>
                  <a:prstClr val="black"/>
                </a:solidFill>
                <a:effectLst/>
                <a:uLnTx/>
                <a:uFillTx/>
                <a:latin typeface="Calibri" panose="020F0502020204030204"/>
                <a:ea typeface="+mn-ea"/>
                <a:cs typeface="+mn-cs"/>
              </a:rPr>
              <a:t>Courses</a:t>
            </a:r>
            <a:endPar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9" name="Rounded Rectangle 38"/>
          <p:cNvSpPr/>
          <p:nvPr/>
        </p:nvSpPr>
        <p:spPr>
          <a:xfrm>
            <a:off x="9873964" y="1634429"/>
            <a:ext cx="2088232" cy="576064"/>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smtClean="0">
                <a:ln>
                  <a:noFill/>
                </a:ln>
                <a:solidFill>
                  <a:prstClr val="black"/>
                </a:solidFill>
                <a:effectLst/>
                <a:uLnTx/>
                <a:uFillTx/>
                <a:latin typeface="Calibri" panose="020F0502020204030204"/>
                <a:ea typeface="+mn-ea"/>
                <a:cs typeface="+mn-cs"/>
              </a:rPr>
              <a:t>Employment</a:t>
            </a:r>
            <a:endPar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0" name="Rounded Rectangle 39"/>
          <p:cNvSpPr/>
          <p:nvPr/>
        </p:nvSpPr>
        <p:spPr>
          <a:xfrm>
            <a:off x="9873964" y="2293578"/>
            <a:ext cx="2088232" cy="576064"/>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smtClean="0">
                <a:ln>
                  <a:noFill/>
                </a:ln>
                <a:solidFill>
                  <a:prstClr val="black"/>
                </a:solidFill>
                <a:effectLst/>
                <a:uLnTx/>
                <a:uFillTx/>
                <a:latin typeface="Calibri" panose="020F0502020204030204"/>
                <a:ea typeface="+mn-ea"/>
                <a:cs typeface="+mn-cs"/>
              </a:rPr>
              <a:t>Architect</a:t>
            </a:r>
            <a:endPar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1" name="Rounded Rectangle 40"/>
          <p:cNvSpPr/>
          <p:nvPr/>
        </p:nvSpPr>
        <p:spPr>
          <a:xfrm>
            <a:off x="9924855" y="3639254"/>
            <a:ext cx="2088232" cy="576064"/>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smtClean="0">
                <a:ln>
                  <a:noFill/>
                </a:ln>
                <a:solidFill>
                  <a:prstClr val="black"/>
                </a:solidFill>
                <a:effectLst/>
                <a:uLnTx/>
                <a:uFillTx/>
                <a:latin typeface="Calibri" panose="020F0502020204030204"/>
                <a:ea typeface="+mn-ea"/>
                <a:cs typeface="+mn-cs"/>
              </a:rPr>
              <a:t>Games Designer</a:t>
            </a:r>
            <a:endPar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2" name="Rounded Rectangle 41"/>
          <p:cNvSpPr/>
          <p:nvPr/>
        </p:nvSpPr>
        <p:spPr>
          <a:xfrm>
            <a:off x="9873964" y="2976520"/>
            <a:ext cx="2088232" cy="576064"/>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smtClean="0">
                <a:ln>
                  <a:noFill/>
                </a:ln>
                <a:solidFill>
                  <a:prstClr val="black"/>
                </a:solidFill>
                <a:effectLst/>
                <a:uLnTx/>
                <a:uFillTx/>
                <a:latin typeface="Calibri" panose="020F0502020204030204"/>
                <a:ea typeface="+mn-ea"/>
                <a:cs typeface="+mn-cs"/>
              </a:rPr>
              <a:t>Fashion Designer</a:t>
            </a:r>
            <a:endPar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3" name="Rounded Rectangle 42"/>
          <p:cNvSpPr/>
          <p:nvPr/>
        </p:nvSpPr>
        <p:spPr>
          <a:xfrm>
            <a:off x="9964525" y="4345219"/>
            <a:ext cx="2088232" cy="576064"/>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smtClean="0">
                <a:ln>
                  <a:noFill/>
                </a:ln>
                <a:solidFill>
                  <a:prstClr val="black"/>
                </a:solidFill>
                <a:effectLst/>
                <a:uLnTx/>
                <a:uFillTx/>
                <a:latin typeface="Calibri" panose="020F0502020204030204"/>
                <a:ea typeface="+mn-ea"/>
                <a:cs typeface="+mn-cs"/>
              </a:rPr>
              <a:t>Art Therapist</a:t>
            </a:r>
            <a:endPar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376840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6216" y="157512"/>
            <a:ext cx="7239000" cy="563398"/>
          </a:xfrm>
        </p:spPr>
        <p:txBody>
          <a:bodyPr>
            <a:normAutofit fontScale="90000"/>
          </a:bodyPr>
          <a:lstStyle/>
          <a:p>
            <a:pPr algn="ctr"/>
            <a:r>
              <a:rPr lang="en-GB" dirty="0" smtClean="0"/>
              <a:t>COMPUTING SCIENCE PATHWAY</a:t>
            </a:r>
            <a:endParaRPr lang="en-GB" dirty="0"/>
          </a:p>
        </p:txBody>
      </p:sp>
      <p:sp>
        <p:nvSpPr>
          <p:cNvPr id="5" name="Title 1"/>
          <p:cNvSpPr txBox="1">
            <a:spLocks/>
          </p:cNvSpPr>
          <p:nvPr/>
        </p:nvSpPr>
        <p:spPr>
          <a:xfrm>
            <a:off x="2346333" y="907470"/>
            <a:ext cx="7239000" cy="576064"/>
          </a:xfrm>
          <a:prstGeom prst="rect">
            <a:avLst/>
          </a:prstGeom>
        </p:spPr>
        <p:txBody>
          <a:bodyPr vert="horz" lIns="45720" tIns="0" rIns="45720" bIns="0" anchor="b" anchorCtr="0">
            <a:normAutofit fontScale="97500"/>
          </a:bodyPr>
          <a:lstStyle>
            <a:lvl1pPr algn="l" rtl="0" eaLnBrk="1" latinLnBrk="0" hangingPunct="1">
              <a:spcBef>
                <a:spcPct val="0"/>
              </a:spcBef>
              <a:buNone/>
              <a:defRPr kumimoji="0" sz="3800" b="1" kern="1200" cap="all" baseline="0">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latin typeface="+mj-lt"/>
                <a:ea typeface="+mj-ea"/>
                <a:cs typeface="+mj-cs"/>
              </a:defRPr>
            </a:lvl1pPr>
            <a:extLst/>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GB" sz="3800" b="1" i="0" u="none" strike="noStrike" kern="1200" cap="all" spc="0" normalizeH="0" baseline="0" noProof="0" dirty="0">
              <a:ln w="500">
                <a:solidFill>
                  <a:srgbClr val="44546A">
                    <a:shade val="20000"/>
                    <a:satMod val="120000"/>
                  </a:srgbClr>
                </a:solidFill>
              </a:ln>
              <a:gradFill>
                <a:gsLst>
                  <a:gs pos="0">
                    <a:srgbClr val="FFC000">
                      <a:tint val="13000"/>
                    </a:srgbClr>
                  </a:gs>
                  <a:gs pos="10000">
                    <a:srgbClr val="FFC000">
                      <a:tint val="20000"/>
                    </a:srgbClr>
                  </a:gs>
                  <a:gs pos="49000">
                    <a:srgbClr val="FFC000">
                      <a:tint val="70000"/>
                    </a:srgbClr>
                  </a:gs>
                  <a:gs pos="50000">
                    <a:srgbClr val="FFC000">
                      <a:tint val="97000"/>
                    </a:srgbClr>
                  </a:gs>
                  <a:gs pos="100000">
                    <a:srgbClr val="FFC000">
                      <a:tint val="20000"/>
                    </a:srgbClr>
                  </a:gs>
                </a:gsLst>
                <a:lin ang="5400000" scaled="1"/>
              </a:gradFill>
              <a:effectLst/>
              <a:uLnTx/>
              <a:uFillTx/>
              <a:latin typeface="Calibri Light" panose="020F0302020204030204"/>
              <a:ea typeface="+mj-ea"/>
              <a:cs typeface="+mj-cs"/>
            </a:endParaRPr>
          </a:p>
        </p:txBody>
      </p:sp>
      <p:sp>
        <p:nvSpPr>
          <p:cNvPr id="6" name="Title 1"/>
          <p:cNvSpPr txBox="1">
            <a:spLocks/>
          </p:cNvSpPr>
          <p:nvPr/>
        </p:nvSpPr>
        <p:spPr>
          <a:xfrm>
            <a:off x="1986216" y="523920"/>
            <a:ext cx="7239000" cy="927234"/>
          </a:xfrm>
          <a:prstGeom prst="rect">
            <a:avLst/>
          </a:prstGeom>
        </p:spPr>
        <p:txBody>
          <a:bodyPr vert="horz" lIns="45720" tIns="0" rIns="45720" bIns="0" anchor="b" anchorCtr="0">
            <a:normAutofit/>
          </a:bodyPr>
          <a:lstStyle>
            <a:lvl1pPr algn="l" rtl="0" eaLnBrk="1" latinLnBrk="0" hangingPunct="1">
              <a:spcBef>
                <a:spcPct val="0"/>
              </a:spcBef>
              <a:buNone/>
              <a:defRPr kumimoji="0" sz="3800" b="1" kern="1200" cap="all" baseline="0">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latin typeface="+mj-lt"/>
                <a:ea typeface="+mj-ea"/>
                <a:cs typeface="+mj-cs"/>
              </a:defRPr>
            </a:lvl1pPr>
            <a:extLst/>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GB" sz="3800" b="1" i="0" u="none" strike="noStrike" kern="1200" cap="all" spc="0" normalizeH="0" baseline="0" noProof="0" dirty="0">
              <a:ln w="500">
                <a:solidFill>
                  <a:srgbClr val="44546A">
                    <a:shade val="20000"/>
                    <a:satMod val="120000"/>
                  </a:srgbClr>
                </a:solidFill>
              </a:ln>
              <a:gradFill>
                <a:gsLst>
                  <a:gs pos="0">
                    <a:srgbClr val="FFC000">
                      <a:tint val="13000"/>
                    </a:srgbClr>
                  </a:gs>
                  <a:gs pos="10000">
                    <a:srgbClr val="FFC000">
                      <a:tint val="20000"/>
                    </a:srgbClr>
                  </a:gs>
                  <a:gs pos="49000">
                    <a:srgbClr val="FFC000">
                      <a:tint val="70000"/>
                    </a:srgbClr>
                  </a:gs>
                  <a:gs pos="50000">
                    <a:srgbClr val="FFC000">
                      <a:tint val="97000"/>
                    </a:srgbClr>
                  </a:gs>
                  <a:gs pos="100000">
                    <a:srgbClr val="FFC000">
                      <a:tint val="20000"/>
                    </a:srgbClr>
                  </a:gs>
                </a:gsLst>
                <a:lin ang="5400000" scaled="1"/>
              </a:gradFill>
              <a:effectLst/>
              <a:uLnTx/>
              <a:uFillTx/>
              <a:latin typeface="Calibri Light" panose="020F0302020204030204"/>
              <a:ea typeface="+mj-ea"/>
              <a:cs typeface="+mj-cs"/>
            </a:endParaRPr>
          </a:p>
        </p:txBody>
      </p:sp>
      <p:sp>
        <p:nvSpPr>
          <p:cNvPr id="7" name="Content Placeholder 2"/>
          <p:cNvSpPr>
            <a:spLocks noGrp="1"/>
          </p:cNvSpPr>
          <p:nvPr>
            <p:ph idx="1"/>
          </p:nvPr>
        </p:nvSpPr>
        <p:spPr>
          <a:xfrm>
            <a:off x="1697304" y="1180021"/>
            <a:ext cx="7704856" cy="4322880"/>
          </a:xfrm>
        </p:spPr>
        <p:txBody>
          <a:bodyPr/>
          <a:lstStyle/>
          <a:p>
            <a:pPr marL="0" indent="0">
              <a:buNone/>
            </a:pPr>
            <a:r>
              <a:rPr lang="en-GB" b="1" dirty="0"/>
              <a:t> </a:t>
            </a:r>
            <a:endParaRPr lang="en-GB" dirty="0"/>
          </a:p>
        </p:txBody>
      </p:sp>
      <p:sp>
        <p:nvSpPr>
          <p:cNvPr id="8" name="Rounded Rectangle 7"/>
          <p:cNvSpPr/>
          <p:nvPr/>
        </p:nvSpPr>
        <p:spPr>
          <a:xfrm>
            <a:off x="2004953" y="783687"/>
            <a:ext cx="1080120" cy="57606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rPr>
              <a:t>SCQF</a:t>
            </a: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sp>
        <p:nvSpPr>
          <p:cNvPr id="9" name="Rounded Rectangle 8"/>
          <p:cNvSpPr/>
          <p:nvPr/>
        </p:nvSpPr>
        <p:spPr>
          <a:xfrm>
            <a:off x="3182175" y="798036"/>
            <a:ext cx="1442161" cy="576064"/>
          </a:xfrm>
          <a:prstGeom prst="roundRect">
            <a:avLst/>
          </a:prstGeom>
        </p:spPr>
        <p:style>
          <a:lnRef idx="2">
            <a:schemeClr val="accent1">
              <a:shade val="50000"/>
            </a:schemeClr>
          </a:lnRef>
          <a:fillRef idx="1002">
            <a:schemeClr val="dk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rPr>
              <a:t>Course</a:t>
            </a:r>
          </a:p>
        </p:txBody>
      </p:sp>
      <p:sp>
        <p:nvSpPr>
          <p:cNvPr id="10" name="Rounded Rectangle 9"/>
          <p:cNvSpPr/>
          <p:nvPr/>
        </p:nvSpPr>
        <p:spPr>
          <a:xfrm>
            <a:off x="6048792" y="842989"/>
            <a:ext cx="1602432" cy="512048"/>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rPr>
              <a:t>School College Partnerships</a:t>
            </a:r>
          </a:p>
        </p:txBody>
      </p:sp>
      <p:sp>
        <p:nvSpPr>
          <p:cNvPr id="11" name="Rounded Rectangle 10"/>
          <p:cNvSpPr/>
          <p:nvPr/>
        </p:nvSpPr>
        <p:spPr>
          <a:xfrm>
            <a:off x="8875443" y="785391"/>
            <a:ext cx="2088232" cy="544056"/>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Future Pathways</a:t>
            </a:r>
          </a:p>
        </p:txBody>
      </p:sp>
      <p:sp>
        <p:nvSpPr>
          <p:cNvPr id="12" name="Rounded Rectangle 11"/>
          <p:cNvSpPr/>
          <p:nvPr/>
        </p:nvSpPr>
        <p:spPr>
          <a:xfrm>
            <a:off x="2004953" y="1539945"/>
            <a:ext cx="1080120" cy="57606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rPr>
              <a:t>Level 7 </a:t>
            </a:r>
          </a:p>
        </p:txBody>
      </p:sp>
      <p:sp>
        <p:nvSpPr>
          <p:cNvPr id="13" name="Rounded Rectangle 12"/>
          <p:cNvSpPr/>
          <p:nvPr/>
        </p:nvSpPr>
        <p:spPr>
          <a:xfrm>
            <a:off x="2004953" y="2320944"/>
            <a:ext cx="1080120" cy="57606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rPr>
              <a:t>Level 6 </a:t>
            </a:r>
          </a:p>
        </p:txBody>
      </p:sp>
      <p:sp>
        <p:nvSpPr>
          <p:cNvPr id="14" name="Rounded Rectangle 13"/>
          <p:cNvSpPr/>
          <p:nvPr/>
        </p:nvSpPr>
        <p:spPr>
          <a:xfrm>
            <a:off x="2004953" y="3101943"/>
            <a:ext cx="1080120" cy="57606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rPr>
              <a:t>Level 5</a:t>
            </a:r>
          </a:p>
        </p:txBody>
      </p:sp>
      <p:sp>
        <p:nvSpPr>
          <p:cNvPr id="15" name="Rounded Rectangle 14"/>
          <p:cNvSpPr/>
          <p:nvPr/>
        </p:nvSpPr>
        <p:spPr>
          <a:xfrm>
            <a:off x="2004953" y="3881878"/>
            <a:ext cx="1080120" cy="57606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alibri" panose="020F0502020204030204"/>
                <a:ea typeface="+mn-ea"/>
                <a:cs typeface="+mn-cs"/>
              </a:rPr>
              <a:t>Level 4</a:t>
            </a:r>
          </a:p>
        </p:txBody>
      </p:sp>
      <p:sp>
        <p:nvSpPr>
          <p:cNvPr id="16" name="Rounded Rectangle 15"/>
          <p:cNvSpPr/>
          <p:nvPr/>
        </p:nvSpPr>
        <p:spPr>
          <a:xfrm>
            <a:off x="3191344" y="1538181"/>
            <a:ext cx="1432992" cy="576064"/>
          </a:xfrm>
          <a:prstGeom prst="roundRect">
            <a:avLst/>
          </a:prstGeom>
        </p:spPr>
        <p:style>
          <a:lnRef idx="2">
            <a:schemeClr val="accent1">
              <a:shade val="50000"/>
            </a:schemeClr>
          </a:lnRef>
          <a:fillRef idx="1002">
            <a:schemeClr val="dk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alibri" panose="020F0502020204030204"/>
                <a:ea typeface="+mn-ea"/>
                <a:cs typeface="+mn-cs"/>
              </a:rPr>
              <a:t>Advanced Higher Computing Science</a:t>
            </a:r>
          </a:p>
        </p:txBody>
      </p:sp>
      <p:sp>
        <p:nvSpPr>
          <p:cNvPr id="17" name="Rounded Rectangle 16"/>
          <p:cNvSpPr/>
          <p:nvPr/>
        </p:nvSpPr>
        <p:spPr>
          <a:xfrm>
            <a:off x="3184984" y="2331333"/>
            <a:ext cx="1382918" cy="576064"/>
          </a:xfrm>
          <a:prstGeom prst="roundRect">
            <a:avLst/>
          </a:prstGeom>
        </p:spPr>
        <p:style>
          <a:lnRef idx="2">
            <a:schemeClr val="accent1">
              <a:shade val="50000"/>
            </a:schemeClr>
          </a:lnRef>
          <a:fillRef idx="1002">
            <a:schemeClr val="dk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alibri" panose="020F0502020204030204"/>
                <a:ea typeface="+mn-ea"/>
                <a:cs typeface="+mn-cs"/>
              </a:rPr>
              <a:t>Higher Computing Science</a:t>
            </a:r>
          </a:p>
        </p:txBody>
      </p:sp>
      <p:sp>
        <p:nvSpPr>
          <p:cNvPr id="18" name="Rounded Rectangle 17"/>
          <p:cNvSpPr/>
          <p:nvPr/>
        </p:nvSpPr>
        <p:spPr>
          <a:xfrm>
            <a:off x="3191344" y="3122237"/>
            <a:ext cx="1376558" cy="538095"/>
          </a:xfrm>
          <a:prstGeom prst="roundRect">
            <a:avLst/>
          </a:prstGeom>
        </p:spPr>
        <p:style>
          <a:lnRef idx="2">
            <a:schemeClr val="accent1">
              <a:shade val="50000"/>
            </a:schemeClr>
          </a:lnRef>
          <a:fillRef idx="1002">
            <a:schemeClr val="dk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alibri" panose="020F0502020204030204"/>
                <a:ea typeface="+mn-ea"/>
                <a:cs typeface="+mn-cs"/>
              </a:rPr>
              <a:t>National 5 Computing Science</a:t>
            </a:r>
          </a:p>
        </p:txBody>
      </p:sp>
      <p:sp>
        <p:nvSpPr>
          <p:cNvPr id="19" name="Rounded Rectangle 18"/>
          <p:cNvSpPr/>
          <p:nvPr/>
        </p:nvSpPr>
        <p:spPr>
          <a:xfrm>
            <a:off x="3173398" y="3873987"/>
            <a:ext cx="1394503" cy="576064"/>
          </a:xfrm>
          <a:prstGeom prst="roundRect">
            <a:avLst/>
          </a:prstGeom>
        </p:spPr>
        <p:style>
          <a:lnRef idx="2">
            <a:schemeClr val="accent1">
              <a:shade val="50000"/>
            </a:schemeClr>
          </a:lnRef>
          <a:fillRef idx="1002">
            <a:schemeClr val="dk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alibri" panose="020F0502020204030204"/>
                <a:ea typeface="+mn-ea"/>
                <a:cs typeface="+mn-cs"/>
              </a:rPr>
              <a:t>National 4 Computing Science</a:t>
            </a:r>
          </a:p>
        </p:txBody>
      </p:sp>
      <p:sp>
        <p:nvSpPr>
          <p:cNvPr id="20" name="Rounded Rectangle 19"/>
          <p:cNvSpPr/>
          <p:nvPr/>
        </p:nvSpPr>
        <p:spPr>
          <a:xfrm>
            <a:off x="6095603" y="1705403"/>
            <a:ext cx="1537557" cy="863321"/>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alibri" panose="020F0502020204030204"/>
                <a:ea typeface="+mn-ea"/>
                <a:cs typeface="+mn-cs"/>
              </a:rPr>
              <a:t>FA Information Tech (Software Development)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alibri" panose="020F0502020204030204"/>
                <a:ea typeface="+mn-ea"/>
                <a:cs typeface="+mn-cs"/>
              </a:rPr>
              <a:t>NPA Computer Games</a:t>
            </a:r>
          </a:p>
        </p:txBody>
      </p:sp>
      <p:sp>
        <p:nvSpPr>
          <p:cNvPr id="21" name="Rounded Rectangle 20"/>
          <p:cNvSpPr/>
          <p:nvPr/>
        </p:nvSpPr>
        <p:spPr>
          <a:xfrm>
            <a:off x="7776729" y="2064392"/>
            <a:ext cx="2088232" cy="1843586"/>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BSc (Hons) Computing Science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BSc (Hons) Data Science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HNC/D Computer Software Development</a:t>
            </a:r>
          </a:p>
        </p:txBody>
      </p:sp>
      <p:sp>
        <p:nvSpPr>
          <p:cNvPr id="22" name="Rounded Rectangle 21"/>
          <p:cNvSpPr/>
          <p:nvPr/>
        </p:nvSpPr>
        <p:spPr>
          <a:xfrm>
            <a:off x="7796201" y="4022111"/>
            <a:ext cx="2068760" cy="541968"/>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NC Computing</a:t>
            </a:r>
          </a:p>
        </p:txBody>
      </p:sp>
      <p:sp>
        <p:nvSpPr>
          <p:cNvPr id="26" name="Rounded Rectangle 25"/>
          <p:cNvSpPr/>
          <p:nvPr/>
        </p:nvSpPr>
        <p:spPr>
          <a:xfrm>
            <a:off x="4830561" y="3101943"/>
            <a:ext cx="1161784" cy="576064"/>
          </a:xfrm>
          <a:prstGeom prst="roundRect">
            <a:avLst/>
          </a:prstGeom>
        </p:spPr>
        <p:style>
          <a:lnRef idx="2">
            <a:schemeClr val="accent1">
              <a:shade val="50000"/>
            </a:schemeClr>
          </a:lnRef>
          <a:fillRef idx="1002">
            <a:schemeClr val="dk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alibri" panose="020F0502020204030204"/>
                <a:ea typeface="+mn-ea"/>
                <a:cs typeface="+mn-cs"/>
              </a:rPr>
              <a:t>NPA Cyber Security</a:t>
            </a:r>
          </a:p>
        </p:txBody>
      </p:sp>
      <p:sp>
        <p:nvSpPr>
          <p:cNvPr id="30" name="Rounded Rectangle 29"/>
          <p:cNvSpPr/>
          <p:nvPr/>
        </p:nvSpPr>
        <p:spPr>
          <a:xfrm>
            <a:off x="6094821" y="2816002"/>
            <a:ext cx="1602431" cy="863321"/>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alibri" panose="020F0502020204030204"/>
                <a:ea typeface="+mn-ea"/>
                <a:cs typeface="+mn-cs"/>
              </a:rPr>
              <a:t>Online Intro to Raspberry Pi</a:t>
            </a:r>
          </a:p>
        </p:txBody>
      </p:sp>
      <p:sp>
        <p:nvSpPr>
          <p:cNvPr id="31" name="Rounded Rectangle 30"/>
          <p:cNvSpPr/>
          <p:nvPr/>
        </p:nvSpPr>
        <p:spPr>
          <a:xfrm>
            <a:off x="767171" y="3101943"/>
            <a:ext cx="1080120" cy="57606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rPr>
              <a:t>S</a:t>
            </a:r>
            <a:r>
              <a:rPr kumimoji="0" lang="en-GB" sz="1600" b="0" i="0" u="none" strike="noStrike" kern="1200" cap="none" spc="0" normalizeH="0" baseline="0" noProof="0" dirty="0" smtClean="0">
                <a:ln>
                  <a:noFill/>
                </a:ln>
                <a:solidFill>
                  <a:prstClr val="white"/>
                </a:solidFill>
                <a:effectLst/>
                <a:uLnTx/>
                <a:uFillTx/>
                <a:latin typeface="Calibri" panose="020F0502020204030204"/>
                <a:ea typeface="+mn-ea"/>
                <a:cs typeface="+mn-cs"/>
              </a:rPr>
              <a:t>4</a:t>
            </a:r>
            <a:endPar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2" name="Rounded Rectangle 31"/>
          <p:cNvSpPr/>
          <p:nvPr/>
        </p:nvSpPr>
        <p:spPr>
          <a:xfrm>
            <a:off x="741660" y="1896878"/>
            <a:ext cx="1080120" cy="57606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smtClean="0">
                <a:ln>
                  <a:noFill/>
                </a:ln>
                <a:solidFill>
                  <a:prstClr val="white"/>
                </a:solidFill>
                <a:effectLst/>
                <a:uLnTx/>
                <a:uFillTx/>
                <a:latin typeface="Calibri" panose="020F0502020204030204"/>
                <a:ea typeface="+mn-ea"/>
                <a:cs typeface="+mn-cs"/>
              </a:rPr>
              <a:t>S5/6</a:t>
            </a:r>
            <a:endPar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3" name="Rounded Rectangle 32"/>
          <p:cNvSpPr/>
          <p:nvPr/>
        </p:nvSpPr>
        <p:spPr>
          <a:xfrm>
            <a:off x="741660" y="783687"/>
            <a:ext cx="1080120" cy="57606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smtClean="0">
                <a:ln>
                  <a:noFill/>
                </a:ln>
                <a:solidFill>
                  <a:prstClr val="white"/>
                </a:solidFill>
                <a:effectLst/>
                <a:uLnTx/>
                <a:uFillTx/>
                <a:latin typeface="Calibri" panose="020F0502020204030204"/>
                <a:ea typeface="+mn-ea"/>
                <a:cs typeface="+mn-cs"/>
              </a:rPr>
              <a:t>YEAR</a:t>
            </a:r>
            <a:r>
              <a:rPr kumimoji="0" lang="en-GB" sz="1800" b="0" i="0" u="none" strike="noStrike" kern="1200" cap="none" spc="0" normalizeH="0" baseline="0" noProof="0" dirty="0" smtClean="0">
                <a:ln>
                  <a:noFill/>
                </a:ln>
                <a:solidFill>
                  <a:prstClr val="white"/>
                </a:solidFill>
                <a:effectLst/>
                <a:uLnTx/>
                <a:uFillTx/>
                <a:latin typeface="Calibri" panose="020F0502020204030204"/>
                <a:ea typeface="+mn-ea"/>
                <a:cs typeface="+mn-cs"/>
              </a:rPr>
              <a:t> </a:t>
            </a: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4" name="Rounded Rectangle 33"/>
          <p:cNvSpPr/>
          <p:nvPr/>
        </p:nvSpPr>
        <p:spPr>
          <a:xfrm>
            <a:off x="74510" y="1265162"/>
            <a:ext cx="456278" cy="250907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smtClean="0">
                <a:ln>
                  <a:noFill/>
                </a:ln>
                <a:solidFill>
                  <a:prstClr val="white"/>
                </a:solidFill>
                <a:effectLst/>
                <a:uLnTx/>
                <a:uFillTx/>
                <a:latin typeface="Calibri" panose="020F0502020204030204"/>
                <a:ea typeface="+mn-ea"/>
                <a:cs typeface="+mn-cs"/>
              </a:rPr>
              <a:t>SENIOR PHASE</a:t>
            </a:r>
            <a:r>
              <a:rPr kumimoji="0" lang="en-GB" sz="1800" b="0" i="0" u="none" strike="noStrike" kern="1200" cap="none" spc="0" normalizeH="0" baseline="0" noProof="0" dirty="0" smtClean="0">
                <a:ln>
                  <a:noFill/>
                </a:ln>
                <a:solidFill>
                  <a:prstClr val="white"/>
                </a:solidFill>
                <a:effectLst/>
                <a:uLnTx/>
                <a:uFillTx/>
                <a:latin typeface="Calibri" panose="020F0502020204030204"/>
                <a:ea typeface="+mn-ea"/>
                <a:cs typeface="+mn-cs"/>
              </a:rPr>
              <a:t> </a:t>
            </a: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48" name="Straight Connector 47"/>
          <p:cNvCxnSpPr/>
          <p:nvPr/>
        </p:nvCxnSpPr>
        <p:spPr>
          <a:xfrm>
            <a:off x="435353" y="4850069"/>
            <a:ext cx="11226878"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49" name="Rounded Rectangle 48"/>
          <p:cNvSpPr/>
          <p:nvPr/>
        </p:nvSpPr>
        <p:spPr>
          <a:xfrm>
            <a:off x="767171" y="5067918"/>
            <a:ext cx="1080120" cy="57606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smtClean="0">
                <a:ln>
                  <a:noFill/>
                </a:ln>
                <a:solidFill>
                  <a:prstClr val="white"/>
                </a:solidFill>
                <a:effectLst/>
                <a:uLnTx/>
                <a:uFillTx/>
                <a:latin typeface="Calibri" panose="020F0502020204030204"/>
                <a:ea typeface="+mn-ea"/>
                <a:cs typeface="+mn-cs"/>
              </a:rPr>
              <a:t>S3</a:t>
            </a:r>
            <a:r>
              <a:rPr kumimoji="0" lang="en-GB" sz="1800" b="0" i="0" u="none" strike="noStrike" kern="1200" cap="none" spc="0" normalizeH="0" baseline="0" noProof="0" dirty="0" smtClean="0">
                <a:ln>
                  <a:noFill/>
                </a:ln>
                <a:solidFill>
                  <a:prstClr val="white"/>
                </a:solidFill>
                <a:effectLst/>
                <a:uLnTx/>
                <a:uFillTx/>
                <a:latin typeface="Calibri" panose="020F0502020204030204"/>
                <a:ea typeface="+mn-ea"/>
                <a:cs typeface="+mn-cs"/>
              </a:rPr>
              <a:t> </a:t>
            </a: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0" name="Rounded Rectangle 49"/>
          <p:cNvSpPr/>
          <p:nvPr/>
        </p:nvSpPr>
        <p:spPr>
          <a:xfrm>
            <a:off x="1980527" y="5063654"/>
            <a:ext cx="1080120" cy="57606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smtClean="0">
                <a:ln>
                  <a:noFill/>
                </a:ln>
                <a:solidFill>
                  <a:prstClr val="white"/>
                </a:solidFill>
                <a:effectLst/>
                <a:uLnTx/>
                <a:uFillTx/>
                <a:latin typeface="Calibri" panose="020F0502020204030204"/>
                <a:ea typeface="+mn-ea"/>
                <a:cs typeface="+mn-cs"/>
              </a:rPr>
              <a:t>CFE LEVEL 3/4</a:t>
            </a: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1" name="Rounded Rectangle 50"/>
          <p:cNvSpPr/>
          <p:nvPr/>
        </p:nvSpPr>
        <p:spPr>
          <a:xfrm>
            <a:off x="767171" y="5819541"/>
            <a:ext cx="1080120" cy="57606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smtClean="0">
                <a:ln>
                  <a:noFill/>
                </a:ln>
                <a:solidFill>
                  <a:prstClr val="white"/>
                </a:solidFill>
                <a:effectLst/>
                <a:uLnTx/>
                <a:uFillTx/>
                <a:latin typeface="Calibri" panose="020F0502020204030204"/>
                <a:ea typeface="+mn-ea"/>
                <a:cs typeface="+mn-cs"/>
              </a:rPr>
              <a:t>S1/2</a:t>
            </a:r>
            <a:r>
              <a:rPr kumimoji="0" lang="en-GB" sz="1800" b="0" i="0" u="none" strike="noStrike" kern="1200" cap="none" spc="0" normalizeH="0" baseline="0" noProof="0" dirty="0" smtClean="0">
                <a:ln>
                  <a:noFill/>
                </a:ln>
                <a:solidFill>
                  <a:prstClr val="white"/>
                </a:solidFill>
                <a:effectLst/>
                <a:uLnTx/>
                <a:uFillTx/>
                <a:latin typeface="Calibri" panose="020F0502020204030204"/>
                <a:ea typeface="+mn-ea"/>
                <a:cs typeface="+mn-cs"/>
              </a:rPr>
              <a:t> </a:t>
            </a: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2" name="Rounded Rectangle 51"/>
          <p:cNvSpPr/>
          <p:nvPr/>
        </p:nvSpPr>
        <p:spPr>
          <a:xfrm>
            <a:off x="1984017" y="5831469"/>
            <a:ext cx="1080120" cy="57606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smtClean="0">
                <a:ln>
                  <a:noFill/>
                </a:ln>
                <a:solidFill>
                  <a:prstClr val="white"/>
                </a:solidFill>
                <a:effectLst/>
                <a:uLnTx/>
                <a:uFillTx/>
                <a:latin typeface="Calibri" panose="020F0502020204030204"/>
                <a:ea typeface="+mn-ea"/>
                <a:cs typeface="+mn-cs"/>
              </a:rPr>
              <a:t>CFE LEVEL 3/4</a:t>
            </a: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3" name="Rounded Rectangle 52"/>
          <p:cNvSpPr/>
          <p:nvPr/>
        </p:nvSpPr>
        <p:spPr>
          <a:xfrm>
            <a:off x="101125" y="4989290"/>
            <a:ext cx="456278" cy="146965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smtClean="0">
                <a:ln>
                  <a:noFill/>
                </a:ln>
                <a:solidFill>
                  <a:prstClr val="white"/>
                </a:solidFill>
                <a:effectLst/>
                <a:uLnTx/>
                <a:uFillTx/>
                <a:latin typeface="Calibri" panose="020F0502020204030204"/>
                <a:ea typeface="+mn-ea"/>
                <a:cs typeface="+mn-cs"/>
              </a:rPr>
              <a:t>BGE PHASE</a:t>
            </a: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4" name="Rounded Rectangle 53"/>
          <p:cNvSpPr/>
          <p:nvPr/>
        </p:nvSpPr>
        <p:spPr>
          <a:xfrm>
            <a:off x="3193679" y="5040691"/>
            <a:ext cx="1374224" cy="576064"/>
          </a:xfrm>
          <a:prstGeom prst="roundRect">
            <a:avLst/>
          </a:prstGeom>
        </p:spPr>
        <p:style>
          <a:lnRef idx="2">
            <a:schemeClr val="accent1">
              <a:shade val="50000"/>
            </a:schemeClr>
          </a:lnRef>
          <a:fillRef idx="1002">
            <a:schemeClr val="dk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smtClean="0">
                <a:ln>
                  <a:noFill/>
                </a:ln>
                <a:solidFill>
                  <a:prstClr val="white"/>
                </a:solidFill>
                <a:effectLst/>
                <a:uLnTx/>
                <a:uFillTx/>
                <a:latin typeface="Calibri" panose="020F0502020204030204"/>
                <a:ea typeface="+mn-ea"/>
                <a:cs typeface="+mn-cs"/>
              </a:rPr>
              <a:t>Computing</a:t>
            </a:r>
            <a:endParaRPr kumimoji="0" lang="en-GB"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5" name="Rounded Rectangle 54"/>
          <p:cNvSpPr/>
          <p:nvPr/>
        </p:nvSpPr>
        <p:spPr>
          <a:xfrm>
            <a:off x="3195170" y="5835571"/>
            <a:ext cx="1374224" cy="576064"/>
          </a:xfrm>
          <a:prstGeom prst="roundRect">
            <a:avLst/>
          </a:prstGeom>
        </p:spPr>
        <p:style>
          <a:lnRef idx="2">
            <a:schemeClr val="accent1">
              <a:shade val="50000"/>
            </a:schemeClr>
          </a:lnRef>
          <a:fillRef idx="1002">
            <a:schemeClr val="dk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smtClean="0">
                <a:ln>
                  <a:noFill/>
                </a:ln>
                <a:solidFill>
                  <a:prstClr val="white"/>
                </a:solidFill>
                <a:effectLst/>
                <a:uLnTx/>
                <a:uFillTx/>
                <a:latin typeface="Calibri" panose="020F0502020204030204"/>
                <a:ea typeface="+mn-ea"/>
                <a:cs typeface="+mn-cs"/>
              </a:rPr>
              <a:t>Computing</a:t>
            </a:r>
            <a:endParaRPr kumimoji="0" lang="en-GB"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5" name="Rounded Rectangle 34"/>
          <p:cNvSpPr/>
          <p:nvPr/>
        </p:nvSpPr>
        <p:spPr>
          <a:xfrm>
            <a:off x="7778236" y="1421102"/>
            <a:ext cx="2088232" cy="576064"/>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smtClean="0">
                <a:ln>
                  <a:noFill/>
                </a:ln>
                <a:solidFill>
                  <a:prstClr val="black"/>
                </a:solidFill>
                <a:effectLst/>
                <a:uLnTx/>
                <a:uFillTx/>
                <a:latin typeface="Calibri" panose="020F0502020204030204"/>
                <a:ea typeface="+mn-ea"/>
                <a:cs typeface="+mn-cs"/>
              </a:rPr>
              <a:t>Courses</a:t>
            </a:r>
            <a:endPar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6" name="Rounded Rectangle 35"/>
          <p:cNvSpPr/>
          <p:nvPr/>
        </p:nvSpPr>
        <p:spPr>
          <a:xfrm>
            <a:off x="10045836" y="1400119"/>
            <a:ext cx="2088232" cy="576064"/>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smtClean="0">
                <a:ln>
                  <a:noFill/>
                </a:ln>
                <a:solidFill>
                  <a:prstClr val="black"/>
                </a:solidFill>
                <a:effectLst/>
                <a:uLnTx/>
                <a:uFillTx/>
                <a:latin typeface="Calibri" panose="020F0502020204030204"/>
                <a:ea typeface="+mn-ea"/>
                <a:cs typeface="+mn-cs"/>
              </a:rPr>
              <a:t>Employment</a:t>
            </a:r>
            <a:endPar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7" name="Rounded Rectangle 36"/>
          <p:cNvSpPr/>
          <p:nvPr/>
        </p:nvSpPr>
        <p:spPr>
          <a:xfrm>
            <a:off x="10071942" y="2089225"/>
            <a:ext cx="2088232" cy="576064"/>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smtClean="0">
                <a:ln>
                  <a:noFill/>
                </a:ln>
                <a:solidFill>
                  <a:prstClr val="black"/>
                </a:solidFill>
                <a:effectLst/>
                <a:uLnTx/>
                <a:uFillTx/>
                <a:latin typeface="Calibri" panose="020F0502020204030204"/>
                <a:ea typeface="+mn-ea"/>
                <a:cs typeface="+mn-cs"/>
              </a:rPr>
              <a:t>Software Developer</a:t>
            </a:r>
            <a:endPar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8" name="Rounded Rectangle 37"/>
          <p:cNvSpPr/>
          <p:nvPr/>
        </p:nvSpPr>
        <p:spPr>
          <a:xfrm>
            <a:off x="10071942" y="3421365"/>
            <a:ext cx="2088232" cy="576064"/>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smtClean="0">
                <a:ln>
                  <a:noFill/>
                </a:ln>
                <a:solidFill>
                  <a:prstClr val="black"/>
                </a:solidFill>
                <a:effectLst/>
                <a:uLnTx/>
                <a:uFillTx/>
                <a:latin typeface="Calibri" panose="020F0502020204030204"/>
                <a:ea typeface="+mn-ea"/>
                <a:cs typeface="+mn-cs"/>
              </a:rPr>
              <a:t>Games </a:t>
            </a:r>
            <a:r>
              <a:rPr kumimoji="0" lang="en-GB" sz="1600" b="0" i="0" u="none" strike="noStrike" kern="1200" cap="none" spc="0" normalizeH="0" baseline="0" noProof="0" dirty="0" err="1" smtClean="0">
                <a:ln>
                  <a:noFill/>
                </a:ln>
                <a:solidFill>
                  <a:prstClr val="black"/>
                </a:solidFill>
                <a:effectLst/>
                <a:uLnTx/>
                <a:uFillTx/>
                <a:latin typeface="Calibri" panose="020F0502020204030204"/>
                <a:ea typeface="+mn-ea"/>
                <a:cs typeface="+mn-cs"/>
              </a:rPr>
              <a:t>Prgorammer</a:t>
            </a:r>
            <a:endPar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9" name="Rounded Rectangle 38"/>
          <p:cNvSpPr/>
          <p:nvPr/>
        </p:nvSpPr>
        <p:spPr>
          <a:xfrm>
            <a:off x="10045836" y="2771492"/>
            <a:ext cx="2088232" cy="576064"/>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smtClean="0">
                <a:ln>
                  <a:noFill/>
                </a:ln>
                <a:solidFill>
                  <a:prstClr val="black"/>
                </a:solidFill>
                <a:effectLst/>
                <a:uLnTx/>
                <a:uFillTx/>
                <a:latin typeface="Calibri" panose="020F0502020204030204"/>
                <a:ea typeface="+mn-ea"/>
                <a:cs typeface="+mn-cs"/>
              </a:rPr>
              <a:t>Network Architect</a:t>
            </a:r>
            <a:endPar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0" name="Rounded Rectangle 39"/>
          <p:cNvSpPr/>
          <p:nvPr/>
        </p:nvSpPr>
        <p:spPr>
          <a:xfrm>
            <a:off x="10071942" y="4099692"/>
            <a:ext cx="2088232" cy="576064"/>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smtClean="0">
                <a:ln>
                  <a:noFill/>
                </a:ln>
                <a:solidFill>
                  <a:prstClr val="black"/>
                </a:solidFill>
                <a:effectLst/>
                <a:uLnTx/>
                <a:uFillTx/>
                <a:latin typeface="Calibri" panose="020F0502020204030204"/>
                <a:ea typeface="+mn-ea"/>
                <a:cs typeface="+mn-cs"/>
              </a:rPr>
              <a:t>IT Helpdesk Analyst</a:t>
            </a:r>
            <a:endPar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762500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28504" y="59253"/>
            <a:ext cx="7224027" cy="702572"/>
          </a:xfrm>
        </p:spPr>
        <p:txBody>
          <a:bodyPr/>
          <a:lstStyle/>
          <a:p>
            <a:pPr algn="ctr"/>
            <a:r>
              <a:rPr lang="en-GB" dirty="0"/>
              <a:t>HISTORY PATHWAY</a:t>
            </a:r>
          </a:p>
        </p:txBody>
      </p:sp>
      <p:sp>
        <p:nvSpPr>
          <p:cNvPr id="5" name="Title 1"/>
          <p:cNvSpPr txBox="1">
            <a:spLocks/>
          </p:cNvSpPr>
          <p:nvPr/>
        </p:nvSpPr>
        <p:spPr>
          <a:xfrm>
            <a:off x="1991544" y="260648"/>
            <a:ext cx="7239000" cy="1143000"/>
          </a:xfrm>
          <a:prstGeom prst="rect">
            <a:avLst/>
          </a:prstGeom>
        </p:spPr>
        <p:txBody>
          <a:bodyPr vert="horz" lIns="45720" tIns="0" rIns="45720" bIns="0" anchor="b" anchorCtr="0">
            <a:normAutofit/>
          </a:bodyPr>
          <a:lstStyle>
            <a:lvl1pPr algn="l" rtl="0" eaLnBrk="1" latinLnBrk="0" hangingPunct="1">
              <a:spcBef>
                <a:spcPct val="0"/>
              </a:spcBef>
              <a:buNone/>
              <a:defRPr kumimoji="0" sz="3800" b="1" kern="1200" cap="all" baseline="0">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latin typeface="+mj-lt"/>
                <a:ea typeface="+mj-ea"/>
                <a:cs typeface="+mj-cs"/>
              </a:defRPr>
            </a:lvl1pPr>
            <a:extLst/>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GB" sz="3800" b="1" i="0" u="none" strike="noStrike" kern="1200" cap="all" spc="0" normalizeH="0" baseline="0" noProof="0" dirty="0">
              <a:ln w="500">
                <a:solidFill>
                  <a:srgbClr val="44546A">
                    <a:shade val="20000"/>
                    <a:satMod val="120000"/>
                  </a:srgbClr>
                </a:solidFill>
              </a:ln>
              <a:gradFill>
                <a:gsLst>
                  <a:gs pos="0">
                    <a:srgbClr val="FFC000">
                      <a:tint val="13000"/>
                    </a:srgbClr>
                  </a:gs>
                  <a:gs pos="10000">
                    <a:srgbClr val="FFC000">
                      <a:tint val="20000"/>
                    </a:srgbClr>
                  </a:gs>
                  <a:gs pos="49000">
                    <a:srgbClr val="FFC000">
                      <a:tint val="70000"/>
                    </a:srgbClr>
                  </a:gs>
                  <a:gs pos="50000">
                    <a:srgbClr val="FFC000">
                      <a:tint val="97000"/>
                    </a:srgbClr>
                  </a:gs>
                  <a:gs pos="100000">
                    <a:srgbClr val="FFC000">
                      <a:tint val="20000"/>
                    </a:srgbClr>
                  </a:gs>
                </a:gsLst>
                <a:lin ang="5400000" scaled="1"/>
              </a:gradFill>
              <a:effectLst/>
              <a:uLnTx/>
              <a:uFillTx/>
              <a:latin typeface="Calibri Light" panose="020F0302020204030204"/>
              <a:ea typeface="+mj-ea"/>
              <a:cs typeface="+mj-cs"/>
            </a:endParaRPr>
          </a:p>
        </p:txBody>
      </p:sp>
      <p:sp>
        <p:nvSpPr>
          <p:cNvPr id="6" name="Title 1"/>
          <p:cNvSpPr txBox="1">
            <a:spLocks/>
          </p:cNvSpPr>
          <p:nvPr/>
        </p:nvSpPr>
        <p:spPr>
          <a:xfrm>
            <a:off x="1999503" y="260648"/>
            <a:ext cx="7239000" cy="1143000"/>
          </a:xfrm>
          <a:prstGeom prst="rect">
            <a:avLst/>
          </a:prstGeom>
        </p:spPr>
        <p:txBody>
          <a:bodyPr vert="horz" lIns="45720" tIns="0" rIns="45720" bIns="0" anchor="b" anchorCtr="0">
            <a:normAutofit/>
          </a:bodyPr>
          <a:lstStyle>
            <a:lvl1pPr algn="l" rtl="0" eaLnBrk="1" latinLnBrk="0" hangingPunct="1">
              <a:spcBef>
                <a:spcPct val="0"/>
              </a:spcBef>
              <a:buNone/>
              <a:defRPr kumimoji="0" sz="3800" b="1" kern="1200" cap="all" baseline="0">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latin typeface="+mj-lt"/>
                <a:ea typeface="+mj-ea"/>
                <a:cs typeface="+mj-cs"/>
              </a:defRPr>
            </a:lvl1pPr>
            <a:extLst/>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GB" sz="3800" b="1" i="0" u="none" strike="noStrike" kern="1200" cap="all" spc="0" normalizeH="0" baseline="0" noProof="0" dirty="0">
              <a:ln w="500">
                <a:solidFill>
                  <a:srgbClr val="44546A">
                    <a:shade val="20000"/>
                    <a:satMod val="120000"/>
                  </a:srgbClr>
                </a:solidFill>
              </a:ln>
              <a:gradFill>
                <a:gsLst>
                  <a:gs pos="0">
                    <a:srgbClr val="FFC000">
                      <a:tint val="13000"/>
                    </a:srgbClr>
                  </a:gs>
                  <a:gs pos="10000">
                    <a:srgbClr val="FFC000">
                      <a:tint val="20000"/>
                    </a:srgbClr>
                  </a:gs>
                  <a:gs pos="49000">
                    <a:srgbClr val="FFC000">
                      <a:tint val="70000"/>
                    </a:srgbClr>
                  </a:gs>
                  <a:gs pos="50000">
                    <a:srgbClr val="FFC000">
                      <a:tint val="97000"/>
                    </a:srgbClr>
                  </a:gs>
                  <a:gs pos="100000">
                    <a:srgbClr val="FFC000">
                      <a:tint val="20000"/>
                    </a:srgbClr>
                  </a:gs>
                </a:gsLst>
                <a:lin ang="5400000" scaled="1"/>
              </a:gradFill>
              <a:effectLst/>
              <a:uLnTx/>
              <a:uFillTx/>
              <a:latin typeface="Calibri Light" panose="020F0302020204030204"/>
              <a:ea typeface="+mj-ea"/>
              <a:cs typeface="+mj-cs"/>
            </a:endParaRPr>
          </a:p>
        </p:txBody>
      </p:sp>
      <p:sp>
        <p:nvSpPr>
          <p:cNvPr id="7" name="Title 1"/>
          <p:cNvSpPr txBox="1">
            <a:spLocks/>
          </p:cNvSpPr>
          <p:nvPr/>
        </p:nvSpPr>
        <p:spPr>
          <a:xfrm>
            <a:off x="2006517" y="260648"/>
            <a:ext cx="7239000" cy="1143000"/>
          </a:xfrm>
          <a:prstGeom prst="rect">
            <a:avLst/>
          </a:prstGeom>
        </p:spPr>
        <p:txBody>
          <a:bodyPr vert="horz" lIns="45720" tIns="0" rIns="45720" bIns="0" anchor="b" anchorCtr="0">
            <a:normAutofit/>
          </a:bodyPr>
          <a:lstStyle>
            <a:lvl1pPr algn="l" rtl="0" eaLnBrk="1" latinLnBrk="0" hangingPunct="1">
              <a:spcBef>
                <a:spcPct val="0"/>
              </a:spcBef>
              <a:buNone/>
              <a:defRPr kumimoji="0" sz="3800" b="1" kern="1200" cap="all" baseline="0">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latin typeface="+mj-lt"/>
                <a:ea typeface="+mj-ea"/>
                <a:cs typeface="+mj-cs"/>
              </a:defRPr>
            </a:lvl1pPr>
            <a:extLst/>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GB" sz="3800" b="1" i="0" u="none" strike="noStrike" kern="1200" cap="all" spc="0" normalizeH="0" baseline="0" noProof="0" dirty="0">
              <a:ln w="500">
                <a:solidFill>
                  <a:srgbClr val="44546A">
                    <a:shade val="20000"/>
                    <a:satMod val="120000"/>
                  </a:srgbClr>
                </a:solidFill>
              </a:ln>
              <a:gradFill>
                <a:gsLst>
                  <a:gs pos="0">
                    <a:srgbClr val="FFC000">
                      <a:tint val="13000"/>
                    </a:srgbClr>
                  </a:gs>
                  <a:gs pos="10000">
                    <a:srgbClr val="FFC000">
                      <a:tint val="20000"/>
                    </a:srgbClr>
                  </a:gs>
                  <a:gs pos="49000">
                    <a:srgbClr val="FFC000">
                      <a:tint val="70000"/>
                    </a:srgbClr>
                  </a:gs>
                  <a:gs pos="50000">
                    <a:srgbClr val="FFC000">
                      <a:tint val="97000"/>
                    </a:srgbClr>
                  </a:gs>
                  <a:gs pos="100000">
                    <a:srgbClr val="FFC000">
                      <a:tint val="20000"/>
                    </a:srgbClr>
                  </a:gs>
                </a:gsLst>
                <a:lin ang="5400000" scaled="1"/>
              </a:gradFill>
              <a:effectLst/>
              <a:uLnTx/>
              <a:uFillTx/>
              <a:latin typeface="Calibri Light" panose="020F0302020204030204"/>
              <a:ea typeface="+mj-ea"/>
              <a:cs typeface="+mj-cs"/>
            </a:endParaRPr>
          </a:p>
        </p:txBody>
      </p:sp>
      <p:sp>
        <p:nvSpPr>
          <p:cNvPr id="8" name="Title 1"/>
          <p:cNvSpPr txBox="1">
            <a:spLocks/>
          </p:cNvSpPr>
          <p:nvPr/>
        </p:nvSpPr>
        <p:spPr>
          <a:xfrm>
            <a:off x="1986216" y="523920"/>
            <a:ext cx="7239000" cy="927234"/>
          </a:xfrm>
          <a:prstGeom prst="rect">
            <a:avLst/>
          </a:prstGeom>
        </p:spPr>
        <p:txBody>
          <a:bodyPr vert="horz" lIns="45720" tIns="0" rIns="45720" bIns="0" anchor="b" anchorCtr="0">
            <a:normAutofit/>
          </a:bodyPr>
          <a:lstStyle>
            <a:lvl1pPr algn="l" rtl="0" eaLnBrk="1" latinLnBrk="0" hangingPunct="1">
              <a:spcBef>
                <a:spcPct val="0"/>
              </a:spcBef>
              <a:buNone/>
              <a:defRPr kumimoji="0" sz="3800" b="1" kern="1200" cap="all" baseline="0">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latin typeface="+mj-lt"/>
                <a:ea typeface="+mj-ea"/>
                <a:cs typeface="+mj-cs"/>
              </a:defRPr>
            </a:lvl1pPr>
            <a:extLst/>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GB" sz="3800" b="1" i="0" u="none" strike="noStrike" kern="1200" cap="all" spc="0" normalizeH="0" baseline="0" noProof="0" dirty="0">
              <a:ln w="500">
                <a:solidFill>
                  <a:srgbClr val="44546A">
                    <a:shade val="20000"/>
                    <a:satMod val="120000"/>
                  </a:srgbClr>
                </a:solidFill>
              </a:ln>
              <a:gradFill>
                <a:gsLst>
                  <a:gs pos="0">
                    <a:srgbClr val="FFC000">
                      <a:tint val="13000"/>
                    </a:srgbClr>
                  </a:gs>
                  <a:gs pos="10000">
                    <a:srgbClr val="FFC000">
                      <a:tint val="20000"/>
                    </a:srgbClr>
                  </a:gs>
                  <a:gs pos="49000">
                    <a:srgbClr val="FFC000">
                      <a:tint val="70000"/>
                    </a:srgbClr>
                  </a:gs>
                  <a:gs pos="50000">
                    <a:srgbClr val="FFC000">
                      <a:tint val="97000"/>
                    </a:srgbClr>
                  </a:gs>
                  <a:gs pos="100000">
                    <a:srgbClr val="FFC000">
                      <a:tint val="20000"/>
                    </a:srgbClr>
                  </a:gs>
                </a:gsLst>
                <a:lin ang="5400000" scaled="1"/>
              </a:gradFill>
              <a:effectLst/>
              <a:uLnTx/>
              <a:uFillTx/>
              <a:latin typeface="Calibri Light" panose="020F0302020204030204"/>
              <a:ea typeface="+mj-ea"/>
              <a:cs typeface="+mj-cs"/>
            </a:endParaRPr>
          </a:p>
        </p:txBody>
      </p:sp>
      <p:sp>
        <p:nvSpPr>
          <p:cNvPr id="9" name="Content Placeholder 2"/>
          <p:cNvSpPr>
            <a:spLocks noGrp="1"/>
          </p:cNvSpPr>
          <p:nvPr>
            <p:ph idx="1"/>
          </p:nvPr>
        </p:nvSpPr>
        <p:spPr>
          <a:xfrm>
            <a:off x="-3082481" y="533054"/>
            <a:ext cx="7704856" cy="4322880"/>
          </a:xfrm>
        </p:spPr>
        <p:txBody>
          <a:bodyPr/>
          <a:lstStyle/>
          <a:p>
            <a:pPr marL="0" indent="0">
              <a:buNone/>
            </a:pPr>
            <a:r>
              <a:rPr lang="en-GB" b="1" dirty="0"/>
              <a:t> </a:t>
            </a:r>
            <a:endParaRPr lang="en-GB" dirty="0"/>
          </a:p>
        </p:txBody>
      </p:sp>
      <p:sp>
        <p:nvSpPr>
          <p:cNvPr id="10" name="Rounded Rectangle 9"/>
          <p:cNvSpPr/>
          <p:nvPr/>
        </p:nvSpPr>
        <p:spPr>
          <a:xfrm>
            <a:off x="2178074" y="723687"/>
            <a:ext cx="1080120" cy="57606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rPr>
              <a:t>SCQF</a:t>
            </a: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sp>
        <p:nvSpPr>
          <p:cNvPr id="11" name="Rounded Rectangle 10"/>
          <p:cNvSpPr/>
          <p:nvPr/>
        </p:nvSpPr>
        <p:spPr>
          <a:xfrm>
            <a:off x="3444931" y="768413"/>
            <a:ext cx="1368152" cy="576064"/>
          </a:xfrm>
          <a:prstGeom prst="roundRect">
            <a:avLst/>
          </a:prstGeom>
        </p:spPr>
        <p:style>
          <a:lnRef idx="2">
            <a:schemeClr val="accent1">
              <a:shade val="50000"/>
            </a:schemeClr>
          </a:lnRef>
          <a:fillRef idx="1002">
            <a:schemeClr val="dk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rPr>
              <a:t>Course</a:t>
            </a:r>
          </a:p>
        </p:txBody>
      </p:sp>
      <p:sp>
        <p:nvSpPr>
          <p:cNvPr id="12" name="Rounded Rectangle 11"/>
          <p:cNvSpPr/>
          <p:nvPr/>
        </p:nvSpPr>
        <p:spPr>
          <a:xfrm>
            <a:off x="4960576" y="786708"/>
            <a:ext cx="2010112" cy="512048"/>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rPr>
              <a:t>School College Partnerships</a:t>
            </a:r>
          </a:p>
        </p:txBody>
      </p:sp>
      <p:sp>
        <p:nvSpPr>
          <p:cNvPr id="13" name="Rounded Rectangle 12"/>
          <p:cNvSpPr/>
          <p:nvPr/>
        </p:nvSpPr>
        <p:spPr>
          <a:xfrm>
            <a:off x="8268134" y="705840"/>
            <a:ext cx="2088232" cy="576064"/>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Future Pathways</a:t>
            </a:r>
          </a:p>
        </p:txBody>
      </p:sp>
      <p:sp>
        <p:nvSpPr>
          <p:cNvPr id="14" name="Rounded Rectangle 13"/>
          <p:cNvSpPr/>
          <p:nvPr/>
        </p:nvSpPr>
        <p:spPr>
          <a:xfrm>
            <a:off x="2158091" y="1414645"/>
            <a:ext cx="1080120" cy="57606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rPr>
              <a:t>Level 7 </a:t>
            </a:r>
          </a:p>
        </p:txBody>
      </p:sp>
      <p:sp>
        <p:nvSpPr>
          <p:cNvPr id="15" name="Rounded Rectangle 14"/>
          <p:cNvSpPr/>
          <p:nvPr/>
        </p:nvSpPr>
        <p:spPr>
          <a:xfrm>
            <a:off x="2158091" y="2101296"/>
            <a:ext cx="1080120" cy="57606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rPr>
              <a:t>Level 6 </a:t>
            </a:r>
          </a:p>
        </p:txBody>
      </p:sp>
      <p:sp>
        <p:nvSpPr>
          <p:cNvPr id="16" name="Rounded Rectangle 15"/>
          <p:cNvSpPr/>
          <p:nvPr/>
        </p:nvSpPr>
        <p:spPr>
          <a:xfrm>
            <a:off x="2158091" y="2840261"/>
            <a:ext cx="1080120" cy="57606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rPr>
              <a:t>Level 5</a:t>
            </a:r>
          </a:p>
        </p:txBody>
      </p:sp>
      <p:sp>
        <p:nvSpPr>
          <p:cNvPr id="17" name="Rounded Rectangle 16"/>
          <p:cNvSpPr/>
          <p:nvPr/>
        </p:nvSpPr>
        <p:spPr>
          <a:xfrm>
            <a:off x="2158091" y="3494224"/>
            <a:ext cx="1080120" cy="57606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rPr>
              <a:t>Level 4</a:t>
            </a:r>
          </a:p>
        </p:txBody>
      </p:sp>
      <p:sp>
        <p:nvSpPr>
          <p:cNvPr id="18" name="Rounded Rectangle 17"/>
          <p:cNvSpPr/>
          <p:nvPr/>
        </p:nvSpPr>
        <p:spPr>
          <a:xfrm>
            <a:off x="3453557" y="1430644"/>
            <a:ext cx="1368152" cy="576064"/>
          </a:xfrm>
          <a:prstGeom prst="roundRect">
            <a:avLst/>
          </a:prstGeom>
        </p:spPr>
        <p:style>
          <a:lnRef idx="2">
            <a:schemeClr val="accent1">
              <a:shade val="50000"/>
            </a:schemeClr>
          </a:lnRef>
          <a:fillRef idx="1002">
            <a:schemeClr val="dk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alibri" panose="020F0502020204030204"/>
                <a:ea typeface="+mn-ea"/>
                <a:cs typeface="+mn-cs"/>
              </a:rPr>
              <a:t>Advanced Higher History</a:t>
            </a:r>
          </a:p>
        </p:txBody>
      </p:sp>
      <p:sp>
        <p:nvSpPr>
          <p:cNvPr id="19" name="Rounded Rectangle 18"/>
          <p:cNvSpPr/>
          <p:nvPr/>
        </p:nvSpPr>
        <p:spPr>
          <a:xfrm>
            <a:off x="3441895" y="2099607"/>
            <a:ext cx="1374224" cy="576064"/>
          </a:xfrm>
          <a:prstGeom prst="roundRect">
            <a:avLst/>
          </a:prstGeom>
        </p:spPr>
        <p:style>
          <a:lnRef idx="2">
            <a:schemeClr val="accent1">
              <a:shade val="50000"/>
            </a:schemeClr>
          </a:lnRef>
          <a:fillRef idx="1002">
            <a:schemeClr val="dk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alibri" panose="020F0502020204030204"/>
                <a:ea typeface="+mn-ea"/>
                <a:cs typeface="+mn-cs"/>
              </a:rPr>
              <a:t>Higher History</a:t>
            </a:r>
          </a:p>
        </p:txBody>
      </p:sp>
      <p:sp>
        <p:nvSpPr>
          <p:cNvPr id="20" name="Rounded Rectangle 19"/>
          <p:cNvSpPr/>
          <p:nvPr/>
        </p:nvSpPr>
        <p:spPr>
          <a:xfrm>
            <a:off x="3453557" y="2840261"/>
            <a:ext cx="1374224" cy="576064"/>
          </a:xfrm>
          <a:prstGeom prst="roundRect">
            <a:avLst/>
          </a:prstGeom>
        </p:spPr>
        <p:style>
          <a:lnRef idx="2">
            <a:schemeClr val="accent1">
              <a:shade val="50000"/>
            </a:schemeClr>
          </a:lnRef>
          <a:fillRef idx="1002">
            <a:schemeClr val="dk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alibri" panose="020F0502020204030204"/>
                <a:ea typeface="+mn-ea"/>
                <a:cs typeface="+mn-cs"/>
              </a:rPr>
              <a:t>National 5 History</a:t>
            </a:r>
          </a:p>
        </p:txBody>
      </p:sp>
      <p:sp>
        <p:nvSpPr>
          <p:cNvPr id="21" name="Rounded Rectangle 20"/>
          <p:cNvSpPr/>
          <p:nvPr/>
        </p:nvSpPr>
        <p:spPr>
          <a:xfrm>
            <a:off x="3453557" y="3492565"/>
            <a:ext cx="1365056" cy="576064"/>
          </a:xfrm>
          <a:prstGeom prst="roundRect">
            <a:avLst/>
          </a:prstGeom>
        </p:spPr>
        <p:style>
          <a:lnRef idx="2">
            <a:schemeClr val="accent1">
              <a:shade val="50000"/>
            </a:schemeClr>
          </a:lnRef>
          <a:fillRef idx="1002">
            <a:schemeClr val="dk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alibri" panose="020F0502020204030204"/>
                <a:ea typeface="+mn-ea"/>
                <a:cs typeface="+mn-cs"/>
              </a:rPr>
              <a:t>National 4 History</a:t>
            </a:r>
          </a:p>
        </p:txBody>
      </p:sp>
      <p:sp>
        <p:nvSpPr>
          <p:cNvPr id="22" name="Rounded Rectangle 21"/>
          <p:cNvSpPr/>
          <p:nvPr/>
        </p:nvSpPr>
        <p:spPr>
          <a:xfrm>
            <a:off x="7053642" y="3340185"/>
            <a:ext cx="2068760" cy="1134848"/>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NC Pathway to Social Sciences</a:t>
            </a:r>
          </a:p>
        </p:txBody>
      </p:sp>
      <p:sp>
        <p:nvSpPr>
          <p:cNvPr id="27" name="Rounded Rectangle 26"/>
          <p:cNvSpPr/>
          <p:nvPr/>
        </p:nvSpPr>
        <p:spPr>
          <a:xfrm>
            <a:off x="7042672" y="2101297"/>
            <a:ext cx="2068760" cy="1134848"/>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BA (Hons) History</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HNC/D Social Sciences</a:t>
            </a:r>
          </a:p>
        </p:txBody>
      </p:sp>
      <p:sp>
        <p:nvSpPr>
          <p:cNvPr id="26" name="Rounded Rectangle 25"/>
          <p:cNvSpPr/>
          <p:nvPr/>
        </p:nvSpPr>
        <p:spPr>
          <a:xfrm>
            <a:off x="926397" y="2733279"/>
            <a:ext cx="1080120" cy="57606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rPr>
              <a:t>S</a:t>
            </a:r>
            <a:r>
              <a:rPr kumimoji="0" lang="en-GB" sz="1600" b="0" i="0" u="none" strike="noStrike" kern="1200" cap="none" spc="0" normalizeH="0" baseline="0" noProof="0" dirty="0" smtClean="0">
                <a:ln>
                  <a:noFill/>
                </a:ln>
                <a:solidFill>
                  <a:prstClr val="white"/>
                </a:solidFill>
                <a:effectLst/>
                <a:uLnTx/>
                <a:uFillTx/>
                <a:latin typeface="Calibri" panose="020F0502020204030204"/>
                <a:ea typeface="+mn-ea"/>
                <a:cs typeface="+mn-cs"/>
              </a:rPr>
              <a:t>4</a:t>
            </a:r>
            <a:endPar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8" name="Rounded Rectangle 27"/>
          <p:cNvSpPr/>
          <p:nvPr/>
        </p:nvSpPr>
        <p:spPr>
          <a:xfrm>
            <a:off x="936669" y="1765085"/>
            <a:ext cx="1080120" cy="57606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smtClean="0">
                <a:ln>
                  <a:noFill/>
                </a:ln>
                <a:solidFill>
                  <a:prstClr val="white"/>
                </a:solidFill>
                <a:effectLst/>
                <a:uLnTx/>
                <a:uFillTx/>
                <a:latin typeface="Calibri" panose="020F0502020204030204"/>
                <a:ea typeface="+mn-ea"/>
                <a:cs typeface="+mn-cs"/>
              </a:rPr>
              <a:t>S5/6</a:t>
            </a:r>
            <a:endPar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9" name="Rounded Rectangle 28"/>
          <p:cNvSpPr/>
          <p:nvPr/>
        </p:nvSpPr>
        <p:spPr>
          <a:xfrm>
            <a:off x="948384" y="705840"/>
            <a:ext cx="1080120" cy="57606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smtClean="0">
                <a:ln>
                  <a:noFill/>
                </a:ln>
                <a:solidFill>
                  <a:prstClr val="white"/>
                </a:solidFill>
                <a:effectLst/>
                <a:uLnTx/>
                <a:uFillTx/>
                <a:latin typeface="Calibri" panose="020F0502020204030204"/>
                <a:ea typeface="+mn-ea"/>
                <a:cs typeface="+mn-cs"/>
              </a:rPr>
              <a:t>YEAR</a:t>
            </a:r>
            <a:r>
              <a:rPr kumimoji="0" lang="en-GB" sz="1800" b="0" i="0" u="none" strike="noStrike" kern="1200" cap="none" spc="0" normalizeH="0" baseline="0" noProof="0" dirty="0" smtClean="0">
                <a:ln>
                  <a:noFill/>
                </a:ln>
                <a:solidFill>
                  <a:prstClr val="white"/>
                </a:solidFill>
                <a:effectLst/>
                <a:uLnTx/>
                <a:uFillTx/>
                <a:latin typeface="Calibri" panose="020F0502020204030204"/>
                <a:ea typeface="+mn-ea"/>
                <a:cs typeface="+mn-cs"/>
              </a:rPr>
              <a:t> </a:t>
            </a: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0" name="Rounded Rectangle 29"/>
          <p:cNvSpPr/>
          <p:nvPr/>
        </p:nvSpPr>
        <p:spPr>
          <a:xfrm>
            <a:off x="225969" y="938606"/>
            <a:ext cx="456278" cy="250907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smtClean="0">
                <a:ln>
                  <a:noFill/>
                </a:ln>
                <a:solidFill>
                  <a:prstClr val="white"/>
                </a:solidFill>
                <a:effectLst/>
                <a:uLnTx/>
                <a:uFillTx/>
                <a:latin typeface="Calibri" panose="020F0502020204030204"/>
                <a:ea typeface="+mn-ea"/>
                <a:cs typeface="+mn-cs"/>
              </a:rPr>
              <a:t>SENIOR PHASE</a:t>
            </a:r>
            <a:r>
              <a:rPr kumimoji="0" lang="en-GB" sz="1800" b="0" i="0" u="none" strike="noStrike" kern="1200" cap="none" spc="0" normalizeH="0" baseline="0" noProof="0" dirty="0" smtClean="0">
                <a:ln>
                  <a:noFill/>
                </a:ln>
                <a:solidFill>
                  <a:prstClr val="white"/>
                </a:solidFill>
                <a:effectLst/>
                <a:uLnTx/>
                <a:uFillTx/>
                <a:latin typeface="Calibri" panose="020F0502020204030204"/>
                <a:ea typeface="+mn-ea"/>
                <a:cs typeface="+mn-cs"/>
              </a:rPr>
              <a:t> </a:t>
            </a: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1" name="Rounded Rectangle 30"/>
          <p:cNvSpPr/>
          <p:nvPr/>
        </p:nvSpPr>
        <p:spPr>
          <a:xfrm>
            <a:off x="989115" y="4912810"/>
            <a:ext cx="1080120" cy="57606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smtClean="0">
                <a:ln>
                  <a:noFill/>
                </a:ln>
                <a:solidFill>
                  <a:prstClr val="white"/>
                </a:solidFill>
                <a:effectLst/>
                <a:uLnTx/>
                <a:uFillTx/>
                <a:latin typeface="Calibri" panose="020F0502020204030204"/>
                <a:ea typeface="+mn-ea"/>
                <a:cs typeface="+mn-cs"/>
              </a:rPr>
              <a:t>S3</a:t>
            </a:r>
            <a:r>
              <a:rPr kumimoji="0" lang="en-GB" sz="1800" b="0" i="0" u="none" strike="noStrike" kern="1200" cap="none" spc="0" normalizeH="0" baseline="0" noProof="0" dirty="0" smtClean="0">
                <a:ln>
                  <a:noFill/>
                </a:ln>
                <a:solidFill>
                  <a:prstClr val="white"/>
                </a:solidFill>
                <a:effectLst/>
                <a:uLnTx/>
                <a:uFillTx/>
                <a:latin typeface="Calibri" panose="020F0502020204030204"/>
                <a:ea typeface="+mn-ea"/>
                <a:cs typeface="+mn-cs"/>
              </a:rPr>
              <a:t> </a:t>
            </a: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2" name="Rounded Rectangle 31"/>
          <p:cNvSpPr/>
          <p:nvPr/>
        </p:nvSpPr>
        <p:spPr>
          <a:xfrm>
            <a:off x="965662" y="5714507"/>
            <a:ext cx="1133467" cy="52606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smtClean="0">
                <a:ln>
                  <a:noFill/>
                </a:ln>
                <a:solidFill>
                  <a:prstClr val="white"/>
                </a:solidFill>
                <a:effectLst/>
                <a:uLnTx/>
                <a:uFillTx/>
                <a:latin typeface="Calibri" panose="020F0502020204030204"/>
                <a:ea typeface="+mn-ea"/>
                <a:cs typeface="+mn-cs"/>
              </a:rPr>
              <a:t>S1/2</a:t>
            </a:r>
            <a:r>
              <a:rPr kumimoji="0" lang="en-GB" sz="1800" b="0" i="0" u="none" strike="noStrike" kern="1200" cap="none" spc="0" normalizeH="0" baseline="0" noProof="0" dirty="0" smtClean="0">
                <a:ln>
                  <a:noFill/>
                </a:ln>
                <a:solidFill>
                  <a:prstClr val="white"/>
                </a:solidFill>
                <a:effectLst/>
                <a:uLnTx/>
                <a:uFillTx/>
                <a:latin typeface="Calibri" panose="020F0502020204030204"/>
                <a:ea typeface="+mn-ea"/>
                <a:cs typeface="+mn-cs"/>
              </a:rPr>
              <a:t> </a:t>
            </a: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3" name="Rounded Rectangle 32"/>
          <p:cNvSpPr/>
          <p:nvPr/>
        </p:nvSpPr>
        <p:spPr>
          <a:xfrm>
            <a:off x="225969" y="4890349"/>
            <a:ext cx="456278" cy="146965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smtClean="0">
                <a:ln>
                  <a:noFill/>
                </a:ln>
                <a:solidFill>
                  <a:prstClr val="white"/>
                </a:solidFill>
                <a:effectLst/>
                <a:uLnTx/>
                <a:uFillTx/>
                <a:latin typeface="Calibri" panose="020F0502020204030204"/>
                <a:ea typeface="+mn-ea"/>
                <a:cs typeface="+mn-cs"/>
              </a:rPr>
              <a:t>BGE PHASE</a:t>
            </a: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34" name="Straight Connector 33"/>
          <p:cNvCxnSpPr/>
          <p:nvPr/>
        </p:nvCxnSpPr>
        <p:spPr>
          <a:xfrm>
            <a:off x="140086" y="4813416"/>
            <a:ext cx="9172164" cy="42518"/>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35" name="Rounded Rectangle 34"/>
          <p:cNvSpPr/>
          <p:nvPr/>
        </p:nvSpPr>
        <p:spPr>
          <a:xfrm>
            <a:off x="2285885" y="4916771"/>
            <a:ext cx="982349" cy="57967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smtClean="0">
                <a:ln>
                  <a:noFill/>
                </a:ln>
                <a:solidFill>
                  <a:prstClr val="white"/>
                </a:solidFill>
                <a:effectLst/>
                <a:uLnTx/>
                <a:uFillTx/>
                <a:latin typeface="Calibri" panose="020F0502020204030204"/>
                <a:ea typeface="+mn-ea"/>
                <a:cs typeface="+mn-cs"/>
              </a:rPr>
              <a:t>CFE LEVEL 3/4</a:t>
            </a:r>
            <a:endPar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6" name="Rounded Rectangle 35"/>
          <p:cNvSpPr/>
          <p:nvPr/>
        </p:nvSpPr>
        <p:spPr>
          <a:xfrm>
            <a:off x="2285885" y="5714507"/>
            <a:ext cx="977021" cy="58419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smtClean="0">
                <a:ln>
                  <a:noFill/>
                </a:ln>
                <a:solidFill>
                  <a:prstClr val="white"/>
                </a:solidFill>
                <a:effectLst/>
                <a:uLnTx/>
                <a:uFillTx/>
                <a:latin typeface="Calibri" panose="020F0502020204030204"/>
                <a:ea typeface="+mn-ea"/>
                <a:cs typeface="+mn-cs"/>
              </a:rPr>
              <a:t>CFE LEVEL 3/4</a:t>
            </a:r>
            <a:endPar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7" name="Rounded Rectangle 36"/>
          <p:cNvSpPr/>
          <p:nvPr/>
        </p:nvSpPr>
        <p:spPr>
          <a:xfrm>
            <a:off x="3444930" y="4936671"/>
            <a:ext cx="1376779" cy="552204"/>
          </a:xfrm>
          <a:prstGeom prst="roundRect">
            <a:avLst/>
          </a:prstGeom>
        </p:spPr>
        <p:style>
          <a:lnRef idx="2">
            <a:schemeClr val="accent1">
              <a:shade val="50000"/>
            </a:schemeClr>
          </a:lnRef>
          <a:fillRef idx="1002">
            <a:schemeClr val="dk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smtClean="0">
                <a:ln>
                  <a:noFill/>
                </a:ln>
                <a:solidFill>
                  <a:prstClr val="white"/>
                </a:solidFill>
                <a:effectLst/>
                <a:uLnTx/>
                <a:uFillTx/>
                <a:latin typeface="Calibri" panose="020F0502020204030204"/>
                <a:ea typeface="+mn-ea"/>
                <a:cs typeface="+mn-cs"/>
              </a:rPr>
              <a:t>History</a:t>
            </a:r>
            <a:endParaRPr kumimoji="0" lang="en-GB"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8" name="Rounded Rectangle 37"/>
          <p:cNvSpPr/>
          <p:nvPr/>
        </p:nvSpPr>
        <p:spPr>
          <a:xfrm>
            <a:off x="3444932" y="5704928"/>
            <a:ext cx="1368152" cy="548098"/>
          </a:xfrm>
          <a:prstGeom prst="roundRect">
            <a:avLst/>
          </a:prstGeom>
        </p:spPr>
        <p:style>
          <a:lnRef idx="2">
            <a:schemeClr val="accent1">
              <a:shade val="50000"/>
            </a:schemeClr>
          </a:lnRef>
          <a:fillRef idx="1002">
            <a:schemeClr val="dk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smtClean="0">
                <a:ln>
                  <a:noFill/>
                </a:ln>
                <a:solidFill>
                  <a:prstClr val="white"/>
                </a:solidFill>
                <a:effectLst/>
                <a:uLnTx/>
                <a:uFillTx/>
                <a:latin typeface="Calibri" panose="020F0502020204030204"/>
                <a:ea typeface="+mn-ea"/>
                <a:cs typeface="+mn-cs"/>
              </a:rPr>
              <a:t>History</a:t>
            </a:r>
            <a:endParaRPr kumimoji="0" lang="en-GB"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9" name="Rounded Rectangle 38"/>
          <p:cNvSpPr/>
          <p:nvPr/>
        </p:nvSpPr>
        <p:spPr>
          <a:xfrm>
            <a:off x="7025292" y="1374673"/>
            <a:ext cx="2088232" cy="576064"/>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smtClean="0">
                <a:ln>
                  <a:noFill/>
                </a:ln>
                <a:solidFill>
                  <a:prstClr val="black"/>
                </a:solidFill>
                <a:effectLst/>
                <a:uLnTx/>
                <a:uFillTx/>
                <a:latin typeface="Calibri" panose="020F0502020204030204"/>
                <a:ea typeface="+mn-ea"/>
                <a:cs typeface="+mn-cs"/>
              </a:rPr>
              <a:t>Courses</a:t>
            </a:r>
            <a:endPar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0" name="Rounded Rectangle 39"/>
          <p:cNvSpPr/>
          <p:nvPr/>
        </p:nvSpPr>
        <p:spPr>
          <a:xfrm>
            <a:off x="9511266" y="1398436"/>
            <a:ext cx="2088232" cy="576064"/>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smtClean="0">
                <a:ln>
                  <a:noFill/>
                </a:ln>
                <a:solidFill>
                  <a:prstClr val="black"/>
                </a:solidFill>
                <a:effectLst/>
                <a:uLnTx/>
                <a:uFillTx/>
                <a:latin typeface="Calibri" panose="020F0502020204030204"/>
                <a:ea typeface="+mn-ea"/>
                <a:cs typeface="+mn-cs"/>
              </a:rPr>
              <a:t>Employment</a:t>
            </a:r>
            <a:endPar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1" name="Rounded Rectangle 40"/>
          <p:cNvSpPr/>
          <p:nvPr/>
        </p:nvSpPr>
        <p:spPr>
          <a:xfrm>
            <a:off x="9505352" y="2081127"/>
            <a:ext cx="2088232" cy="576064"/>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smtClean="0">
                <a:ln>
                  <a:noFill/>
                </a:ln>
                <a:solidFill>
                  <a:prstClr val="black"/>
                </a:solidFill>
                <a:effectLst/>
                <a:uLnTx/>
                <a:uFillTx/>
                <a:latin typeface="Calibri" panose="020F0502020204030204"/>
                <a:ea typeface="+mn-ea"/>
                <a:cs typeface="+mn-cs"/>
              </a:rPr>
              <a:t>Archeologist</a:t>
            </a:r>
            <a:endPar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2" name="Rounded Rectangle 41"/>
          <p:cNvSpPr/>
          <p:nvPr/>
        </p:nvSpPr>
        <p:spPr>
          <a:xfrm>
            <a:off x="9505352" y="3414354"/>
            <a:ext cx="2088232" cy="576064"/>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smtClean="0">
                <a:ln>
                  <a:noFill/>
                </a:ln>
                <a:solidFill>
                  <a:prstClr val="black"/>
                </a:solidFill>
                <a:effectLst/>
                <a:uLnTx/>
                <a:uFillTx/>
                <a:latin typeface="Calibri" panose="020F0502020204030204"/>
                <a:ea typeface="+mn-ea"/>
                <a:cs typeface="+mn-cs"/>
              </a:rPr>
              <a:t>Archivist</a:t>
            </a:r>
            <a:endPar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3" name="Rounded Rectangle 42"/>
          <p:cNvSpPr/>
          <p:nvPr/>
        </p:nvSpPr>
        <p:spPr>
          <a:xfrm>
            <a:off x="9505352" y="2744743"/>
            <a:ext cx="2088232" cy="576064"/>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smtClean="0">
                <a:ln>
                  <a:noFill/>
                </a:ln>
                <a:solidFill>
                  <a:prstClr val="black"/>
                </a:solidFill>
                <a:effectLst/>
                <a:uLnTx/>
                <a:uFillTx/>
                <a:latin typeface="Calibri" panose="020F0502020204030204"/>
                <a:ea typeface="+mn-ea"/>
                <a:cs typeface="+mn-cs"/>
              </a:rPr>
              <a:t>Parliamentary Assistant</a:t>
            </a:r>
            <a:endPar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4" name="Rounded Rectangle 43"/>
          <p:cNvSpPr/>
          <p:nvPr/>
        </p:nvSpPr>
        <p:spPr>
          <a:xfrm>
            <a:off x="9505352" y="4068629"/>
            <a:ext cx="2088232" cy="576064"/>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smtClean="0">
                <a:ln>
                  <a:noFill/>
                </a:ln>
                <a:solidFill>
                  <a:prstClr val="black"/>
                </a:solidFill>
                <a:effectLst/>
                <a:uLnTx/>
                <a:uFillTx/>
                <a:latin typeface="Calibri" panose="020F0502020204030204"/>
                <a:ea typeface="+mn-ea"/>
                <a:cs typeface="+mn-cs"/>
              </a:rPr>
              <a:t>Museum Assistant</a:t>
            </a:r>
            <a:endPar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5" name="Rounded Rectangle 44"/>
          <p:cNvSpPr/>
          <p:nvPr/>
        </p:nvSpPr>
        <p:spPr>
          <a:xfrm>
            <a:off x="9528900" y="4696554"/>
            <a:ext cx="2088232" cy="576064"/>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smtClean="0">
                <a:ln>
                  <a:noFill/>
                </a:ln>
                <a:solidFill>
                  <a:prstClr val="black"/>
                </a:solidFill>
                <a:effectLst/>
                <a:uLnTx/>
                <a:uFillTx/>
                <a:latin typeface="Calibri" panose="020F0502020204030204"/>
                <a:ea typeface="+mn-ea"/>
                <a:cs typeface="+mn-cs"/>
              </a:rPr>
              <a:t>Tour Guide</a:t>
            </a:r>
            <a:endPar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6" name="Rounded Rectangle 45"/>
          <p:cNvSpPr/>
          <p:nvPr/>
        </p:nvSpPr>
        <p:spPr>
          <a:xfrm>
            <a:off x="4960576" y="2118430"/>
            <a:ext cx="1374224" cy="576064"/>
          </a:xfrm>
          <a:prstGeom prst="roundRect">
            <a:avLst/>
          </a:prstGeom>
        </p:spPr>
        <p:style>
          <a:lnRef idx="2">
            <a:schemeClr val="accent1">
              <a:shade val="50000"/>
            </a:schemeClr>
          </a:lnRef>
          <a:fillRef idx="1002">
            <a:schemeClr val="dk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alibri" panose="020F0502020204030204"/>
                <a:ea typeface="+mn-ea"/>
                <a:cs typeface="+mn-cs"/>
              </a:rPr>
              <a:t>Higher </a:t>
            </a:r>
            <a:r>
              <a:rPr kumimoji="0" lang="en-GB" sz="1200" b="0" i="0" u="none" strike="noStrike" kern="1200" cap="none" spc="0" normalizeH="0" baseline="0" noProof="0" dirty="0" smtClean="0">
                <a:ln>
                  <a:noFill/>
                </a:ln>
                <a:solidFill>
                  <a:prstClr val="white"/>
                </a:solidFill>
                <a:effectLst/>
                <a:uLnTx/>
                <a:uFillTx/>
                <a:latin typeface="Calibri" panose="020F0502020204030204"/>
                <a:ea typeface="+mn-ea"/>
                <a:cs typeface="+mn-cs"/>
              </a:rPr>
              <a:t>Politics in S6</a:t>
            </a:r>
            <a:endParaRPr kumimoji="0" lang="en-GB"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508830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78453" y="104333"/>
            <a:ext cx="7224410" cy="566936"/>
          </a:xfrm>
        </p:spPr>
        <p:txBody>
          <a:bodyPr>
            <a:normAutofit fontScale="90000"/>
          </a:bodyPr>
          <a:lstStyle/>
          <a:p>
            <a:pPr algn="ctr"/>
            <a:r>
              <a:rPr lang="en-GB" dirty="0"/>
              <a:t>PHYSICAL EDUCATION PATHWAY</a:t>
            </a:r>
          </a:p>
        </p:txBody>
      </p:sp>
      <p:sp>
        <p:nvSpPr>
          <p:cNvPr id="5" name="Title 1"/>
          <p:cNvSpPr txBox="1">
            <a:spLocks/>
          </p:cNvSpPr>
          <p:nvPr/>
        </p:nvSpPr>
        <p:spPr>
          <a:xfrm>
            <a:off x="1991544" y="908720"/>
            <a:ext cx="7239000" cy="563398"/>
          </a:xfrm>
          <a:prstGeom prst="rect">
            <a:avLst/>
          </a:prstGeom>
        </p:spPr>
        <p:txBody>
          <a:bodyPr vert="horz" lIns="45720" tIns="0" rIns="45720" bIns="0" anchor="b" anchorCtr="0">
            <a:normAutofit fontScale="97500" lnSpcReduction="10000"/>
          </a:bodyPr>
          <a:lstStyle>
            <a:lvl1pPr algn="l" rtl="0" eaLnBrk="1" latinLnBrk="0" hangingPunct="1">
              <a:spcBef>
                <a:spcPct val="0"/>
              </a:spcBef>
              <a:buNone/>
              <a:defRPr kumimoji="0" sz="3800" b="1" kern="1200" cap="all" baseline="0">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latin typeface="+mj-lt"/>
                <a:ea typeface="+mj-ea"/>
                <a:cs typeface="+mj-cs"/>
              </a:defRPr>
            </a:lvl1pPr>
            <a:extLst/>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GB" sz="3800" b="1" i="0" u="none" strike="noStrike" kern="1200" cap="all" spc="0" normalizeH="0" baseline="0" noProof="0" dirty="0">
              <a:ln w="500">
                <a:solidFill>
                  <a:srgbClr val="44546A">
                    <a:shade val="20000"/>
                    <a:satMod val="120000"/>
                  </a:srgbClr>
                </a:solidFill>
              </a:ln>
              <a:gradFill>
                <a:gsLst>
                  <a:gs pos="0">
                    <a:srgbClr val="FFC000">
                      <a:tint val="13000"/>
                    </a:srgbClr>
                  </a:gs>
                  <a:gs pos="10000">
                    <a:srgbClr val="FFC000">
                      <a:tint val="20000"/>
                    </a:srgbClr>
                  </a:gs>
                  <a:gs pos="49000">
                    <a:srgbClr val="FFC000">
                      <a:tint val="70000"/>
                    </a:srgbClr>
                  </a:gs>
                  <a:gs pos="50000">
                    <a:srgbClr val="FFC000">
                      <a:tint val="97000"/>
                    </a:srgbClr>
                  </a:gs>
                  <a:gs pos="100000">
                    <a:srgbClr val="FFC000">
                      <a:tint val="20000"/>
                    </a:srgbClr>
                  </a:gs>
                </a:gsLst>
                <a:lin ang="5400000" scaled="1"/>
              </a:gradFill>
              <a:effectLst/>
              <a:uLnTx/>
              <a:uFillTx/>
              <a:latin typeface="Calibri Light" panose="020F0302020204030204"/>
              <a:ea typeface="+mj-ea"/>
              <a:cs typeface="+mj-cs"/>
            </a:endParaRPr>
          </a:p>
        </p:txBody>
      </p:sp>
      <p:sp>
        <p:nvSpPr>
          <p:cNvPr id="6" name="Title 1"/>
          <p:cNvSpPr txBox="1">
            <a:spLocks/>
          </p:cNvSpPr>
          <p:nvPr/>
        </p:nvSpPr>
        <p:spPr>
          <a:xfrm>
            <a:off x="1991544" y="908720"/>
            <a:ext cx="7239000" cy="576064"/>
          </a:xfrm>
          <a:prstGeom prst="rect">
            <a:avLst/>
          </a:prstGeom>
        </p:spPr>
        <p:txBody>
          <a:bodyPr vert="horz" lIns="45720" tIns="0" rIns="45720" bIns="0" anchor="b" anchorCtr="0">
            <a:normAutofit fontScale="97500"/>
          </a:bodyPr>
          <a:lstStyle>
            <a:lvl1pPr algn="l" rtl="0" eaLnBrk="1" latinLnBrk="0" hangingPunct="1">
              <a:spcBef>
                <a:spcPct val="0"/>
              </a:spcBef>
              <a:buNone/>
              <a:defRPr kumimoji="0" sz="3800" b="1" kern="1200" cap="all" baseline="0">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latin typeface="+mj-lt"/>
                <a:ea typeface="+mj-ea"/>
                <a:cs typeface="+mj-cs"/>
              </a:defRPr>
            </a:lvl1pPr>
            <a:extLst/>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GB" sz="3800" b="1" i="0" u="none" strike="noStrike" kern="1200" cap="all" spc="0" normalizeH="0" baseline="0" noProof="0" dirty="0">
              <a:ln w="500">
                <a:solidFill>
                  <a:srgbClr val="44546A">
                    <a:shade val="20000"/>
                    <a:satMod val="120000"/>
                  </a:srgbClr>
                </a:solidFill>
              </a:ln>
              <a:gradFill>
                <a:gsLst>
                  <a:gs pos="0">
                    <a:srgbClr val="FFC000">
                      <a:tint val="13000"/>
                    </a:srgbClr>
                  </a:gs>
                  <a:gs pos="10000">
                    <a:srgbClr val="FFC000">
                      <a:tint val="20000"/>
                    </a:srgbClr>
                  </a:gs>
                  <a:gs pos="49000">
                    <a:srgbClr val="FFC000">
                      <a:tint val="70000"/>
                    </a:srgbClr>
                  </a:gs>
                  <a:gs pos="50000">
                    <a:srgbClr val="FFC000">
                      <a:tint val="97000"/>
                    </a:srgbClr>
                  </a:gs>
                  <a:gs pos="100000">
                    <a:srgbClr val="FFC000">
                      <a:tint val="20000"/>
                    </a:srgbClr>
                  </a:gs>
                </a:gsLst>
                <a:lin ang="5400000" scaled="1"/>
              </a:gradFill>
              <a:effectLst/>
              <a:uLnTx/>
              <a:uFillTx/>
              <a:latin typeface="Calibri Light" panose="020F0302020204030204"/>
              <a:ea typeface="+mj-ea"/>
              <a:cs typeface="+mj-cs"/>
            </a:endParaRPr>
          </a:p>
        </p:txBody>
      </p:sp>
      <p:sp>
        <p:nvSpPr>
          <p:cNvPr id="7" name="Title 1"/>
          <p:cNvSpPr txBox="1">
            <a:spLocks/>
          </p:cNvSpPr>
          <p:nvPr/>
        </p:nvSpPr>
        <p:spPr>
          <a:xfrm>
            <a:off x="1986216" y="523920"/>
            <a:ext cx="7239000" cy="927234"/>
          </a:xfrm>
          <a:prstGeom prst="rect">
            <a:avLst/>
          </a:prstGeom>
        </p:spPr>
        <p:txBody>
          <a:bodyPr vert="horz" lIns="45720" tIns="0" rIns="45720" bIns="0" anchor="b" anchorCtr="0">
            <a:normAutofit/>
          </a:bodyPr>
          <a:lstStyle>
            <a:lvl1pPr algn="l" rtl="0" eaLnBrk="1" latinLnBrk="0" hangingPunct="1">
              <a:spcBef>
                <a:spcPct val="0"/>
              </a:spcBef>
              <a:buNone/>
              <a:defRPr kumimoji="0" sz="3800" b="1" kern="1200" cap="all" baseline="0">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latin typeface="+mj-lt"/>
                <a:ea typeface="+mj-ea"/>
                <a:cs typeface="+mj-cs"/>
              </a:defRPr>
            </a:lvl1pPr>
            <a:extLst/>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GB" sz="3800" b="1" i="0" u="none" strike="noStrike" kern="1200" cap="all" spc="0" normalizeH="0" baseline="0" noProof="0" dirty="0">
              <a:ln w="500">
                <a:solidFill>
                  <a:srgbClr val="44546A">
                    <a:shade val="20000"/>
                    <a:satMod val="120000"/>
                  </a:srgbClr>
                </a:solidFill>
              </a:ln>
              <a:gradFill>
                <a:gsLst>
                  <a:gs pos="0">
                    <a:srgbClr val="FFC000">
                      <a:tint val="13000"/>
                    </a:srgbClr>
                  </a:gs>
                  <a:gs pos="10000">
                    <a:srgbClr val="FFC000">
                      <a:tint val="20000"/>
                    </a:srgbClr>
                  </a:gs>
                  <a:gs pos="49000">
                    <a:srgbClr val="FFC000">
                      <a:tint val="70000"/>
                    </a:srgbClr>
                  </a:gs>
                  <a:gs pos="50000">
                    <a:srgbClr val="FFC000">
                      <a:tint val="97000"/>
                    </a:srgbClr>
                  </a:gs>
                  <a:gs pos="100000">
                    <a:srgbClr val="FFC000">
                      <a:tint val="20000"/>
                    </a:srgbClr>
                  </a:gs>
                </a:gsLst>
                <a:lin ang="5400000" scaled="1"/>
              </a:gradFill>
              <a:effectLst/>
              <a:uLnTx/>
              <a:uFillTx/>
              <a:latin typeface="Calibri Light" panose="020F0302020204030204"/>
              <a:ea typeface="+mj-ea"/>
              <a:cs typeface="+mj-cs"/>
            </a:endParaRPr>
          </a:p>
        </p:txBody>
      </p:sp>
      <p:sp>
        <p:nvSpPr>
          <p:cNvPr id="8" name="Content Placeholder 2"/>
          <p:cNvSpPr>
            <a:spLocks noGrp="1"/>
          </p:cNvSpPr>
          <p:nvPr>
            <p:ph idx="1"/>
          </p:nvPr>
        </p:nvSpPr>
        <p:spPr>
          <a:xfrm>
            <a:off x="1753288" y="2131016"/>
            <a:ext cx="7704856" cy="4322880"/>
          </a:xfrm>
        </p:spPr>
        <p:txBody>
          <a:bodyPr/>
          <a:lstStyle/>
          <a:p>
            <a:pPr marL="0" indent="0">
              <a:buNone/>
            </a:pPr>
            <a:r>
              <a:rPr lang="en-GB" b="1" dirty="0"/>
              <a:t> </a:t>
            </a:r>
            <a:endParaRPr lang="en-GB" dirty="0"/>
          </a:p>
        </p:txBody>
      </p:sp>
      <p:sp>
        <p:nvSpPr>
          <p:cNvPr id="9" name="Rounded Rectangle 8"/>
          <p:cNvSpPr/>
          <p:nvPr/>
        </p:nvSpPr>
        <p:spPr>
          <a:xfrm>
            <a:off x="1943936" y="620998"/>
            <a:ext cx="1080120" cy="57606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rPr>
              <a:t>SCQF</a:t>
            </a: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sp>
        <p:nvSpPr>
          <p:cNvPr id="10" name="Rounded Rectangle 9"/>
          <p:cNvSpPr/>
          <p:nvPr/>
        </p:nvSpPr>
        <p:spPr>
          <a:xfrm>
            <a:off x="3142326" y="629125"/>
            <a:ext cx="3929114" cy="567937"/>
          </a:xfrm>
          <a:prstGeom prst="roundRect">
            <a:avLst/>
          </a:prstGeom>
        </p:spPr>
        <p:style>
          <a:lnRef idx="2">
            <a:schemeClr val="accent1">
              <a:shade val="50000"/>
            </a:schemeClr>
          </a:lnRef>
          <a:fillRef idx="1002">
            <a:schemeClr val="dk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rPr>
              <a:t>Course</a:t>
            </a:r>
          </a:p>
        </p:txBody>
      </p:sp>
      <p:sp>
        <p:nvSpPr>
          <p:cNvPr id="11" name="Rounded Rectangle 10"/>
          <p:cNvSpPr/>
          <p:nvPr/>
        </p:nvSpPr>
        <p:spPr>
          <a:xfrm>
            <a:off x="7163677" y="621568"/>
            <a:ext cx="1748712" cy="533346"/>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rPr>
              <a:t>School College Partnerships</a:t>
            </a:r>
          </a:p>
        </p:txBody>
      </p:sp>
      <p:sp>
        <p:nvSpPr>
          <p:cNvPr id="12" name="Rounded Rectangle 11"/>
          <p:cNvSpPr/>
          <p:nvPr/>
        </p:nvSpPr>
        <p:spPr>
          <a:xfrm>
            <a:off x="9441439" y="582003"/>
            <a:ext cx="1885980" cy="576064"/>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Future Pathways</a:t>
            </a:r>
          </a:p>
        </p:txBody>
      </p:sp>
      <p:sp>
        <p:nvSpPr>
          <p:cNvPr id="14" name="Rounded Rectangle 13"/>
          <p:cNvSpPr/>
          <p:nvPr/>
        </p:nvSpPr>
        <p:spPr>
          <a:xfrm>
            <a:off x="1932636" y="1317191"/>
            <a:ext cx="1080120" cy="57606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rPr>
              <a:t>Level 6 </a:t>
            </a:r>
          </a:p>
        </p:txBody>
      </p:sp>
      <p:sp>
        <p:nvSpPr>
          <p:cNvPr id="15" name="Rounded Rectangle 14"/>
          <p:cNvSpPr/>
          <p:nvPr/>
        </p:nvSpPr>
        <p:spPr>
          <a:xfrm>
            <a:off x="1924710" y="2013384"/>
            <a:ext cx="1080120" cy="57606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rPr>
              <a:t>Level 5</a:t>
            </a:r>
          </a:p>
        </p:txBody>
      </p:sp>
      <p:sp>
        <p:nvSpPr>
          <p:cNvPr id="16" name="Rounded Rectangle 15"/>
          <p:cNvSpPr/>
          <p:nvPr/>
        </p:nvSpPr>
        <p:spPr>
          <a:xfrm>
            <a:off x="1934898" y="2740103"/>
            <a:ext cx="1080120" cy="57606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rPr>
              <a:t>Level 4</a:t>
            </a:r>
          </a:p>
        </p:txBody>
      </p:sp>
      <p:sp>
        <p:nvSpPr>
          <p:cNvPr id="18" name="Rounded Rectangle 17"/>
          <p:cNvSpPr/>
          <p:nvPr/>
        </p:nvSpPr>
        <p:spPr>
          <a:xfrm>
            <a:off x="3118574" y="1288162"/>
            <a:ext cx="982601" cy="690121"/>
          </a:xfrm>
          <a:prstGeom prst="roundRect">
            <a:avLst/>
          </a:prstGeom>
        </p:spPr>
        <p:style>
          <a:lnRef idx="2">
            <a:schemeClr val="accent1">
              <a:shade val="50000"/>
            </a:schemeClr>
          </a:lnRef>
          <a:fillRef idx="1002">
            <a:schemeClr val="dk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alibri" panose="020F0502020204030204"/>
                <a:ea typeface="+mn-ea"/>
                <a:cs typeface="+mn-cs"/>
              </a:rPr>
              <a:t>Higher Physical Education</a:t>
            </a:r>
          </a:p>
        </p:txBody>
      </p:sp>
      <p:sp>
        <p:nvSpPr>
          <p:cNvPr id="19" name="Rounded Rectangle 18"/>
          <p:cNvSpPr/>
          <p:nvPr/>
        </p:nvSpPr>
        <p:spPr>
          <a:xfrm>
            <a:off x="3126414" y="2043600"/>
            <a:ext cx="982601" cy="576064"/>
          </a:xfrm>
          <a:prstGeom prst="roundRect">
            <a:avLst/>
          </a:prstGeom>
        </p:spPr>
        <p:style>
          <a:lnRef idx="2">
            <a:schemeClr val="accent1">
              <a:shade val="50000"/>
            </a:schemeClr>
          </a:lnRef>
          <a:fillRef idx="1002">
            <a:schemeClr val="dk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alibri" panose="020F0502020204030204"/>
                <a:ea typeface="+mn-ea"/>
                <a:cs typeface="+mn-cs"/>
              </a:rPr>
              <a:t>National 5 Physical Education</a:t>
            </a:r>
          </a:p>
        </p:txBody>
      </p:sp>
      <p:sp>
        <p:nvSpPr>
          <p:cNvPr id="20" name="Rounded Rectangle 19"/>
          <p:cNvSpPr/>
          <p:nvPr/>
        </p:nvSpPr>
        <p:spPr>
          <a:xfrm>
            <a:off x="3142326" y="2740103"/>
            <a:ext cx="982601" cy="576064"/>
          </a:xfrm>
          <a:prstGeom prst="roundRect">
            <a:avLst/>
          </a:prstGeom>
        </p:spPr>
        <p:style>
          <a:lnRef idx="2">
            <a:schemeClr val="accent1">
              <a:shade val="50000"/>
            </a:schemeClr>
          </a:lnRef>
          <a:fillRef idx="1002">
            <a:schemeClr val="dk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alibri" panose="020F0502020204030204"/>
                <a:ea typeface="+mn-ea"/>
                <a:cs typeface="+mn-cs"/>
              </a:rPr>
              <a:t>National 4 Physical Education</a:t>
            </a:r>
          </a:p>
        </p:txBody>
      </p:sp>
      <p:sp>
        <p:nvSpPr>
          <p:cNvPr id="22" name="Rounded Rectangle 21"/>
          <p:cNvSpPr/>
          <p:nvPr/>
        </p:nvSpPr>
        <p:spPr>
          <a:xfrm>
            <a:off x="8941329" y="1941981"/>
            <a:ext cx="1643845" cy="2196898"/>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MA (Hons) Physical Education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err="1">
                <a:ln>
                  <a:noFill/>
                </a:ln>
                <a:solidFill>
                  <a:prstClr val="black"/>
                </a:solidFill>
                <a:effectLst/>
                <a:uLnTx/>
                <a:uFillTx/>
                <a:latin typeface="Calibri" panose="020F0502020204030204"/>
                <a:ea typeface="+mn-ea"/>
                <a:cs typeface="+mn-cs"/>
              </a:rPr>
              <a:t>BEd</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 Sports Science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BA Physiotherapy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BA Hons Dance Performance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smtClean="0">
                <a:ln>
                  <a:noFill/>
                </a:ln>
                <a:solidFill>
                  <a:prstClr val="black"/>
                </a:solidFill>
                <a:effectLst/>
                <a:uLnTx/>
                <a:uFillTx/>
                <a:latin typeface="Calibri" panose="020F0502020204030204"/>
                <a:ea typeface="+mn-ea"/>
                <a:cs typeface="+mn-cs"/>
              </a:rPr>
              <a:t>HNC/D </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Fitness, Health &amp; Exercise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HNC/D Sports Coaching &amp; Development</a:t>
            </a:r>
          </a:p>
        </p:txBody>
      </p:sp>
      <p:sp>
        <p:nvSpPr>
          <p:cNvPr id="23" name="Rounded Rectangle 22"/>
          <p:cNvSpPr/>
          <p:nvPr/>
        </p:nvSpPr>
        <p:spPr>
          <a:xfrm>
            <a:off x="8963870" y="4185691"/>
            <a:ext cx="1563857" cy="1066988"/>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NC Sports &amp; Fitness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NC Football Studies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NQ Sports &amp; Fitness</a:t>
            </a:r>
          </a:p>
        </p:txBody>
      </p:sp>
      <p:sp>
        <p:nvSpPr>
          <p:cNvPr id="27" name="Rounded Rectangle 26"/>
          <p:cNvSpPr/>
          <p:nvPr/>
        </p:nvSpPr>
        <p:spPr>
          <a:xfrm>
            <a:off x="5228205" y="1288164"/>
            <a:ext cx="1001826" cy="690119"/>
          </a:xfrm>
          <a:prstGeom prst="roundRect">
            <a:avLst/>
          </a:prstGeom>
        </p:spPr>
        <p:style>
          <a:lnRef idx="2">
            <a:schemeClr val="accent1">
              <a:shade val="50000"/>
            </a:schemeClr>
          </a:lnRef>
          <a:fillRef idx="1002">
            <a:schemeClr val="dk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smtClean="0">
                <a:ln>
                  <a:noFill/>
                </a:ln>
                <a:solidFill>
                  <a:prstClr val="white"/>
                </a:solidFill>
                <a:effectLst/>
                <a:uLnTx/>
                <a:uFillTx/>
                <a:latin typeface="Calibri" panose="020F0502020204030204"/>
                <a:ea typeface="+mn-ea"/>
                <a:cs typeface="+mn-cs"/>
              </a:rPr>
              <a:t>Sports Leaders</a:t>
            </a:r>
            <a:endParaRPr kumimoji="0" lang="en-GB"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9" name="Rounded Rectangle 28"/>
          <p:cNvSpPr/>
          <p:nvPr/>
        </p:nvSpPr>
        <p:spPr>
          <a:xfrm>
            <a:off x="759947" y="2361359"/>
            <a:ext cx="1080120" cy="57606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rPr>
              <a:t>S</a:t>
            </a:r>
            <a:r>
              <a:rPr kumimoji="0" lang="en-GB" sz="1600" b="0" i="0" u="none" strike="noStrike" kern="1200" cap="none" spc="0" normalizeH="0" baseline="0" noProof="0" dirty="0" smtClean="0">
                <a:ln>
                  <a:noFill/>
                </a:ln>
                <a:solidFill>
                  <a:prstClr val="white"/>
                </a:solidFill>
                <a:effectLst/>
                <a:uLnTx/>
                <a:uFillTx/>
                <a:latin typeface="Calibri" panose="020F0502020204030204"/>
                <a:ea typeface="+mn-ea"/>
                <a:cs typeface="+mn-cs"/>
              </a:rPr>
              <a:t>4</a:t>
            </a:r>
            <a:endPar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0" name="Rounded Rectangle 29"/>
          <p:cNvSpPr/>
          <p:nvPr/>
        </p:nvSpPr>
        <p:spPr>
          <a:xfrm>
            <a:off x="742584" y="1535559"/>
            <a:ext cx="1080120" cy="57606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smtClean="0">
                <a:ln>
                  <a:noFill/>
                </a:ln>
                <a:solidFill>
                  <a:prstClr val="white"/>
                </a:solidFill>
                <a:effectLst/>
                <a:uLnTx/>
                <a:uFillTx/>
                <a:latin typeface="Calibri" panose="020F0502020204030204"/>
                <a:ea typeface="+mn-ea"/>
                <a:cs typeface="+mn-cs"/>
              </a:rPr>
              <a:t>S5/6</a:t>
            </a:r>
            <a:endPar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6" name="Rounded Rectangle 35"/>
          <p:cNvSpPr/>
          <p:nvPr/>
        </p:nvSpPr>
        <p:spPr>
          <a:xfrm>
            <a:off x="731024" y="611548"/>
            <a:ext cx="1080120" cy="57606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smtClean="0">
                <a:ln>
                  <a:noFill/>
                </a:ln>
                <a:solidFill>
                  <a:prstClr val="white"/>
                </a:solidFill>
                <a:effectLst/>
                <a:uLnTx/>
                <a:uFillTx/>
                <a:latin typeface="Calibri" panose="020F0502020204030204"/>
                <a:ea typeface="+mn-ea"/>
                <a:cs typeface="+mn-cs"/>
              </a:rPr>
              <a:t>YEAR</a:t>
            </a:r>
            <a:r>
              <a:rPr kumimoji="0" lang="en-GB" sz="1800" b="0" i="0" u="none" strike="noStrike" kern="1200" cap="none" spc="0" normalizeH="0" baseline="0" noProof="0" dirty="0" smtClean="0">
                <a:ln>
                  <a:noFill/>
                </a:ln>
                <a:solidFill>
                  <a:prstClr val="white"/>
                </a:solidFill>
                <a:effectLst/>
                <a:uLnTx/>
                <a:uFillTx/>
                <a:latin typeface="Calibri" panose="020F0502020204030204"/>
                <a:ea typeface="+mn-ea"/>
                <a:cs typeface="+mn-cs"/>
              </a:rPr>
              <a:t> </a:t>
            </a: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8" name="Rounded Rectangle 37"/>
          <p:cNvSpPr/>
          <p:nvPr/>
        </p:nvSpPr>
        <p:spPr>
          <a:xfrm>
            <a:off x="105382" y="958844"/>
            <a:ext cx="456278" cy="250907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smtClean="0">
                <a:ln>
                  <a:noFill/>
                </a:ln>
                <a:solidFill>
                  <a:prstClr val="white"/>
                </a:solidFill>
                <a:effectLst/>
                <a:uLnTx/>
                <a:uFillTx/>
                <a:latin typeface="Calibri" panose="020F0502020204030204"/>
                <a:ea typeface="+mn-ea"/>
                <a:cs typeface="+mn-cs"/>
              </a:rPr>
              <a:t>SENIOR PHASE</a:t>
            </a:r>
            <a:r>
              <a:rPr kumimoji="0" lang="en-GB" sz="1800" b="0" i="0" u="none" strike="noStrike" kern="1200" cap="none" spc="0" normalizeH="0" baseline="0" noProof="0" dirty="0" smtClean="0">
                <a:ln>
                  <a:noFill/>
                </a:ln>
                <a:solidFill>
                  <a:prstClr val="white"/>
                </a:solidFill>
                <a:effectLst/>
                <a:uLnTx/>
                <a:uFillTx/>
                <a:latin typeface="Calibri" panose="020F0502020204030204"/>
                <a:ea typeface="+mn-ea"/>
                <a:cs typeface="+mn-cs"/>
              </a:rPr>
              <a:t> </a:t>
            </a: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9" name="Rounded Rectangle 38"/>
          <p:cNvSpPr/>
          <p:nvPr/>
        </p:nvSpPr>
        <p:spPr>
          <a:xfrm>
            <a:off x="708049" y="5422103"/>
            <a:ext cx="1080120" cy="57887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smtClean="0">
                <a:ln>
                  <a:noFill/>
                </a:ln>
                <a:solidFill>
                  <a:prstClr val="white"/>
                </a:solidFill>
                <a:effectLst/>
                <a:uLnTx/>
                <a:uFillTx/>
                <a:latin typeface="Calibri" panose="020F0502020204030204"/>
                <a:ea typeface="+mn-ea"/>
                <a:cs typeface="+mn-cs"/>
              </a:rPr>
              <a:t>S3</a:t>
            </a:r>
            <a:r>
              <a:rPr kumimoji="0" lang="en-GB" sz="1800" b="0" i="0" u="none" strike="noStrike" kern="1200" cap="none" spc="0" normalizeH="0" baseline="0" noProof="0" dirty="0" smtClean="0">
                <a:ln>
                  <a:noFill/>
                </a:ln>
                <a:solidFill>
                  <a:prstClr val="white"/>
                </a:solidFill>
                <a:effectLst/>
                <a:uLnTx/>
                <a:uFillTx/>
                <a:latin typeface="Calibri" panose="020F0502020204030204"/>
                <a:ea typeface="+mn-ea"/>
                <a:cs typeface="+mn-cs"/>
              </a:rPr>
              <a:t> </a:t>
            </a: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0" name="Rounded Rectangle 39"/>
          <p:cNvSpPr/>
          <p:nvPr/>
        </p:nvSpPr>
        <p:spPr>
          <a:xfrm>
            <a:off x="708049" y="6136840"/>
            <a:ext cx="1080120" cy="57887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smtClean="0">
                <a:ln>
                  <a:noFill/>
                </a:ln>
                <a:solidFill>
                  <a:prstClr val="white"/>
                </a:solidFill>
                <a:effectLst/>
                <a:uLnTx/>
                <a:uFillTx/>
                <a:latin typeface="Calibri" panose="020F0502020204030204"/>
                <a:ea typeface="+mn-ea"/>
                <a:cs typeface="+mn-cs"/>
              </a:rPr>
              <a:t>S1/2</a:t>
            </a:r>
            <a:r>
              <a:rPr kumimoji="0" lang="en-GB" sz="1800" b="0" i="0" u="none" strike="noStrike" kern="1200" cap="none" spc="0" normalizeH="0" baseline="0" noProof="0" dirty="0" smtClean="0">
                <a:ln>
                  <a:noFill/>
                </a:ln>
                <a:solidFill>
                  <a:prstClr val="white"/>
                </a:solidFill>
                <a:effectLst/>
                <a:uLnTx/>
                <a:uFillTx/>
                <a:latin typeface="Calibri" panose="020F0502020204030204"/>
                <a:ea typeface="+mn-ea"/>
                <a:cs typeface="+mn-cs"/>
              </a:rPr>
              <a:t> </a:t>
            </a: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2" name="Rounded Rectangle 41"/>
          <p:cNvSpPr/>
          <p:nvPr/>
        </p:nvSpPr>
        <p:spPr>
          <a:xfrm>
            <a:off x="166616" y="5349613"/>
            <a:ext cx="456278" cy="147682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smtClean="0">
                <a:ln>
                  <a:noFill/>
                </a:ln>
                <a:solidFill>
                  <a:prstClr val="white"/>
                </a:solidFill>
                <a:effectLst/>
                <a:uLnTx/>
                <a:uFillTx/>
                <a:latin typeface="Calibri" panose="020F0502020204030204"/>
                <a:ea typeface="+mn-ea"/>
                <a:cs typeface="+mn-cs"/>
              </a:rPr>
              <a:t>BGE PHASE</a:t>
            </a: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60" name="Straight Connector 59"/>
          <p:cNvCxnSpPr/>
          <p:nvPr/>
        </p:nvCxnSpPr>
        <p:spPr>
          <a:xfrm>
            <a:off x="207210" y="5296387"/>
            <a:ext cx="11226878"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61" name="Rounded Rectangle 60"/>
          <p:cNvSpPr/>
          <p:nvPr/>
        </p:nvSpPr>
        <p:spPr>
          <a:xfrm>
            <a:off x="1923598" y="5432250"/>
            <a:ext cx="1101246" cy="57614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smtClean="0">
                <a:ln>
                  <a:noFill/>
                </a:ln>
                <a:solidFill>
                  <a:prstClr val="white"/>
                </a:solidFill>
                <a:effectLst/>
                <a:uLnTx/>
                <a:uFillTx/>
                <a:latin typeface="Calibri" panose="020F0502020204030204"/>
                <a:ea typeface="+mn-ea"/>
                <a:cs typeface="+mn-cs"/>
              </a:rPr>
              <a:t>CFE LEVEL 3/4</a:t>
            </a:r>
            <a:endPar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2" name="Rounded Rectangle 61"/>
          <p:cNvSpPr/>
          <p:nvPr/>
        </p:nvSpPr>
        <p:spPr>
          <a:xfrm>
            <a:off x="1923598" y="6132148"/>
            <a:ext cx="1076546" cy="55950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smtClean="0">
                <a:ln>
                  <a:noFill/>
                </a:ln>
                <a:solidFill>
                  <a:prstClr val="white"/>
                </a:solidFill>
                <a:effectLst/>
                <a:uLnTx/>
                <a:uFillTx/>
                <a:latin typeface="Calibri" panose="020F0502020204030204"/>
                <a:ea typeface="+mn-ea"/>
                <a:cs typeface="+mn-cs"/>
              </a:rPr>
              <a:t>CFE LEVEL 3/4</a:t>
            </a:r>
            <a:endPar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4" name="Rounded Rectangle 30">
            <a:extLst>
              <a:ext uri="{FF2B5EF4-FFF2-40B4-BE49-F238E27FC236}">
                <a16:creationId xmlns:a16="http://schemas.microsoft.com/office/drawing/2014/main" id="{DC46C52F-3241-49CD-9F28-1209D808B1F7}"/>
              </a:ext>
            </a:extLst>
          </p:cNvPr>
          <p:cNvSpPr/>
          <p:nvPr/>
        </p:nvSpPr>
        <p:spPr>
          <a:xfrm>
            <a:off x="3149836" y="6137507"/>
            <a:ext cx="951339" cy="554149"/>
          </a:xfrm>
          <a:prstGeom prst="roundRect">
            <a:avLst/>
          </a:prstGeom>
        </p:spPr>
        <p:style>
          <a:lnRef idx="2">
            <a:schemeClr val="accent1">
              <a:shade val="50000"/>
            </a:schemeClr>
          </a:lnRef>
          <a:fillRef idx="1002">
            <a:schemeClr val="dk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Calibri" panose="020F0502020204030204"/>
                <a:ea typeface="+mn-ea"/>
                <a:cs typeface="+mn-cs"/>
              </a:rPr>
              <a:t>Physical Education</a:t>
            </a:r>
            <a:endParaRPr kumimoji="0" lang="en-GB"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5" name="Rounded Rectangle 30">
            <a:extLst>
              <a:ext uri="{FF2B5EF4-FFF2-40B4-BE49-F238E27FC236}">
                <a16:creationId xmlns:a16="http://schemas.microsoft.com/office/drawing/2014/main" id="{DC46C52F-3241-49CD-9F28-1209D808B1F7}"/>
              </a:ext>
            </a:extLst>
          </p:cNvPr>
          <p:cNvSpPr/>
          <p:nvPr/>
        </p:nvSpPr>
        <p:spPr>
          <a:xfrm>
            <a:off x="3157676" y="5434465"/>
            <a:ext cx="951339" cy="554149"/>
          </a:xfrm>
          <a:prstGeom prst="roundRect">
            <a:avLst/>
          </a:prstGeom>
        </p:spPr>
        <p:style>
          <a:lnRef idx="2">
            <a:schemeClr val="accent1">
              <a:shade val="50000"/>
            </a:schemeClr>
          </a:lnRef>
          <a:fillRef idx="1002">
            <a:schemeClr val="dk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alibri" panose="020F0502020204030204"/>
                <a:ea typeface="+mn-ea"/>
                <a:cs typeface="+mn-cs"/>
              </a:rPr>
              <a:t>Physical Education</a:t>
            </a:r>
          </a:p>
        </p:txBody>
      </p:sp>
      <p:sp>
        <p:nvSpPr>
          <p:cNvPr id="37" name="Rounded Rectangle 36"/>
          <p:cNvSpPr/>
          <p:nvPr/>
        </p:nvSpPr>
        <p:spPr>
          <a:xfrm>
            <a:off x="10632391" y="3198902"/>
            <a:ext cx="1527307" cy="538040"/>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smtClean="0">
                <a:ln>
                  <a:noFill/>
                </a:ln>
                <a:solidFill>
                  <a:prstClr val="black"/>
                </a:solidFill>
                <a:effectLst/>
                <a:uLnTx/>
                <a:uFillTx/>
                <a:latin typeface="Calibri" panose="020F0502020204030204"/>
                <a:ea typeface="+mn-ea"/>
                <a:cs typeface="+mn-cs"/>
              </a:rPr>
              <a:t>Sports Coach</a:t>
            </a:r>
            <a:endPar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1" name="Rounded Rectangle 40"/>
          <p:cNvSpPr/>
          <p:nvPr/>
        </p:nvSpPr>
        <p:spPr>
          <a:xfrm>
            <a:off x="8912389" y="1316182"/>
            <a:ext cx="1699997" cy="473066"/>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smtClean="0">
                <a:ln>
                  <a:noFill/>
                </a:ln>
                <a:solidFill>
                  <a:prstClr val="black"/>
                </a:solidFill>
                <a:effectLst/>
                <a:uLnTx/>
                <a:uFillTx/>
                <a:latin typeface="Calibri" panose="020F0502020204030204"/>
                <a:ea typeface="+mn-ea"/>
                <a:cs typeface="+mn-cs"/>
              </a:rPr>
              <a:t>Courses</a:t>
            </a:r>
            <a:endPar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3" name="Rounded Rectangle 42"/>
          <p:cNvSpPr/>
          <p:nvPr/>
        </p:nvSpPr>
        <p:spPr>
          <a:xfrm>
            <a:off x="10635288" y="1316182"/>
            <a:ext cx="1524411" cy="487383"/>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smtClean="0">
                <a:ln>
                  <a:noFill/>
                </a:ln>
                <a:solidFill>
                  <a:prstClr val="black"/>
                </a:solidFill>
                <a:effectLst/>
                <a:uLnTx/>
                <a:uFillTx/>
                <a:latin typeface="Calibri" panose="020F0502020204030204"/>
                <a:ea typeface="+mn-ea"/>
                <a:cs typeface="+mn-cs"/>
              </a:rPr>
              <a:t>Employment</a:t>
            </a:r>
            <a:endPar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4" name="Rounded Rectangle 43"/>
          <p:cNvSpPr/>
          <p:nvPr/>
        </p:nvSpPr>
        <p:spPr>
          <a:xfrm>
            <a:off x="10632392" y="2002561"/>
            <a:ext cx="1527307" cy="538040"/>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smtClean="0">
                <a:ln>
                  <a:noFill/>
                </a:ln>
                <a:solidFill>
                  <a:prstClr val="black"/>
                </a:solidFill>
                <a:effectLst/>
                <a:uLnTx/>
                <a:uFillTx/>
                <a:latin typeface="Calibri" panose="020F0502020204030204"/>
                <a:ea typeface="+mn-ea"/>
                <a:cs typeface="+mn-cs"/>
              </a:rPr>
              <a:t>Physiotherapist</a:t>
            </a:r>
            <a:endPar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5" name="Rounded Rectangle 44"/>
          <p:cNvSpPr/>
          <p:nvPr/>
        </p:nvSpPr>
        <p:spPr>
          <a:xfrm>
            <a:off x="10632391" y="2593365"/>
            <a:ext cx="1527307" cy="538040"/>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smtClean="0">
                <a:ln>
                  <a:noFill/>
                </a:ln>
                <a:solidFill>
                  <a:prstClr val="black"/>
                </a:solidFill>
                <a:effectLst/>
                <a:uLnTx/>
                <a:uFillTx/>
                <a:latin typeface="Calibri" panose="020F0502020204030204"/>
                <a:ea typeface="+mn-ea"/>
                <a:cs typeface="+mn-cs"/>
              </a:rPr>
              <a:t>Choreographer</a:t>
            </a:r>
            <a:endPar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6" name="Rounded Rectangle 45"/>
          <p:cNvSpPr/>
          <p:nvPr/>
        </p:nvSpPr>
        <p:spPr>
          <a:xfrm>
            <a:off x="10632390" y="3794900"/>
            <a:ext cx="1527307" cy="538040"/>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smtClean="0">
                <a:ln>
                  <a:noFill/>
                </a:ln>
                <a:solidFill>
                  <a:prstClr val="black"/>
                </a:solidFill>
                <a:effectLst/>
                <a:uLnTx/>
                <a:uFillTx/>
                <a:latin typeface="Calibri" panose="020F0502020204030204"/>
                <a:ea typeface="+mn-ea"/>
                <a:cs typeface="+mn-cs"/>
              </a:rPr>
              <a:t>Personal Trainer</a:t>
            </a:r>
            <a:endPar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7" name="Rounded Rectangle 46"/>
          <p:cNvSpPr/>
          <p:nvPr/>
        </p:nvSpPr>
        <p:spPr>
          <a:xfrm>
            <a:off x="10612386" y="4455268"/>
            <a:ext cx="1527307" cy="538040"/>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smtClean="0">
                <a:ln>
                  <a:noFill/>
                </a:ln>
                <a:solidFill>
                  <a:prstClr val="black"/>
                </a:solidFill>
                <a:effectLst/>
                <a:uLnTx/>
                <a:uFillTx/>
                <a:latin typeface="Calibri" panose="020F0502020204030204"/>
                <a:ea typeface="+mn-ea"/>
                <a:cs typeface="+mn-cs"/>
              </a:rPr>
              <a:t>Dancer</a:t>
            </a:r>
            <a:endPar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8" name="Rounded Rectangle 47"/>
          <p:cNvSpPr/>
          <p:nvPr/>
        </p:nvSpPr>
        <p:spPr>
          <a:xfrm>
            <a:off x="4156233" y="2043599"/>
            <a:ext cx="998021" cy="545849"/>
          </a:xfrm>
          <a:prstGeom prst="roundRect">
            <a:avLst/>
          </a:prstGeom>
        </p:spPr>
        <p:style>
          <a:lnRef idx="2">
            <a:schemeClr val="accent1">
              <a:shade val="50000"/>
            </a:schemeClr>
          </a:lnRef>
          <a:fillRef idx="1002">
            <a:schemeClr val="dk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alibri" panose="020F0502020204030204"/>
                <a:ea typeface="+mn-ea"/>
                <a:cs typeface="+mn-cs"/>
              </a:rPr>
              <a:t>National 5 Dance</a:t>
            </a:r>
          </a:p>
        </p:txBody>
      </p:sp>
      <p:sp>
        <p:nvSpPr>
          <p:cNvPr id="49" name="Rounded Rectangle 48"/>
          <p:cNvSpPr/>
          <p:nvPr/>
        </p:nvSpPr>
        <p:spPr>
          <a:xfrm>
            <a:off x="4139539" y="1289897"/>
            <a:ext cx="1014715" cy="712664"/>
          </a:xfrm>
          <a:prstGeom prst="roundRect">
            <a:avLst/>
          </a:prstGeom>
        </p:spPr>
        <p:style>
          <a:lnRef idx="2">
            <a:schemeClr val="accent1">
              <a:shade val="50000"/>
            </a:schemeClr>
          </a:lnRef>
          <a:fillRef idx="1002">
            <a:schemeClr val="dk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alibri" panose="020F0502020204030204"/>
                <a:ea typeface="+mn-ea"/>
                <a:cs typeface="+mn-cs"/>
              </a:rPr>
              <a:t>Higher Dance</a:t>
            </a:r>
          </a:p>
        </p:txBody>
      </p:sp>
      <p:sp>
        <p:nvSpPr>
          <p:cNvPr id="50" name="Rounded Rectangle 16">
            <a:extLst>
              <a:ext uri="{FF2B5EF4-FFF2-40B4-BE49-F238E27FC236}">
                <a16:creationId xmlns:a16="http://schemas.microsoft.com/office/drawing/2014/main" id="{B3AFAC32-B39D-4B91-9C2C-0764F32CA8A4}"/>
              </a:ext>
            </a:extLst>
          </p:cNvPr>
          <p:cNvSpPr/>
          <p:nvPr/>
        </p:nvSpPr>
        <p:spPr>
          <a:xfrm>
            <a:off x="5260418" y="2043600"/>
            <a:ext cx="971288" cy="565062"/>
          </a:xfrm>
          <a:prstGeom prst="roundRect">
            <a:avLst/>
          </a:prstGeom>
        </p:spPr>
        <p:style>
          <a:lnRef idx="2">
            <a:schemeClr val="accent1">
              <a:shade val="50000"/>
            </a:schemeClr>
          </a:lnRef>
          <a:fillRef idx="1002">
            <a:schemeClr val="dk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alibri" panose="020F0502020204030204"/>
                <a:ea typeface="+mn-ea"/>
                <a:cs typeface="+mn-cs"/>
              </a:rPr>
              <a:t>Dance SCQF Level 5</a:t>
            </a:r>
          </a:p>
        </p:txBody>
      </p:sp>
      <p:sp>
        <p:nvSpPr>
          <p:cNvPr id="51" name="Rounded Rectangle 16">
            <a:extLst>
              <a:ext uri="{FF2B5EF4-FFF2-40B4-BE49-F238E27FC236}">
                <a16:creationId xmlns:a16="http://schemas.microsoft.com/office/drawing/2014/main" id="{B3AFAC32-B39D-4B91-9C2C-0764F32CA8A4}"/>
              </a:ext>
            </a:extLst>
          </p:cNvPr>
          <p:cNvSpPr/>
          <p:nvPr/>
        </p:nvSpPr>
        <p:spPr>
          <a:xfrm>
            <a:off x="4216473" y="5432327"/>
            <a:ext cx="885884" cy="576064"/>
          </a:xfrm>
          <a:prstGeom prst="roundRect">
            <a:avLst/>
          </a:prstGeom>
        </p:spPr>
        <p:style>
          <a:lnRef idx="2">
            <a:schemeClr val="accent1">
              <a:shade val="50000"/>
            </a:schemeClr>
          </a:lnRef>
          <a:fillRef idx="1002">
            <a:schemeClr val="dk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smtClean="0">
                <a:ln>
                  <a:noFill/>
                </a:ln>
                <a:solidFill>
                  <a:prstClr val="white"/>
                </a:solidFill>
                <a:effectLst/>
                <a:uLnTx/>
                <a:uFillTx/>
                <a:latin typeface="Calibri" panose="020F0502020204030204"/>
                <a:ea typeface="+mn-ea"/>
                <a:cs typeface="+mn-cs"/>
              </a:rPr>
              <a:t>Dance</a:t>
            </a:r>
            <a:endParaRPr kumimoji="0" lang="en-GB"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534290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06517" y="164840"/>
            <a:ext cx="7240686" cy="553790"/>
          </a:xfrm>
        </p:spPr>
        <p:txBody>
          <a:bodyPr>
            <a:noAutofit/>
          </a:bodyPr>
          <a:lstStyle/>
          <a:p>
            <a:pPr algn="ctr"/>
            <a:r>
              <a:rPr lang="en-GB" dirty="0"/>
              <a:t>PHYSICS PATHWAY</a:t>
            </a:r>
          </a:p>
        </p:txBody>
      </p:sp>
      <p:sp>
        <p:nvSpPr>
          <p:cNvPr id="6" name="Title 1"/>
          <p:cNvSpPr txBox="1">
            <a:spLocks/>
          </p:cNvSpPr>
          <p:nvPr/>
        </p:nvSpPr>
        <p:spPr>
          <a:xfrm>
            <a:off x="1999503" y="260648"/>
            <a:ext cx="7239000" cy="1143000"/>
          </a:xfrm>
          <a:prstGeom prst="rect">
            <a:avLst/>
          </a:prstGeom>
        </p:spPr>
        <p:txBody>
          <a:bodyPr vert="horz" lIns="45720" tIns="0" rIns="45720" bIns="0" anchor="b" anchorCtr="0">
            <a:normAutofit/>
          </a:bodyPr>
          <a:lstStyle>
            <a:lvl1pPr algn="l" rtl="0" eaLnBrk="1" latinLnBrk="0" hangingPunct="1">
              <a:spcBef>
                <a:spcPct val="0"/>
              </a:spcBef>
              <a:buNone/>
              <a:defRPr kumimoji="0" sz="3800" b="1" kern="1200" cap="all" baseline="0">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latin typeface="+mj-lt"/>
                <a:ea typeface="+mj-ea"/>
                <a:cs typeface="+mj-cs"/>
              </a:defRPr>
            </a:lvl1pPr>
            <a:extLst/>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GB" sz="3800" b="1" i="0" u="none" strike="noStrike" kern="1200" cap="all" spc="0" normalizeH="0" baseline="0" noProof="0" dirty="0">
              <a:ln w="500">
                <a:solidFill>
                  <a:srgbClr val="44546A">
                    <a:shade val="20000"/>
                    <a:satMod val="120000"/>
                  </a:srgbClr>
                </a:solidFill>
              </a:ln>
              <a:gradFill>
                <a:gsLst>
                  <a:gs pos="0">
                    <a:srgbClr val="FFC000">
                      <a:tint val="13000"/>
                    </a:srgbClr>
                  </a:gs>
                  <a:gs pos="10000">
                    <a:srgbClr val="FFC000">
                      <a:tint val="20000"/>
                    </a:srgbClr>
                  </a:gs>
                  <a:gs pos="49000">
                    <a:srgbClr val="FFC000">
                      <a:tint val="70000"/>
                    </a:srgbClr>
                  </a:gs>
                  <a:gs pos="50000">
                    <a:srgbClr val="FFC000">
                      <a:tint val="97000"/>
                    </a:srgbClr>
                  </a:gs>
                  <a:gs pos="100000">
                    <a:srgbClr val="FFC000">
                      <a:tint val="20000"/>
                    </a:srgbClr>
                  </a:gs>
                </a:gsLst>
                <a:lin ang="5400000" scaled="1"/>
              </a:gradFill>
              <a:effectLst/>
              <a:uLnTx/>
              <a:uFillTx/>
              <a:latin typeface="Calibri Light" panose="020F0302020204030204"/>
              <a:ea typeface="+mj-ea"/>
              <a:cs typeface="+mj-cs"/>
            </a:endParaRPr>
          </a:p>
        </p:txBody>
      </p:sp>
      <p:sp>
        <p:nvSpPr>
          <p:cNvPr id="7" name="Title 1"/>
          <p:cNvSpPr txBox="1">
            <a:spLocks/>
          </p:cNvSpPr>
          <p:nvPr/>
        </p:nvSpPr>
        <p:spPr>
          <a:xfrm>
            <a:off x="2006517" y="260648"/>
            <a:ext cx="7239000" cy="1143000"/>
          </a:xfrm>
          <a:prstGeom prst="rect">
            <a:avLst/>
          </a:prstGeom>
        </p:spPr>
        <p:txBody>
          <a:bodyPr vert="horz" lIns="45720" tIns="0" rIns="45720" bIns="0" anchor="b" anchorCtr="0">
            <a:normAutofit/>
          </a:bodyPr>
          <a:lstStyle>
            <a:lvl1pPr algn="l" rtl="0" eaLnBrk="1" latinLnBrk="0" hangingPunct="1">
              <a:spcBef>
                <a:spcPct val="0"/>
              </a:spcBef>
              <a:buNone/>
              <a:defRPr kumimoji="0" sz="3800" b="1" kern="1200" cap="all" baseline="0">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latin typeface="+mj-lt"/>
                <a:ea typeface="+mj-ea"/>
                <a:cs typeface="+mj-cs"/>
              </a:defRPr>
            </a:lvl1pPr>
            <a:extLst/>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GB" sz="3800" b="1" i="0" u="none" strike="noStrike" kern="1200" cap="all" spc="0" normalizeH="0" baseline="0" noProof="0" dirty="0">
              <a:ln w="500">
                <a:solidFill>
                  <a:srgbClr val="44546A">
                    <a:shade val="20000"/>
                    <a:satMod val="120000"/>
                  </a:srgbClr>
                </a:solidFill>
              </a:ln>
              <a:gradFill>
                <a:gsLst>
                  <a:gs pos="0">
                    <a:srgbClr val="FFC000">
                      <a:tint val="13000"/>
                    </a:srgbClr>
                  </a:gs>
                  <a:gs pos="10000">
                    <a:srgbClr val="FFC000">
                      <a:tint val="20000"/>
                    </a:srgbClr>
                  </a:gs>
                  <a:gs pos="49000">
                    <a:srgbClr val="FFC000">
                      <a:tint val="70000"/>
                    </a:srgbClr>
                  </a:gs>
                  <a:gs pos="50000">
                    <a:srgbClr val="FFC000">
                      <a:tint val="97000"/>
                    </a:srgbClr>
                  </a:gs>
                  <a:gs pos="100000">
                    <a:srgbClr val="FFC000">
                      <a:tint val="20000"/>
                    </a:srgbClr>
                  </a:gs>
                </a:gsLst>
                <a:lin ang="5400000" scaled="1"/>
              </a:gradFill>
              <a:effectLst/>
              <a:uLnTx/>
              <a:uFillTx/>
              <a:latin typeface="Calibri Light" panose="020F0302020204030204"/>
              <a:ea typeface="+mj-ea"/>
              <a:cs typeface="+mj-cs"/>
            </a:endParaRPr>
          </a:p>
        </p:txBody>
      </p:sp>
      <p:sp>
        <p:nvSpPr>
          <p:cNvPr id="8" name="Title 1"/>
          <p:cNvSpPr txBox="1">
            <a:spLocks/>
          </p:cNvSpPr>
          <p:nvPr/>
        </p:nvSpPr>
        <p:spPr>
          <a:xfrm>
            <a:off x="1986216" y="523920"/>
            <a:ext cx="7239000" cy="927234"/>
          </a:xfrm>
          <a:prstGeom prst="rect">
            <a:avLst/>
          </a:prstGeom>
        </p:spPr>
        <p:txBody>
          <a:bodyPr vert="horz" lIns="45720" tIns="0" rIns="45720" bIns="0" anchor="b" anchorCtr="0">
            <a:normAutofit/>
          </a:bodyPr>
          <a:lstStyle>
            <a:lvl1pPr algn="l" rtl="0" eaLnBrk="1" latinLnBrk="0" hangingPunct="1">
              <a:spcBef>
                <a:spcPct val="0"/>
              </a:spcBef>
              <a:buNone/>
              <a:defRPr kumimoji="0" sz="3800" b="1" kern="1200" cap="all" baseline="0">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latin typeface="+mj-lt"/>
                <a:ea typeface="+mj-ea"/>
                <a:cs typeface="+mj-cs"/>
              </a:defRPr>
            </a:lvl1pPr>
            <a:extLst/>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GB" sz="3800" b="1" i="0" u="none" strike="noStrike" kern="1200" cap="all" spc="0" normalizeH="0" baseline="0" noProof="0" dirty="0">
              <a:ln w="500">
                <a:solidFill>
                  <a:srgbClr val="44546A">
                    <a:shade val="20000"/>
                    <a:satMod val="120000"/>
                  </a:srgbClr>
                </a:solidFill>
              </a:ln>
              <a:gradFill>
                <a:gsLst>
                  <a:gs pos="0">
                    <a:srgbClr val="FFC000">
                      <a:tint val="13000"/>
                    </a:srgbClr>
                  </a:gs>
                  <a:gs pos="10000">
                    <a:srgbClr val="FFC000">
                      <a:tint val="20000"/>
                    </a:srgbClr>
                  </a:gs>
                  <a:gs pos="49000">
                    <a:srgbClr val="FFC000">
                      <a:tint val="70000"/>
                    </a:srgbClr>
                  </a:gs>
                  <a:gs pos="50000">
                    <a:srgbClr val="FFC000">
                      <a:tint val="97000"/>
                    </a:srgbClr>
                  </a:gs>
                  <a:gs pos="100000">
                    <a:srgbClr val="FFC000">
                      <a:tint val="20000"/>
                    </a:srgbClr>
                  </a:gs>
                </a:gsLst>
                <a:lin ang="5400000" scaled="1"/>
              </a:gradFill>
              <a:effectLst/>
              <a:uLnTx/>
              <a:uFillTx/>
              <a:latin typeface="Calibri Light" panose="020F0302020204030204"/>
              <a:ea typeface="+mj-ea"/>
              <a:cs typeface="+mj-cs"/>
            </a:endParaRPr>
          </a:p>
        </p:txBody>
      </p:sp>
      <p:sp>
        <p:nvSpPr>
          <p:cNvPr id="9" name="Content Placeholder 2"/>
          <p:cNvSpPr>
            <a:spLocks noGrp="1"/>
          </p:cNvSpPr>
          <p:nvPr>
            <p:ph idx="1"/>
          </p:nvPr>
        </p:nvSpPr>
        <p:spPr>
          <a:xfrm>
            <a:off x="1753288" y="2131016"/>
            <a:ext cx="7704856" cy="4322880"/>
          </a:xfrm>
        </p:spPr>
        <p:txBody>
          <a:bodyPr/>
          <a:lstStyle/>
          <a:p>
            <a:pPr marL="0" indent="0">
              <a:buNone/>
            </a:pPr>
            <a:r>
              <a:rPr lang="en-GB" b="1" dirty="0"/>
              <a:t> </a:t>
            </a:r>
            <a:endParaRPr lang="en-GB" dirty="0"/>
          </a:p>
        </p:txBody>
      </p:sp>
      <p:sp>
        <p:nvSpPr>
          <p:cNvPr id="10" name="Rounded Rectangle 9"/>
          <p:cNvSpPr/>
          <p:nvPr/>
        </p:nvSpPr>
        <p:spPr>
          <a:xfrm>
            <a:off x="1961113" y="714370"/>
            <a:ext cx="1080120" cy="57606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rPr>
              <a:t>SCQF</a:t>
            </a: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sp>
        <p:nvSpPr>
          <p:cNvPr id="11" name="Rounded Rectangle 10"/>
          <p:cNvSpPr/>
          <p:nvPr/>
        </p:nvSpPr>
        <p:spPr>
          <a:xfrm>
            <a:off x="3160361" y="733177"/>
            <a:ext cx="2215420" cy="557257"/>
          </a:xfrm>
          <a:prstGeom prst="roundRect">
            <a:avLst/>
          </a:prstGeom>
        </p:spPr>
        <p:style>
          <a:lnRef idx="2">
            <a:schemeClr val="accent1">
              <a:shade val="50000"/>
            </a:schemeClr>
          </a:lnRef>
          <a:fillRef idx="1002">
            <a:schemeClr val="dk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rPr>
              <a:t>Course</a:t>
            </a:r>
          </a:p>
        </p:txBody>
      </p:sp>
      <p:sp>
        <p:nvSpPr>
          <p:cNvPr id="12" name="Rounded Rectangle 11"/>
          <p:cNvSpPr/>
          <p:nvPr/>
        </p:nvSpPr>
        <p:spPr>
          <a:xfrm>
            <a:off x="5494909" y="718630"/>
            <a:ext cx="1662376" cy="571804"/>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rPr>
              <a:t>School College Partnerships</a:t>
            </a:r>
          </a:p>
        </p:txBody>
      </p:sp>
      <p:sp>
        <p:nvSpPr>
          <p:cNvPr id="13" name="Rounded Rectangle 12"/>
          <p:cNvSpPr/>
          <p:nvPr/>
        </p:nvSpPr>
        <p:spPr>
          <a:xfrm>
            <a:off x="8838615" y="715741"/>
            <a:ext cx="2088232" cy="576064"/>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Future Pathways</a:t>
            </a:r>
          </a:p>
        </p:txBody>
      </p:sp>
      <p:sp>
        <p:nvSpPr>
          <p:cNvPr id="14" name="Rounded Rectangle 13"/>
          <p:cNvSpPr/>
          <p:nvPr/>
        </p:nvSpPr>
        <p:spPr>
          <a:xfrm>
            <a:off x="1961113" y="1377713"/>
            <a:ext cx="1080120" cy="57606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rPr>
              <a:t>Level 7 </a:t>
            </a:r>
          </a:p>
        </p:txBody>
      </p:sp>
      <p:sp>
        <p:nvSpPr>
          <p:cNvPr id="15" name="Rounded Rectangle 14"/>
          <p:cNvSpPr/>
          <p:nvPr/>
        </p:nvSpPr>
        <p:spPr>
          <a:xfrm>
            <a:off x="1961113" y="2026127"/>
            <a:ext cx="1080120" cy="57606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rPr>
              <a:t>Level 6 </a:t>
            </a:r>
          </a:p>
        </p:txBody>
      </p:sp>
      <p:sp>
        <p:nvSpPr>
          <p:cNvPr id="16" name="Rounded Rectangle 15"/>
          <p:cNvSpPr/>
          <p:nvPr/>
        </p:nvSpPr>
        <p:spPr>
          <a:xfrm>
            <a:off x="1961113" y="2707080"/>
            <a:ext cx="1080120" cy="57606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rPr>
              <a:t>Level 5</a:t>
            </a:r>
          </a:p>
        </p:txBody>
      </p:sp>
      <p:sp>
        <p:nvSpPr>
          <p:cNvPr id="17" name="Rounded Rectangle 16"/>
          <p:cNvSpPr/>
          <p:nvPr/>
        </p:nvSpPr>
        <p:spPr>
          <a:xfrm>
            <a:off x="1942271" y="3377800"/>
            <a:ext cx="1080120" cy="57606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rPr>
              <a:t>Level 4</a:t>
            </a:r>
          </a:p>
        </p:txBody>
      </p:sp>
      <p:sp>
        <p:nvSpPr>
          <p:cNvPr id="18" name="Rounded Rectangle 17"/>
          <p:cNvSpPr/>
          <p:nvPr/>
        </p:nvSpPr>
        <p:spPr>
          <a:xfrm>
            <a:off x="3150603" y="1399174"/>
            <a:ext cx="1092110" cy="551098"/>
          </a:xfrm>
          <a:prstGeom prst="roundRect">
            <a:avLst/>
          </a:prstGeom>
        </p:spPr>
        <p:style>
          <a:lnRef idx="2">
            <a:schemeClr val="accent1">
              <a:shade val="50000"/>
            </a:schemeClr>
          </a:lnRef>
          <a:fillRef idx="1002">
            <a:schemeClr val="dk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alibri" panose="020F0502020204030204"/>
                <a:ea typeface="+mn-ea"/>
                <a:cs typeface="+mn-cs"/>
              </a:rPr>
              <a:t>Advanced Higher Physics</a:t>
            </a:r>
          </a:p>
        </p:txBody>
      </p:sp>
      <p:sp>
        <p:nvSpPr>
          <p:cNvPr id="19" name="Rounded Rectangle 18"/>
          <p:cNvSpPr/>
          <p:nvPr/>
        </p:nvSpPr>
        <p:spPr>
          <a:xfrm>
            <a:off x="3160361" y="1997778"/>
            <a:ext cx="1082352" cy="632356"/>
          </a:xfrm>
          <a:prstGeom prst="roundRect">
            <a:avLst/>
          </a:prstGeom>
        </p:spPr>
        <p:style>
          <a:lnRef idx="2">
            <a:schemeClr val="accent1">
              <a:shade val="50000"/>
            </a:schemeClr>
          </a:lnRef>
          <a:fillRef idx="1002">
            <a:schemeClr val="dk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alibri" panose="020F0502020204030204"/>
                <a:ea typeface="+mn-ea"/>
                <a:cs typeface="+mn-cs"/>
              </a:rPr>
              <a:t>Higher Physics</a:t>
            </a:r>
          </a:p>
        </p:txBody>
      </p:sp>
      <p:sp>
        <p:nvSpPr>
          <p:cNvPr id="20" name="Rounded Rectangle 19"/>
          <p:cNvSpPr/>
          <p:nvPr/>
        </p:nvSpPr>
        <p:spPr>
          <a:xfrm>
            <a:off x="3160361" y="2716183"/>
            <a:ext cx="1082352" cy="565870"/>
          </a:xfrm>
          <a:prstGeom prst="roundRect">
            <a:avLst/>
          </a:prstGeom>
        </p:spPr>
        <p:style>
          <a:lnRef idx="2">
            <a:schemeClr val="accent1">
              <a:shade val="50000"/>
            </a:schemeClr>
          </a:lnRef>
          <a:fillRef idx="1002">
            <a:schemeClr val="dk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alibri" panose="020F0502020204030204"/>
                <a:ea typeface="+mn-ea"/>
                <a:cs typeface="+mn-cs"/>
              </a:rPr>
              <a:t>National 5 Physics</a:t>
            </a:r>
          </a:p>
        </p:txBody>
      </p:sp>
      <p:sp>
        <p:nvSpPr>
          <p:cNvPr id="21" name="Rounded Rectangle 20"/>
          <p:cNvSpPr/>
          <p:nvPr/>
        </p:nvSpPr>
        <p:spPr>
          <a:xfrm>
            <a:off x="3106543" y="3386942"/>
            <a:ext cx="1136170" cy="576064"/>
          </a:xfrm>
          <a:prstGeom prst="roundRect">
            <a:avLst/>
          </a:prstGeom>
        </p:spPr>
        <p:style>
          <a:lnRef idx="2">
            <a:schemeClr val="accent1">
              <a:shade val="50000"/>
            </a:schemeClr>
          </a:lnRef>
          <a:fillRef idx="1002">
            <a:schemeClr val="dk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alibri" panose="020F0502020204030204"/>
                <a:ea typeface="+mn-ea"/>
                <a:cs typeface="+mn-cs"/>
              </a:rPr>
              <a:t>National 4 Physics/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alibri" panose="020F0502020204030204"/>
                <a:ea typeface="+mn-ea"/>
                <a:cs typeface="+mn-cs"/>
              </a:rPr>
              <a:t>Science</a:t>
            </a:r>
          </a:p>
        </p:txBody>
      </p:sp>
      <p:sp>
        <p:nvSpPr>
          <p:cNvPr id="24" name="Rounded Rectangle 23"/>
          <p:cNvSpPr/>
          <p:nvPr/>
        </p:nvSpPr>
        <p:spPr>
          <a:xfrm>
            <a:off x="7747017" y="3130915"/>
            <a:ext cx="1699998" cy="891113"/>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smtClean="0">
                <a:ln>
                  <a:noFill/>
                </a:ln>
                <a:solidFill>
                  <a:prstClr val="black"/>
                </a:solidFill>
                <a:effectLst/>
                <a:uLnTx/>
                <a:uFillTx/>
                <a:latin typeface="Calibri" panose="020F0502020204030204"/>
                <a:ea typeface="+mn-ea"/>
                <a:cs typeface="+mn-cs"/>
              </a:rPr>
              <a:t>HND Mechanical Engineering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smtClean="0">
                <a:ln>
                  <a:noFill/>
                </a:ln>
                <a:solidFill>
                  <a:prstClr val="black"/>
                </a:solidFill>
                <a:effectLst/>
                <a:uLnTx/>
                <a:uFillTx/>
                <a:latin typeface="Calibri" panose="020F0502020204030204"/>
                <a:ea typeface="+mn-ea"/>
                <a:cs typeface="+mn-cs"/>
              </a:rPr>
              <a:t>NC </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Applied Sciences</a:t>
            </a:r>
          </a:p>
        </p:txBody>
      </p:sp>
      <p:sp>
        <p:nvSpPr>
          <p:cNvPr id="28" name="Rounded Rectangle 27"/>
          <p:cNvSpPr/>
          <p:nvPr/>
        </p:nvSpPr>
        <p:spPr>
          <a:xfrm>
            <a:off x="5482997" y="1377713"/>
            <a:ext cx="1674288" cy="569624"/>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alibri" panose="020F0502020204030204"/>
                <a:ea typeface="+mn-ea"/>
                <a:cs typeface="+mn-cs"/>
              </a:rPr>
              <a:t>HNC Applied Science</a:t>
            </a:r>
          </a:p>
        </p:txBody>
      </p:sp>
      <p:sp>
        <p:nvSpPr>
          <p:cNvPr id="29" name="Rounded Rectangle 12">
            <a:extLst>
              <a:ext uri="{FF2B5EF4-FFF2-40B4-BE49-F238E27FC236}">
                <a16:creationId xmlns:a16="http://schemas.microsoft.com/office/drawing/2014/main" id="{973F73C9-1813-499A-AE72-2CFD7AD0831C}"/>
              </a:ext>
            </a:extLst>
          </p:cNvPr>
          <p:cNvSpPr/>
          <p:nvPr/>
        </p:nvSpPr>
        <p:spPr>
          <a:xfrm>
            <a:off x="7747017" y="1901998"/>
            <a:ext cx="1699998" cy="1115015"/>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BSc </a:t>
            </a:r>
            <a:r>
              <a:rPr kumimoji="0" lang="en-GB" sz="1200" b="0" i="0" u="none" strike="noStrike" kern="1200" cap="none" spc="0" normalizeH="0" baseline="0" noProof="0" dirty="0" smtClean="0">
                <a:ln>
                  <a:noFill/>
                </a:ln>
                <a:solidFill>
                  <a:prstClr val="black"/>
                </a:solidFill>
                <a:effectLst/>
                <a:uLnTx/>
                <a:uFillTx/>
                <a:latin typeface="Calibri" panose="020F0502020204030204"/>
                <a:ea typeface="+mn-ea"/>
                <a:cs typeface="+mn-cs"/>
              </a:rPr>
              <a:t>Physics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smtClean="0">
                <a:ln>
                  <a:noFill/>
                </a:ln>
                <a:solidFill>
                  <a:prstClr val="black"/>
                </a:solidFill>
                <a:effectLst/>
                <a:uLnTx/>
                <a:uFillTx/>
                <a:latin typeface="Calibri" panose="020F0502020204030204"/>
                <a:ea typeface="+mn-ea"/>
                <a:cs typeface="+mn-cs"/>
              </a:rPr>
              <a:t>BSc Electronics and Electrical Engineering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smtClean="0">
                <a:ln>
                  <a:noFill/>
                </a:ln>
                <a:solidFill>
                  <a:prstClr val="black"/>
                </a:solidFill>
                <a:effectLst/>
                <a:uLnTx/>
                <a:uFillTx/>
                <a:latin typeface="Calibri" panose="020F0502020204030204"/>
                <a:ea typeface="+mn-ea"/>
                <a:cs typeface="+mn-cs"/>
              </a:rPr>
              <a:t>BSc Physics with Astrophysics</a:t>
            </a: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7" name="Rounded Rectangle 26"/>
          <p:cNvSpPr/>
          <p:nvPr/>
        </p:nvSpPr>
        <p:spPr>
          <a:xfrm>
            <a:off x="778025" y="2905152"/>
            <a:ext cx="1080120" cy="57606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rPr>
              <a:t>S</a:t>
            </a:r>
            <a:r>
              <a:rPr kumimoji="0" lang="en-GB" sz="1600" b="0" i="0" u="none" strike="noStrike" kern="1200" cap="none" spc="0" normalizeH="0" baseline="0" noProof="0" dirty="0" smtClean="0">
                <a:ln>
                  <a:noFill/>
                </a:ln>
                <a:solidFill>
                  <a:prstClr val="white"/>
                </a:solidFill>
                <a:effectLst/>
                <a:uLnTx/>
                <a:uFillTx/>
                <a:latin typeface="Calibri" panose="020F0502020204030204"/>
                <a:ea typeface="+mn-ea"/>
                <a:cs typeface="+mn-cs"/>
              </a:rPr>
              <a:t>4</a:t>
            </a:r>
            <a:endPar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1" name="Rounded Rectangle 30"/>
          <p:cNvSpPr/>
          <p:nvPr/>
        </p:nvSpPr>
        <p:spPr>
          <a:xfrm>
            <a:off x="777081" y="1694373"/>
            <a:ext cx="1080120" cy="57606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smtClean="0">
                <a:ln>
                  <a:noFill/>
                </a:ln>
                <a:solidFill>
                  <a:prstClr val="white"/>
                </a:solidFill>
                <a:effectLst/>
                <a:uLnTx/>
                <a:uFillTx/>
                <a:latin typeface="Calibri" panose="020F0502020204030204"/>
                <a:ea typeface="+mn-ea"/>
                <a:cs typeface="+mn-cs"/>
              </a:rPr>
              <a:t>S5/6</a:t>
            </a:r>
            <a:endPar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2" name="Rounded Rectangle 31"/>
          <p:cNvSpPr/>
          <p:nvPr/>
        </p:nvSpPr>
        <p:spPr>
          <a:xfrm>
            <a:off x="786968" y="733177"/>
            <a:ext cx="1080120" cy="57606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smtClean="0">
                <a:ln>
                  <a:noFill/>
                </a:ln>
                <a:solidFill>
                  <a:prstClr val="white"/>
                </a:solidFill>
                <a:effectLst/>
                <a:uLnTx/>
                <a:uFillTx/>
                <a:latin typeface="Calibri" panose="020F0502020204030204"/>
                <a:ea typeface="+mn-ea"/>
                <a:cs typeface="+mn-cs"/>
              </a:rPr>
              <a:t>YEAR</a:t>
            </a:r>
            <a:r>
              <a:rPr kumimoji="0" lang="en-GB" sz="1800" b="0" i="0" u="none" strike="noStrike" kern="1200" cap="none" spc="0" normalizeH="0" baseline="0" noProof="0" dirty="0" smtClean="0">
                <a:ln>
                  <a:noFill/>
                </a:ln>
                <a:solidFill>
                  <a:prstClr val="white"/>
                </a:solidFill>
                <a:effectLst/>
                <a:uLnTx/>
                <a:uFillTx/>
                <a:latin typeface="Calibri" panose="020F0502020204030204"/>
                <a:ea typeface="+mn-ea"/>
                <a:cs typeface="+mn-cs"/>
              </a:rPr>
              <a:t> </a:t>
            </a: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5" name="Rounded Rectangle 34"/>
          <p:cNvSpPr/>
          <p:nvPr/>
        </p:nvSpPr>
        <p:spPr>
          <a:xfrm>
            <a:off x="171332" y="1045532"/>
            <a:ext cx="456278" cy="250907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smtClean="0">
                <a:ln>
                  <a:noFill/>
                </a:ln>
                <a:solidFill>
                  <a:prstClr val="white"/>
                </a:solidFill>
                <a:effectLst/>
                <a:uLnTx/>
                <a:uFillTx/>
                <a:latin typeface="Calibri" panose="020F0502020204030204"/>
                <a:ea typeface="+mn-ea"/>
                <a:cs typeface="+mn-cs"/>
              </a:rPr>
              <a:t>SENIOR PHASE</a:t>
            </a:r>
            <a:r>
              <a:rPr kumimoji="0" lang="en-GB" sz="1800" b="0" i="0" u="none" strike="noStrike" kern="1200" cap="none" spc="0" normalizeH="0" baseline="0" noProof="0" dirty="0" smtClean="0">
                <a:ln>
                  <a:noFill/>
                </a:ln>
                <a:solidFill>
                  <a:prstClr val="white"/>
                </a:solidFill>
                <a:effectLst/>
                <a:uLnTx/>
                <a:uFillTx/>
                <a:latin typeface="Calibri" panose="020F0502020204030204"/>
                <a:ea typeface="+mn-ea"/>
                <a:cs typeface="+mn-cs"/>
              </a:rPr>
              <a:t> </a:t>
            </a: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6" name="Rounded Rectangle 35"/>
          <p:cNvSpPr/>
          <p:nvPr/>
        </p:nvSpPr>
        <p:spPr>
          <a:xfrm>
            <a:off x="777081" y="4528585"/>
            <a:ext cx="1080120" cy="57606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smtClean="0">
                <a:ln>
                  <a:noFill/>
                </a:ln>
                <a:solidFill>
                  <a:prstClr val="white"/>
                </a:solidFill>
                <a:effectLst/>
                <a:uLnTx/>
                <a:uFillTx/>
                <a:latin typeface="Calibri" panose="020F0502020204030204"/>
                <a:ea typeface="+mn-ea"/>
                <a:cs typeface="+mn-cs"/>
              </a:rPr>
              <a:t>S3</a:t>
            </a:r>
            <a:r>
              <a:rPr kumimoji="0" lang="en-GB" sz="1800" b="0" i="0" u="none" strike="noStrike" kern="1200" cap="none" spc="0" normalizeH="0" baseline="0" noProof="0" dirty="0" smtClean="0">
                <a:ln>
                  <a:noFill/>
                </a:ln>
                <a:solidFill>
                  <a:prstClr val="white"/>
                </a:solidFill>
                <a:effectLst/>
                <a:uLnTx/>
                <a:uFillTx/>
                <a:latin typeface="Calibri" panose="020F0502020204030204"/>
                <a:ea typeface="+mn-ea"/>
                <a:cs typeface="+mn-cs"/>
              </a:rPr>
              <a:t> </a:t>
            </a: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7" name="Rounded Rectangle 36"/>
          <p:cNvSpPr/>
          <p:nvPr/>
        </p:nvSpPr>
        <p:spPr>
          <a:xfrm>
            <a:off x="777081" y="5209839"/>
            <a:ext cx="1080120" cy="57606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smtClean="0">
                <a:ln>
                  <a:noFill/>
                </a:ln>
                <a:solidFill>
                  <a:prstClr val="white"/>
                </a:solidFill>
                <a:effectLst/>
                <a:uLnTx/>
                <a:uFillTx/>
                <a:latin typeface="Calibri" panose="020F0502020204030204"/>
                <a:ea typeface="+mn-ea"/>
                <a:cs typeface="+mn-cs"/>
              </a:rPr>
              <a:t>S1/2</a:t>
            </a:r>
            <a:r>
              <a:rPr kumimoji="0" lang="en-GB" sz="1800" b="0" i="0" u="none" strike="noStrike" kern="1200" cap="none" spc="0" normalizeH="0" baseline="0" noProof="0" dirty="0" smtClean="0">
                <a:ln>
                  <a:noFill/>
                </a:ln>
                <a:solidFill>
                  <a:prstClr val="white"/>
                </a:solidFill>
                <a:effectLst/>
                <a:uLnTx/>
                <a:uFillTx/>
                <a:latin typeface="Calibri" panose="020F0502020204030204"/>
                <a:ea typeface="+mn-ea"/>
                <a:cs typeface="+mn-cs"/>
              </a:rPr>
              <a:t> </a:t>
            </a: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8" name="Rounded Rectangle 37"/>
          <p:cNvSpPr/>
          <p:nvPr/>
        </p:nvSpPr>
        <p:spPr>
          <a:xfrm>
            <a:off x="175506" y="4491439"/>
            <a:ext cx="456278" cy="146965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smtClean="0">
                <a:ln>
                  <a:noFill/>
                </a:ln>
                <a:solidFill>
                  <a:prstClr val="white"/>
                </a:solidFill>
                <a:effectLst/>
                <a:uLnTx/>
                <a:uFillTx/>
                <a:latin typeface="Calibri" panose="020F0502020204030204"/>
                <a:ea typeface="+mn-ea"/>
                <a:cs typeface="+mn-cs"/>
              </a:rPr>
              <a:t>BGE PHASE</a:t>
            </a: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9" name="Rounded Rectangle 38"/>
          <p:cNvSpPr/>
          <p:nvPr/>
        </p:nvSpPr>
        <p:spPr>
          <a:xfrm>
            <a:off x="4293429" y="2725646"/>
            <a:ext cx="1082352" cy="565870"/>
          </a:xfrm>
          <a:prstGeom prst="roundRect">
            <a:avLst/>
          </a:prstGeom>
        </p:spPr>
        <p:style>
          <a:lnRef idx="2">
            <a:schemeClr val="accent1">
              <a:shade val="50000"/>
            </a:schemeClr>
          </a:lnRef>
          <a:fillRef idx="1002">
            <a:schemeClr val="dk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alibri" panose="020F0502020204030204"/>
                <a:ea typeface="+mn-ea"/>
                <a:cs typeface="+mn-cs"/>
              </a:rPr>
              <a:t>National </a:t>
            </a:r>
            <a:r>
              <a:rPr kumimoji="0" lang="en-GB" sz="1200" b="0" i="0" u="none" strike="noStrike" kern="1200" cap="none" spc="0" normalizeH="0" baseline="0" noProof="0" dirty="0" smtClean="0">
                <a:ln>
                  <a:noFill/>
                </a:ln>
                <a:solidFill>
                  <a:prstClr val="white"/>
                </a:solidFill>
                <a:effectLst/>
                <a:uLnTx/>
                <a:uFillTx/>
                <a:latin typeface="Calibri" panose="020F0502020204030204"/>
                <a:ea typeface="+mn-ea"/>
                <a:cs typeface="+mn-cs"/>
              </a:rPr>
              <a:t>5 Lab Skills</a:t>
            </a:r>
            <a:endParaRPr kumimoji="0" lang="en-GB"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40" name="Straight Connector 39"/>
          <p:cNvCxnSpPr/>
          <p:nvPr/>
        </p:nvCxnSpPr>
        <p:spPr>
          <a:xfrm>
            <a:off x="244725" y="4390507"/>
            <a:ext cx="9202290" cy="24177"/>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41" name="Rounded Rectangle 40"/>
          <p:cNvSpPr/>
          <p:nvPr/>
        </p:nvSpPr>
        <p:spPr>
          <a:xfrm>
            <a:off x="1961113" y="4526370"/>
            <a:ext cx="1101246" cy="57614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smtClean="0">
                <a:ln>
                  <a:noFill/>
                </a:ln>
                <a:solidFill>
                  <a:prstClr val="white"/>
                </a:solidFill>
                <a:effectLst/>
                <a:uLnTx/>
                <a:uFillTx/>
                <a:latin typeface="Calibri" panose="020F0502020204030204"/>
                <a:ea typeface="+mn-ea"/>
                <a:cs typeface="+mn-cs"/>
              </a:rPr>
              <a:t>CFE LEVEL 3/4</a:t>
            </a:r>
            <a:endPar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2" name="Rounded Rectangle 41"/>
          <p:cNvSpPr/>
          <p:nvPr/>
        </p:nvSpPr>
        <p:spPr>
          <a:xfrm>
            <a:off x="1961113" y="5226268"/>
            <a:ext cx="1076546" cy="55950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smtClean="0">
                <a:ln>
                  <a:noFill/>
                </a:ln>
                <a:solidFill>
                  <a:prstClr val="white"/>
                </a:solidFill>
                <a:effectLst/>
                <a:uLnTx/>
                <a:uFillTx/>
                <a:latin typeface="Calibri" panose="020F0502020204030204"/>
                <a:ea typeface="+mn-ea"/>
                <a:cs typeface="+mn-cs"/>
              </a:rPr>
              <a:t>CFE LEVEL 3/4</a:t>
            </a:r>
            <a:endPar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3" name="Rounded Rectangle 30">
            <a:extLst>
              <a:ext uri="{FF2B5EF4-FFF2-40B4-BE49-F238E27FC236}">
                <a16:creationId xmlns:a16="http://schemas.microsoft.com/office/drawing/2014/main" id="{DC46C52F-3241-49CD-9F28-1209D808B1F7}"/>
              </a:ext>
            </a:extLst>
          </p:cNvPr>
          <p:cNvSpPr/>
          <p:nvPr/>
        </p:nvSpPr>
        <p:spPr>
          <a:xfrm>
            <a:off x="3187351" y="5231627"/>
            <a:ext cx="951339" cy="554149"/>
          </a:xfrm>
          <a:prstGeom prst="roundRect">
            <a:avLst/>
          </a:prstGeom>
        </p:spPr>
        <p:style>
          <a:lnRef idx="2">
            <a:schemeClr val="accent1">
              <a:shade val="50000"/>
            </a:schemeClr>
          </a:lnRef>
          <a:fillRef idx="1002">
            <a:schemeClr val="dk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smtClean="0">
                <a:ln>
                  <a:noFill/>
                </a:ln>
                <a:solidFill>
                  <a:prstClr val="white"/>
                </a:solidFill>
                <a:effectLst/>
                <a:uLnTx/>
                <a:uFillTx/>
                <a:latin typeface="Calibri" panose="020F0502020204030204"/>
                <a:ea typeface="+mn-ea"/>
                <a:cs typeface="+mn-cs"/>
              </a:rPr>
              <a:t>Science</a:t>
            </a:r>
            <a:endParaRPr kumimoji="0" lang="en-GB"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4" name="Rounded Rectangle 30">
            <a:extLst>
              <a:ext uri="{FF2B5EF4-FFF2-40B4-BE49-F238E27FC236}">
                <a16:creationId xmlns:a16="http://schemas.microsoft.com/office/drawing/2014/main" id="{DC46C52F-3241-49CD-9F28-1209D808B1F7}"/>
              </a:ext>
            </a:extLst>
          </p:cNvPr>
          <p:cNvSpPr/>
          <p:nvPr/>
        </p:nvSpPr>
        <p:spPr>
          <a:xfrm>
            <a:off x="3195191" y="4528585"/>
            <a:ext cx="951339" cy="554149"/>
          </a:xfrm>
          <a:prstGeom prst="roundRect">
            <a:avLst/>
          </a:prstGeom>
        </p:spPr>
        <p:style>
          <a:lnRef idx="2">
            <a:schemeClr val="accent1">
              <a:shade val="50000"/>
            </a:schemeClr>
          </a:lnRef>
          <a:fillRef idx="1002">
            <a:schemeClr val="dk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smtClean="0">
                <a:ln>
                  <a:noFill/>
                </a:ln>
                <a:solidFill>
                  <a:prstClr val="white"/>
                </a:solidFill>
                <a:effectLst/>
                <a:uLnTx/>
                <a:uFillTx/>
                <a:latin typeface="Calibri" panose="020F0502020204030204"/>
                <a:ea typeface="+mn-ea"/>
                <a:cs typeface="+mn-cs"/>
              </a:rPr>
              <a:t>Physics</a:t>
            </a:r>
            <a:endParaRPr kumimoji="0" lang="en-GB"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5" name="Rounded Rectangle 44"/>
          <p:cNvSpPr/>
          <p:nvPr/>
        </p:nvSpPr>
        <p:spPr>
          <a:xfrm>
            <a:off x="9882732" y="3239783"/>
            <a:ext cx="2088232" cy="576064"/>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smtClean="0">
                <a:ln>
                  <a:noFill/>
                </a:ln>
                <a:solidFill>
                  <a:prstClr val="black"/>
                </a:solidFill>
                <a:effectLst/>
                <a:uLnTx/>
                <a:uFillTx/>
                <a:latin typeface="Calibri" panose="020F0502020204030204"/>
                <a:ea typeface="+mn-ea"/>
                <a:cs typeface="+mn-cs"/>
              </a:rPr>
              <a:t>Electronics Engineer</a:t>
            </a:r>
            <a:endPar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6" name="Rounded Rectangle 45"/>
          <p:cNvSpPr/>
          <p:nvPr/>
        </p:nvSpPr>
        <p:spPr>
          <a:xfrm>
            <a:off x="7747018" y="1346567"/>
            <a:ext cx="1699997" cy="473066"/>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smtClean="0">
                <a:ln>
                  <a:noFill/>
                </a:ln>
                <a:solidFill>
                  <a:prstClr val="black"/>
                </a:solidFill>
                <a:effectLst/>
                <a:uLnTx/>
                <a:uFillTx/>
                <a:latin typeface="Calibri" panose="020F0502020204030204"/>
                <a:ea typeface="+mn-ea"/>
                <a:cs typeface="+mn-cs"/>
              </a:rPr>
              <a:t>Courses</a:t>
            </a:r>
            <a:endPar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7" name="Rounded Rectangle 46"/>
          <p:cNvSpPr/>
          <p:nvPr/>
        </p:nvSpPr>
        <p:spPr>
          <a:xfrm>
            <a:off x="9861303" y="1340844"/>
            <a:ext cx="2069030" cy="478789"/>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smtClean="0">
                <a:ln>
                  <a:noFill/>
                </a:ln>
                <a:solidFill>
                  <a:prstClr val="black"/>
                </a:solidFill>
                <a:effectLst/>
                <a:uLnTx/>
                <a:uFillTx/>
                <a:latin typeface="Calibri" panose="020F0502020204030204"/>
                <a:ea typeface="+mn-ea"/>
                <a:cs typeface="+mn-cs"/>
              </a:rPr>
              <a:t>Employment</a:t>
            </a:r>
            <a:endPar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8" name="Rounded Rectangle 47"/>
          <p:cNvSpPr/>
          <p:nvPr/>
        </p:nvSpPr>
        <p:spPr>
          <a:xfrm>
            <a:off x="9882732" y="1937996"/>
            <a:ext cx="2088232" cy="576064"/>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smtClean="0">
                <a:ln>
                  <a:noFill/>
                </a:ln>
                <a:solidFill>
                  <a:prstClr val="black"/>
                </a:solidFill>
                <a:effectLst/>
                <a:uLnTx/>
                <a:uFillTx/>
                <a:latin typeface="Calibri" panose="020F0502020204030204"/>
                <a:ea typeface="+mn-ea"/>
                <a:cs typeface="+mn-cs"/>
              </a:rPr>
              <a:t>Mechanical Engineer</a:t>
            </a:r>
            <a:endPar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9" name="Rounded Rectangle 48"/>
          <p:cNvSpPr/>
          <p:nvPr/>
        </p:nvSpPr>
        <p:spPr>
          <a:xfrm>
            <a:off x="9882732" y="2599106"/>
            <a:ext cx="2088232" cy="576064"/>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smtClean="0">
                <a:ln>
                  <a:noFill/>
                </a:ln>
                <a:solidFill>
                  <a:prstClr val="black"/>
                </a:solidFill>
                <a:effectLst/>
                <a:uLnTx/>
                <a:uFillTx/>
                <a:latin typeface="Calibri" panose="020F0502020204030204"/>
                <a:ea typeface="+mn-ea"/>
                <a:cs typeface="+mn-cs"/>
              </a:rPr>
              <a:t>Geophysicist</a:t>
            </a:r>
            <a:endPar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0" name="Rounded Rectangle 49"/>
          <p:cNvSpPr/>
          <p:nvPr/>
        </p:nvSpPr>
        <p:spPr>
          <a:xfrm>
            <a:off x="9882732" y="3880460"/>
            <a:ext cx="2088232" cy="576064"/>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smtClean="0">
                <a:ln>
                  <a:noFill/>
                </a:ln>
                <a:solidFill>
                  <a:prstClr val="black"/>
                </a:solidFill>
                <a:effectLst/>
                <a:uLnTx/>
                <a:uFillTx/>
                <a:latin typeface="Calibri" panose="020F0502020204030204"/>
                <a:ea typeface="+mn-ea"/>
                <a:cs typeface="+mn-cs"/>
              </a:rPr>
              <a:t>Sound Technician</a:t>
            </a:r>
            <a:endPar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1" name="Rounded Rectangle 50"/>
          <p:cNvSpPr/>
          <p:nvPr/>
        </p:nvSpPr>
        <p:spPr>
          <a:xfrm>
            <a:off x="9861303" y="4526062"/>
            <a:ext cx="2088232" cy="576064"/>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smtClean="0">
                <a:ln>
                  <a:noFill/>
                </a:ln>
                <a:solidFill>
                  <a:prstClr val="black"/>
                </a:solidFill>
                <a:effectLst/>
                <a:uLnTx/>
                <a:uFillTx/>
                <a:latin typeface="Calibri" panose="020F0502020204030204"/>
                <a:ea typeface="+mn-ea"/>
                <a:cs typeface="+mn-cs"/>
              </a:rPr>
              <a:t>Structural Engineering Technician</a:t>
            </a:r>
            <a:endPar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730491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GB" dirty="0"/>
              <a:t>Alternative School College Partnerships</a:t>
            </a:r>
          </a:p>
        </p:txBody>
      </p:sp>
      <p:pic>
        <p:nvPicPr>
          <p:cNvPr id="4" name="Picture 2">
            <a:extLst>
              <a:ext uri="{FF2B5EF4-FFF2-40B4-BE49-F238E27FC236}">
                <a16:creationId xmlns:a16="http://schemas.microsoft.com/office/drawing/2014/main" id="{75B3F4A4-579C-40FA-94D7-3F87039AC1C9}"/>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6329" t="5739" r="5953" b="18481"/>
          <a:stretch/>
        </p:blipFill>
        <p:spPr bwMode="auto">
          <a:xfrm>
            <a:off x="3723237" y="2135991"/>
            <a:ext cx="3754927" cy="43179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340606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SCQF Ambassadors</a:t>
            </a:r>
          </a:p>
        </p:txBody>
      </p:sp>
      <p:sp>
        <p:nvSpPr>
          <p:cNvPr id="3" name="Subtitle 2"/>
          <p:cNvSpPr>
            <a:spLocks noGrp="1"/>
          </p:cNvSpPr>
          <p:nvPr>
            <p:ph type="subTitle" idx="1"/>
          </p:nvPr>
        </p:nvSpPr>
        <p:spPr>
          <a:xfrm>
            <a:off x="3647728" y="4941168"/>
            <a:ext cx="5114778" cy="1101248"/>
          </a:xfrm>
        </p:spPr>
        <p:txBody>
          <a:bodyPr/>
          <a:lstStyle/>
          <a:p>
            <a:r>
              <a:rPr lang="en-GB" dirty="0" smtClean="0"/>
              <a:t>11 January 2024</a:t>
            </a:r>
            <a:endParaRPr lang="en-GB" dirty="0"/>
          </a:p>
        </p:txBody>
      </p:sp>
    </p:spTree>
    <p:extLst>
      <p:ext uri="{BB962C8B-B14F-4D97-AF65-F5344CB8AC3E}">
        <p14:creationId xmlns:p14="http://schemas.microsoft.com/office/powerpoint/2010/main" val="203410866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47528" y="476672"/>
            <a:ext cx="7239000" cy="1143000"/>
          </a:xfrm>
        </p:spPr>
        <p:txBody>
          <a:bodyPr/>
          <a:lstStyle/>
          <a:p>
            <a:r>
              <a:rPr lang="en-GB" dirty="0"/>
              <a:t>WELCOME!</a:t>
            </a:r>
          </a:p>
        </p:txBody>
      </p:sp>
      <p:sp>
        <p:nvSpPr>
          <p:cNvPr id="3" name="Content Placeholder 2"/>
          <p:cNvSpPr>
            <a:spLocks noGrp="1"/>
          </p:cNvSpPr>
          <p:nvPr>
            <p:ph idx="1"/>
          </p:nvPr>
        </p:nvSpPr>
        <p:spPr>
          <a:xfrm>
            <a:off x="1880731" y="1239095"/>
            <a:ext cx="7239000" cy="4322880"/>
          </a:xfrm>
        </p:spPr>
        <p:txBody>
          <a:bodyPr vert="horz" lIns="91440" tIns="45720" rIns="91440" bIns="45720" anchor="t">
            <a:normAutofit/>
          </a:bodyPr>
          <a:lstStyle/>
          <a:p>
            <a:pPr marL="0" indent="0">
              <a:buNone/>
            </a:pPr>
            <a:endParaRPr lang="en-GB" dirty="0"/>
          </a:p>
          <a:p>
            <a:pPr marL="0" indent="0">
              <a:buNone/>
            </a:pPr>
            <a:r>
              <a:rPr lang="en-GB" dirty="0" smtClean="0"/>
              <a:t>Ava and Nathan</a:t>
            </a:r>
          </a:p>
          <a:p>
            <a:endParaRPr lang="en-GB" dirty="0"/>
          </a:p>
          <a:p>
            <a:endParaRPr lang="en-US" dirty="0"/>
          </a:p>
          <a:p>
            <a:endParaRPr lang="en-GB" dirty="0"/>
          </a:p>
          <a:p>
            <a:endParaRPr lang="en-GB" dirty="0"/>
          </a:p>
          <a:p>
            <a:endParaRPr lang="en-GB" dirty="0"/>
          </a:p>
        </p:txBody>
      </p:sp>
      <p:sp>
        <p:nvSpPr>
          <p:cNvPr id="4" name="Title 1"/>
          <p:cNvSpPr txBox="1">
            <a:spLocks/>
          </p:cNvSpPr>
          <p:nvPr/>
        </p:nvSpPr>
        <p:spPr>
          <a:xfrm>
            <a:off x="1880731" y="2391689"/>
            <a:ext cx="7239000" cy="1143000"/>
          </a:xfrm>
          <a:prstGeom prst="rect">
            <a:avLst/>
          </a:prstGeom>
        </p:spPr>
        <p:txBody>
          <a:bodyPr vert="horz" lIns="45720" tIns="0" rIns="45720" bIns="0" anchor="b" anchorCtr="0">
            <a:normAutofit/>
          </a:bodyPr>
          <a:lstStyle>
            <a:lvl1pPr algn="l" rtl="0" eaLnBrk="1" latinLnBrk="0" hangingPunct="1">
              <a:spcBef>
                <a:spcPct val="0"/>
              </a:spcBef>
              <a:buNone/>
              <a:defRPr kumimoji="0" sz="3800" b="1" kern="1200" cap="all" baseline="0">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latin typeface="+mj-lt"/>
                <a:ea typeface="+mj-ea"/>
                <a:cs typeface="+mj-cs"/>
              </a:defRPr>
            </a:lvl1pPr>
            <a:extLst/>
          </a:lstStyle>
          <a:p>
            <a:r>
              <a:rPr lang="en-GB" dirty="0">
                <a:ln w="500">
                  <a:solidFill>
                    <a:srgbClr val="874296">
                      <a:shade val="20000"/>
                      <a:satMod val="120000"/>
                    </a:srgbClr>
                  </a:solidFill>
                </a:ln>
                <a:gradFill>
                  <a:gsLst>
                    <a:gs pos="0">
                      <a:srgbClr val="F9B639">
                        <a:tint val="13000"/>
                      </a:srgbClr>
                    </a:gs>
                    <a:gs pos="10000">
                      <a:srgbClr val="F9B639">
                        <a:tint val="20000"/>
                      </a:srgbClr>
                    </a:gs>
                    <a:gs pos="49000">
                      <a:srgbClr val="F9B639">
                        <a:tint val="70000"/>
                      </a:srgbClr>
                    </a:gs>
                    <a:gs pos="50000">
                      <a:srgbClr val="F9B639">
                        <a:tint val="97000"/>
                      </a:srgbClr>
                    </a:gs>
                    <a:gs pos="100000">
                      <a:srgbClr val="F9B639">
                        <a:tint val="20000"/>
                      </a:srgbClr>
                    </a:gs>
                  </a:gsLst>
                  <a:lin ang="5400000" scaled="1"/>
                </a:gradFill>
                <a:latin typeface="Trebuchet MS"/>
              </a:rPr>
              <a:t>OUR AIMS</a:t>
            </a:r>
          </a:p>
        </p:txBody>
      </p:sp>
      <p:sp>
        <p:nvSpPr>
          <p:cNvPr id="5" name="Content Placeholder 2"/>
          <p:cNvSpPr txBox="1">
            <a:spLocks/>
          </p:cNvSpPr>
          <p:nvPr/>
        </p:nvSpPr>
        <p:spPr>
          <a:xfrm>
            <a:off x="1847528" y="3789040"/>
            <a:ext cx="7239000" cy="4322880"/>
          </a:xfrm>
          <a:prstGeom prst="rect">
            <a:avLst/>
          </a:prstGeom>
        </p:spPr>
        <p:txBody>
          <a:bodyPr vert="horz">
            <a:normAutofit/>
          </a:bodyPr>
          <a:lstStyle>
            <a:lvl1pPr marL="274320" indent="-274320" algn="l" rtl="0" eaLnBrk="1" latinLnBrk="0" hangingPunct="1">
              <a:spcBef>
                <a:spcPts val="600"/>
              </a:spcBef>
              <a:buClr>
                <a:schemeClr val="tx2"/>
              </a:buClr>
              <a:buSzPct val="73000"/>
              <a:buFont typeface="Wingdings 2"/>
              <a:buChar char=""/>
              <a:defRPr kumimoji="0" sz="2600" kern="1200" baseline="0">
                <a:solidFill>
                  <a:schemeClr val="tx1"/>
                </a:solidFill>
                <a:latin typeface="+mn-lt"/>
                <a:ea typeface="+mn-ea"/>
                <a:cs typeface="+mn-cs"/>
              </a:defRPr>
            </a:lvl1pPr>
            <a:lvl2pPr marL="521208" indent="-228600" algn="l" rtl="0" eaLnBrk="1" latinLnBrk="0" hangingPunct="1">
              <a:spcBef>
                <a:spcPts val="500"/>
              </a:spcBef>
              <a:buClr>
                <a:schemeClr val="accent4"/>
              </a:buClr>
              <a:buSzPct val="80000"/>
              <a:buFont typeface="Wingdings 2"/>
              <a:buChar char=""/>
              <a:defRPr kumimoji="0" sz="2300" kern="1200">
                <a:solidFill>
                  <a:schemeClr val="tx1">
                    <a:tint val="85000"/>
                  </a:schemeClr>
                </a:solidFill>
                <a:latin typeface="+mn-lt"/>
                <a:ea typeface="+mn-ea"/>
                <a:cs typeface="+mn-cs"/>
              </a:defRPr>
            </a:lvl2pPr>
            <a:lvl3pPr marL="758952" indent="-228600" algn="l" rtl="0" eaLnBrk="1" latinLnBrk="0" hangingPunct="1">
              <a:spcBef>
                <a:spcPts val="400"/>
              </a:spcBef>
              <a:buClr>
                <a:schemeClr val="accent4"/>
              </a:buClr>
              <a:buSzPct val="60000"/>
              <a:buFont typeface="Wingdings"/>
              <a:buChar char=""/>
              <a:defRPr kumimoji="0" sz="2000" kern="1200">
                <a:solidFill>
                  <a:schemeClr val="tx1"/>
                </a:solidFill>
                <a:latin typeface="+mn-lt"/>
                <a:ea typeface="+mn-ea"/>
                <a:cs typeface="+mn-cs"/>
              </a:defRPr>
            </a:lvl3pPr>
            <a:lvl4pPr marL="1005840" indent="-228600" algn="l" rtl="0" eaLnBrk="1" latinLnBrk="0" hangingPunct="1">
              <a:spcBef>
                <a:spcPct val="20000"/>
              </a:spcBef>
              <a:buClr>
                <a:schemeClr val="accent4"/>
              </a:buClr>
              <a:buSzPct val="80000"/>
              <a:buFont typeface="Wingdings 2"/>
              <a:buChar char=""/>
              <a:defRPr kumimoji="0" sz="2000" kern="1200">
                <a:solidFill>
                  <a:schemeClr val="tx1">
                    <a:tint val="85000"/>
                  </a:schemeClr>
                </a:solidFill>
                <a:latin typeface="+mn-lt"/>
                <a:ea typeface="+mn-ea"/>
                <a:cs typeface="+mn-cs"/>
              </a:defRPr>
            </a:lvl4pPr>
            <a:lvl5pPr marL="1280160" indent="-228600" algn="l" rtl="0" eaLnBrk="1" latinLnBrk="0" hangingPunct="1">
              <a:spcBef>
                <a:spcPts val="400"/>
              </a:spcBef>
              <a:buClr>
                <a:schemeClr val="accent4"/>
              </a:buClr>
              <a:buSzPct val="70000"/>
              <a:buFont typeface="Wingdings"/>
              <a:buChar char=""/>
              <a:defRPr kumimoji="0" sz="1800" kern="1200">
                <a:solidFill>
                  <a:schemeClr val="tx1"/>
                </a:solidFill>
                <a:latin typeface="+mn-lt"/>
                <a:ea typeface="+mn-ea"/>
                <a:cs typeface="+mn-cs"/>
              </a:defRPr>
            </a:lvl5pPr>
            <a:lvl6pPr marL="1472184" indent="-182880" algn="l" rtl="0" eaLnBrk="1" latinLnBrk="0" hangingPunct="1">
              <a:spcBef>
                <a:spcPts val="400"/>
              </a:spcBef>
              <a:buClr>
                <a:schemeClr val="accent4"/>
              </a:buClr>
              <a:buSzPct val="80000"/>
              <a:buFont typeface="Wingdings 2"/>
              <a:buChar char=""/>
              <a:defRPr kumimoji="0" sz="1800" kern="1200">
                <a:solidFill>
                  <a:schemeClr val="tx1">
                    <a:tint val="85000"/>
                  </a:schemeClr>
                </a:solidFill>
                <a:latin typeface="+mn-lt"/>
                <a:ea typeface="+mn-ea"/>
                <a:cs typeface="+mn-cs"/>
              </a:defRPr>
            </a:lvl6pPr>
            <a:lvl7pPr marL="1673352" indent="-182880" algn="l" rtl="0" eaLnBrk="1" latinLnBrk="0" hangingPunct="1">
              <a:spcBef>
                <a:spcPct val="20000"/>
              </a:spcBef>
              <a:buClr>
                <a:schemeClr val="accent4"/>
              </a:buClr>
              <a:buSzPct val="80000"/>
              <a:buFont typeface="Wingdings 2"/>
              <a:buChar char=""/>
              <a:defRPr kumimoji="0" sz="1600" kern="1200" baseline="0">
                <a:solidFill>
                  <a:schemeClr val="tx1"/>
                </a:solidFill>
                <a:latin typeface="+mn-lt"/>
                <a:ea typeface="+mn-ea"/>
                <a:cs typeface="+mn-cs"/>
              </a:defRPr>
            </a:lvl7pPr>
            <a:lvl8pPr marL="1847088" indent="-182880" algn="l" rtl="0" eaLnBrk="1" latinLnBrk="0" hangingPunct="1">
              <a:spcBef>
                <a:spcPts val="300"/>
              </a:spcBef>
              <a:buClr>
                <a:schemeClr val="accent4"/>
              </a:buClr>
              <a:buSzPct val="100000"/>
              <a:buChar char="•"/>
              <a:defRPr kumimoji="0" sz="1600" kern="1200" baseline="0">
                <a:solidFill>
                  <a:schemeClr val="tx1">
                    <a:tint val="85000"/>
                  </a:schemeClr>
                </a:solidFill>
                <a:latin typeface="+mn-lt"/>
                <a:ea typeface="+mn-ea"/>
                <a:cs typeface="+mn-cs"/>
              </a:defRPr>
            </a:lvl8pPr>
            <a:lvl9pPr marL="2057400" indent="-182880" algn="l" rtl="0" eaLnBrk="1" latinLnBrk="0" hangingPunct="1">
              <a:spcBef>
                <a:spcPct val="20000"/>
              </a:spcBef>
              <a:buClr>
                <a:schemeClr val="accent4"/>
              </a:buClr>
              <a:buSzPct val="100000"/>
              <a:buFont typeface="Wingdings"/>
              <a:buChar char="§"/>
              <a:defRPr kumimoji="0" sz="1400" kern="1200" baseline="0">
                <a:solidFill>
                  <a:schemeClr val="tx1"/>
                </a:solidFill>
                <a:latin typeface="+mn-lt"/>
                <a:ea typeface="+mn-ea"/>
                <a:cs typeface="+mn-cs"/>
              </a:defRPr>
            </a:lvl9pPr>
            <a:extLst/>
          </a:lstStyle>
          <a:p>
            <a:pPr>
              <a:buClr>
                <a:srgbClr val="874296"/>
              </a:buClr>
            </a:pPr>
            <a:r>
              <a:rPr lang="en-GB" dirty="0">
                <a:solidFill>
                  <a:prstClr val="black"/>
                </a:solidFill>
                <a:latin typeface="Trebuchet MS"/>
              </a:rPr>
              <a:t>Increase your knowledge of what the SCQF is</a:t>
            </a:r>
          </a:p>
          <a:p>
            <a:pPr>
              <a:buClr>
                <a:srgbClr val="874296"/>
              </a:buClr>
            </a:pPr>
            <a:endParaRPr lang="en-GB" dirty="0">
              <a:solidFill>
                <a:prstClr val="black"/>
              </a:solidFill>
              <a:latin typeface="Trebuchet MS"/>
            </a:endParaRPr>
          </a:p>
          <a:p>
            <a:pPr>
              <a:buClr>
                <a:srgbClr val="874296"/>
              </a:buClr>
            </a:pPr>
            <a:r>
              <a:rPr lang="en-GB" dirty="0">
                <a:solidFill>
                  <a:prstClr val="black"/>
                </a:solidFill>
                <a:latin typeface="Trebuchet MS"/>
              </a:rPr>
              <a:t>Understand the role of an SCQF Ambassador </a:t>
            </a:r>
          </a:p>
          <a:p>
            <a:pPr>
              <a:buClr>
                <a:srgbClr val="874296"/>
              </a:buClr>
            </a:pPr>
            <a:endParaRPr lang="en-GB" dirty="0">
              <a:solidFill>
                <a:prstClr val="black"/>
              </a:solidFill>
              <a:latin typeface="Trebuchet MS"/>
            </a:endParaRPr>
          </a:p>
          <a:p>
            <a:pPr>
              <a:buClr>
                <a:srgbClr val="874296"/>
              </a:buClr>
            </a:pPr>
            <a:r>
              <a:rPr lang="en-GB" dirty="0">
                <a:solidFill>
                  <a:prstClr val="black"/>
                </a:solidFill>
                <a:latin typeface="Trebuchet MS"/>
              </a:rPr>
              <a:t>Look at some of the new wider qualifications available for learners at Clydeview Academy</a:t>
            </a:r>
          </a:p>
        </p:txBody>
      </p:sp>
    </p:spTree>
    <p:extLst>
      <p:ext uri="{BB962C8B-B14F-4D97-AF65-F5344CB8AC3E}">
        <p14:creationId xmlns:p14="http://schemas.microsoft.com/office/powerpoint/2010/main" val="228645523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8984" y="1052736"/>
            <a:ext cx="7239000" cy="648072"/>
          </a:xfrm>
        </p:spPr>
        <p:txBody>
          <a:bodyPr>
            <a:normAutofit fontScale="90000"/>
          </a:bodyPr>
          <a:lstStyle/>
          <a:p>
            <a:r>
              <a:rPr lang="en-GB" dirty="0">
                <a:solidFill>
                  <a:schemeClr val="bg2">
                    <a:lumMod val="50000"/>
                  </a:schemeClr>
                </a:solidFill>
              </a:rPr>
              <a:t>Tonight we will be looking at:</a:t>
            </a:r>
            <a:endParaRPr lang="en-GB" dirty="0"/>
          </a:p>
        </p:txBody>
      </p:sp>
      <p:sp>
        <p:nvSpPr>
          <p:cNvPr id="3" name="Content Placeholder 2"/>
          <p:cNvSpPr>
            <a:spLocks noGrp="1"/>
          </p:cNvSpPr>
          <p:nvPr>
            <p:ph idx="1"/>
          </p:nvPr>
        </p:nvSpPr>
        <p:spPr>
          <a:xfrm>
            <a:off x="558984" y="1725216"/>
            <a:ext cx="7239000" cy="4754928"/>
          </a:xfrm>
        </p:spPr>
        <p:txBody>
          <a:bodyPr>
            <a:normAutofit/>
          </a:bodyPr>
          <a:lstStyle/>
          <a:p>
            <a:r>
              <a:rPr lang="en-GB" dirty="0" smtClean="0"/>
              <a:t>S2 Subject Choices Timeline</a:t>
            </a:r>
          </a:p>
          <a:p>
            <a:pPr marL="0" indent="0">
              <a:buNone/>
            </a:pPr>
            <a:endParaRPr lang="en-GB" dirty="0" smtClean="0"/>
          </a:p>
          <a:p>
            <a:r>
              <a:rPr lang="en-GB" dirty="0" smtClean="0"/>
              <a:t>S1-6 </a:t>
            </a:r>
            <a:r>
              <a:rPr lang="en-GB" dirty="0"/>
              <a:t>Curriculum Overview</a:t>
            </a:r>
            <a:br>
              <a:rPr lang="en-GB" dirty="0"/>
            </a:br>
            <a:endParaRPr lang="en-GB" dirty="0"/>
          </a:p>
          <a:p>
            <a:r>
              <a:rPr lang="en-GB" dirty="0"/>
              <a:t>S3 Curriculum Model and Broad General </a:t>
            </a:r>
            <a:r>
              <a:rPr lang="en-GB" dirty="0" smtClean="0"/>
              <a:t>Education</a:t>
            </a:r>
            <a:r>
              <a:rPr lang="en-GB" dirty="0"/>
              <a:t/>
            </a:r>
            <a:br>
              <a:rPr lang="en-GB" dirty="0"/>
            </a:br>
            <a:endParaRPr lang="en-GB" dirty="0"/>
          </a:p>
          <a:p>
            <a:r>
              <a:rPr lang="en-GB" dirty="0"/>
              <a:t>Next Steps</a:t>
            </a:r>
          </a:p>
        </p:txBody>
      </p:sp>
    </p:spTree>
    <p:extLst>
      <p:ext uri="{BB962C8B-B14F-4D97-AF65-F5344CB8AC3E}">
        <p14:creationId xmlns:p14="http://schemas.microsoft.com/office/powerpoint/2010/main" val="161505198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video</a:t>
            </a:r>
          </a:p>
        </p:txBody>
      </p:sp>
      <p:sp>
        <p:nvSpPr>
          <p:cNvPr id="5" name="Content Placeholder 4">
            <a:extLst>
              <a:ext uri="{FF2B5EF4-FFF2-40B4-BE49-F238E27FC236}">
                <a16:creationId xmlns:a16="http://schemas.microsoft.com/office/drawing/2014/main" id="{3E9448DB-FA8C-B390-3BB0-078F0E19C413}"/>
              </a:ext>
            </a:extLst>
          </p:cNvPr>
          <p:cNvSpPr>
            <a:spLocks noGrp="1"/>
          </p:cNvSpPr>
          <p:nvPr>
            <p:ph idx="1"/>
          </p:nvPr>
        </p:nvSpPr>
        <p:spPr/>
        <p:txBody>
          <a:bodyPr vert="horz" lIns="91440" tIns="45720" rIns="91440" bIns="45720" anchor="t">
            <a:normAutofit/>
          </a:bodyPr>
          <a:lstStyle/>
          <a:p>
            <a:r>
              <a:rPr lang="en-US" dirty="0">
                <a:ea typeface="+mn-lt"/>
                <a:cs typeface="+mn-lt"/>
                <a:hlinkClick r:id="rId3"/>
              </a:rPr>
              <a:t>An introduction to the SCQF - YouTube</a:t>
            </a:r>
            <a:endParaRPr lang="en-US" dirty="0">
              <a:ea typeface="+mn-lt"/>
              <a:cs typeface="+mn-lt"/>
            </a:endParaRPr>
          </a:p>
          <a:p>
            <a:endParaRPr lang="en-US" dirty="0"/>
          </a:p>
        </p:txBody>
      </p:sp>
      <p:pic>
        <p:nvPicPr>
          <p:cNvPr id="6" name="Graphic 5" descr="Clapper board with solid fill">
            <a:extLst>
              <a:ext uri="{FF2B5EF4-FFF2-40B4-BE49-F238E27FC236}">
                <a16:creationId xmlns:a16="http://schemas.microsoft.com/office/drawing/2014/main" id="{1A4AD88F-455D-6366-306F-E79E60999E48}"/>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4654195" y="3425576"/>
            <a:ext cx="1702085" cy="1710647"/>
          </a:xfrm>
          <a:prstGeom prst="rect">
            <a:avLst/>
          </a:prstGeom>
        </p:spPr>
      </p:pic>
    </p:spTree>
    <p:extLst>
      <p:ext uri="{BB962C8B-B14F-4D97-AF65-F5344CB8AC3E}">
        <p14:creationId xmlns:p14="http://schemas.microsoft.com/office/powerpoint/2010/main" val="8461720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404664"/>
            <a:ext cx="7239000" cy="1143000"/>
          </a:xfrm>
        </p:spPr>
        <p:txBody>
          <a:bodyPr/>
          <a:lstStyle/>
          <a:p>
            <a:r>
              <a:rPr lang="en-GB" dirty="0"/>
              <a:t>What is the </a:t>
            </a:r>
            <a:r>
              <a:rPr lang="en-GB" dirty="0" err="1"/>
              <a:t>scqf</a:t>
            </a:r>
            <a:r>
              <a:rPr lang="en-GB" dirty="0"/>
              <a:t>?</a:t>
            </a:r>
          </a:p>
        </p:txBody>
      </p:sp>
      <p:sp>
        <p:nvSpPr>
          <p:cNvPr id="3" name="Content Placeholder 2"/>
          <p:cNvSpPr>
            <a:spLocks noGrp="1"/>
          </p:cNvSpPr>
          <p:nvPr>
            <p:ph idx="1"/>
          </p:nvPr>
        </p:nvSpPr>
        <p:spPr>
          <a:xfrm>
            <a:off x="1919536" y="1772816"/>
            <a:ext cx="7239000" cy="5085184"/>
          </a:xfrm>
        </p:spPr>
        <p:txBody>
          <a:bodyPr>
            <a:normAutofit lnSpcReduction="10000"/>
          </a:bodyPr>
          <a:lstStyle/>
          <a:p>
            <a:r>
              <a:rPr lang="en-GB" dirty="0"/>
              <a:t>The </a:t>
            </a:r>
            <a:r>
              <a:rPr lang="en-GB" b="1" dirty="0">
                <a:solidFill>
                  <a:schemeClr val="accent4">
                    <a:lumMod val="75000"/>
                  </a:schemeClr>
                </a:solidFill>
              </a:rPr>
              <a:t>S</a:t>
            </a:r>
            <a:r>
              <a:rPr lang="en-GB" dirty="0"/>
              <a:t>cottish </a:t>
            </a:r>
            <a:r>
              <a:rPr lang="en-GB" b="1" dirty="0">
                <a:solidFill>
                  <a:schemeClr val="accent4">
                    <a:lumMod val="75000"/>
                  </a:schemeClr>
                </a:solidFill>
              </a:rPr>
              <a:t>C</a:t>
            </a:r>
            <a:r>
              <a:rPr lang="en-GB" dirty="0"/>
              <a:t>redit and </a:t>
            </a:r>
            <a:r>
              <a:rPr lang="en-GB" b="1" dirty="0">
                <a:solidFill>
                  <a:schemeClr val="accent4">
                    <a:lumMod val="75000"/>
                  </a:schemeClr>
                </a:solidFill>
              </a:rPr>
              <a:t>Q</a:t>
            </a:r>
            <a:r>
              <a:rPr lang="en-GB" dirty="0"/>
              <a:t>ualifications </a:t>
            </a:r>
            <a:r>
              <a:rPr lang="en-GB" b="1" dirty="0">
                <a:solidFill>
                  <a:schemeClr val="accent4">
                    <a:lumMod val="75000"/>
                  </a:schemeClr>
                </a:solidFill>
              </a:rPr>
              <a:t>F</a:t>
            </a:r>
            <a:r>
              <a:rPr lang="en-GB" dirty="0"/>
              <a:t>ramework</a:t>
            </a:r>
          </a:p>
          <a:p>
            <a:r>
              <a:rPr lang="en-GB" dirty="0"/>
              <a:t>The national learning framework in Scotland</a:t>
            </a:r>
          </a:p>
          <a:p>
            <a:r>
              <a:rPr lang="en-GB" dirty="0"/>
              <a:t>Qualifications are measured by 12 levels:</a:t>
            </a:r>
          </a:p>
          <a:p>
            <a:pPr lvl="1"/>
            <a:r>
              <a:rPr lang="en-GB" dirty="0"/>
              <a:t>1 is the simplest (National 1 award)</a:t>
            </a:r>
          </a:p>
          <a:p>
            <a:pPr lvl="1"/>
            <a:r>
              <a:rPr lang="en-GB" dirty="0"/>
              <a:t>12 is the most complex (doctoral degree)</a:t>
            </a:r>
          </a:p>
          <a:p>
            <a:r>
              <a:rPr lang="en-GB" dirty="0"/>
              <a:t>Over 10,000 qualifications sit on the framework </a:t>
            </a:r>
          </a:p>
          <a:p>
            <a:pPr lvl="1"/>
            <a:r>
              <a:rPr lang="en-GB" dirty="0"/>
              <a:t>school, college, </a:t>
            </a:r>
            <a:r>
              <a:rPr lang="en-GB" dirty="0" err="1"/>
              <a:t>uni</a:t>
            </a:r>
            <a:r>
              <a:rPr lang="en-GB" dirty="0"/>
              <a:t>, apprenticeship, workplace, youth work and more!</a:t>
            </a:r>
          </a:p>
          <a:p>
            <a:r>
              <a:rPr lang="en-GB" dirty="0"/>
              <a:t>Helps everyone understand the value of different qualifications</a:t>
            </a:r>
          </a:p>
          <a:p>
            <a:pPr lvl="1"/>
            <a:endParaRPr lang="en-GB" dirty="0"/>
          </a:p>
          <a:p>
            <a:pPr marL="292608" lvl="1" indent="0">
              <a:buNone/>
            </a:pPr>
            <a:endParaRPr lang="en-GB" dirty="0"/>
          </a:p>
        </p:txBody>
      </p:sp>
    </p:spTree>
    <p:extLst>
      <p:ext uri="{BB962C8B-B14F-4D97-AF65-F5344CB8AC3E}">
        <p14:creationId xmlns:p14="http://schemas.microsoft.com/office/powerpoint/2010/main" val="239943500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GB"/>
          </a:p>
        </p:txBody>
      </p:sp>
      <p:pic>
        <p:nvPicPr>
          <p:cNvPr id="4" name="Picture 3"/>
          <p:cNvPicPr>
            <a:picLocks noChangeAspect="1"/>
          </p:cNvPicPr>
          <p:nvPr/>
        </p:nvPicPr>
        <p:blipFill>
          <a:blip r:embed="rId3"/>
          <a:stretch>
            <a:fillRect/>
          </a:stretch>
        </p:blipFill>
        <p:spPr>
          <a:xfrm>
            <a:off x="1488255" y="1052736"/>
            <a:ext cx="8224890" cy="5040560"/>
          </a:xfrm>
          <a:prstGeom prst="rect">
            <a:avLst/>
          </a:prstGeom>
        </p:spPr>
      </p:pic>
    </p:spTree>
    <p:extLst>
      <p:ext uri="{BB962C8B-B14F-4D97-AF65-F5344CB8AC3E}">
        <p14:creationId xmlns:p14="http://schemas.microsoft.com/office/powerpoint/2010/main" val="264292673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404664"/>
            <a:ext cx="7239000" cy="1143000"/>
          </a:xfrm>
        </p:spPr>
        <p:txBody>
          <a:bodyPr/>
          <a:lstStyle/>
          <a:p>
            <a:r>
              <a:rPr lang="en-GB" dirty="0"/>
              <a:t>SCQF in Schools</a:t>
            </a:r>
          </a:p>
        </p:txBody>
      </p:sp>
      <p:sp>
        <p:nvSpPr>
          <p:cNvPr id="3" name="Content Placeholder 2"/>
          <p:cNvSpPr>
            <a:spLocks noGrp="1"/>
          </p:cNvSpPr>
          <p:nvPr>
            <p:ph idx="1"/>
          </p:nvPr>
        </p:nvSpPr>
        <p:spPr>
          <a:xfrm>
            <a:off x="1919536" y="1772816"/>
            <a:ext cx="7239000" cy="5085184"/>
          </a:xfrm>
        </p:spPr>
        <p:txBody>
          <a:bodyPr>
            <a:normAutofit/>
          </a:bodyPr>
          <a:lstStyle/>
          <a:p>
            <a:pPr marL="292608" lvl="1" indent="0">
              <a:buNone/>
            </a:pPr>
            <a:r>
              <a:rPr lang="en-GB" sz="2600" dirty="0">
                <a:solidFill>
                  <a:schemeClr val="tx1"/>
                </a:solidFill>
              </a:rPr>
              <a:t>SQA qualifications up to SCQF Level 7 are offered in schools:</a:t>
            </a:r>
          </a:p>
          <a:p>
            <a:pPr marL="292608" lvl="1" indent="0">
              <a:buNone/>
            </a:pPr>
            <a:endParaRPr lang="en-GB" sz="2600" dirty="0">
              <a:solidFill>
                <a:schemeClr val="tx1"/>
              </a:solidFill>
            </a:endParaRPr>
          </a:p>
          <a:p>
            <a:pPr marL="292608" lvl="1" indent="0">
              <a:buNone/>
            </a:pPr>
            <a:r>
              <a:rPr lang="en-GB" sz="2600" dirty="0">
                <a:solidFill>
                  <a:schemeClr val="tx1"/>
                </a:solidFill>
              </a:rPr>
              <a:t>Nat 4 = SCQF Level 4</a:t>
            </a:r>
          </a:p>
          <a:p>
            <a:pPr marL="292608" lvl="1" indent="0">
              <a:buNone/>
            </a:pPr>
            <a:r>
              <a:rPr lang="en-GB" sz="2600" dirty="0">
                <a:solidFill>
                  <a:schemeClr val="tx1"/>
                </a:solidFill>
              </a:rPr>
              <a:t>Nat 5 = SCQF Level 5 </a:t>
            </a:r>
          </a:p>
          <a:p>
            <a:pPr marL="292608" lvl="1" indent="0">
              <a:buNone/>
            </a:pPr>
            <a:r>
              <a:rPr lang="en-GB" sz="2600" dirty="0">
                <a:solidFill>
                  <a:schemeClr val="tx1"/>
                </a:solidFill>
              </a:rPr>
              <a:t>Higher = SCQF Level 6 </a:t>
            </a:r>
          </a:p>
          <a:p>
            <a:pPr marL="292608" lvl="1" indent="0">
              <a:buNone/>
            </a:pPr>
            <a:r>
              <a:rPr lang="en-GB" sz="2600" dirty="0" err="1">
                <a:solidFill>
                  <a:schemeClr val="tx1"/>
                </a:solidFill>
              </a:rPr>
              <a:t>Adv</a:t>
            </a:r>
            <a:r>
              <a:rPr lang="en-GB" sz="2600" dirty="0">
                <a:solidFill>
                  <a:schemeClr val="tx1"/>
                </a:solidFill>
              </a:rPr>
              <a:t> Higher = SCQF Level 7 </a:t>
            </a:r>
          </a:p>
          <a:p>
            <a:pPr marL="292608" lvl="1" indent="0">
              <a:buNone/>
            </a:pPr>
            <a:endParaRPr lang="en-GB" sz="2600" dirty="0">
              <a:solidFill>
                <a:schemeClr val="tx1"/>
              </a:solidFill>
            </a:endParaRPr>
          </a:p>
          <a:p>
            <a:pPr marL="292608" lvl="1" indent="0">
              <a:buNone/>
            </a:pPr>
            <a:r>
              <a:rPr lang="en-GB" sz="2600" dirty="0">
                <a:solidFill>
                  <a:schemeClr val="tx1"/>
                </a:solidFill>
              </a:rPr>
              <a:t>There are also many other qualifications available including Skills for Work, NPAs, Apprenticeships </a:t>
            </a:r>
            <a:r>
              <a:rPr lang="en-GB" sz="2600" dirty="0" err="1">
                <a:solidFill>
                  <a:schemeClr val="tx1"/>
                </a:solidFill>
              </a:rPr>
              <a:t>etc</a:t>
            </a:r>
            <a:endParaRPr lang="en-GB" sz="2600" dirty="0">
              <a:solidFill>
                <a:schemeClr val="tx1"/>
              </a:solidFill>
            </a:endParaRPr>
          </a:p>
          <a:p>
            <a:pPr marL="292608" lvl="1" indent="0">
              <a:buNone/>
            </a:pPr>
            <a:endParaRPr lang="en-GB" dirty="0"/>
          </a:p>
        </p:txBody>
      </p:sp>
    </p:spTree>
    <p:extLst>
      <p:ext uri="{BB962C8B-B14F-4D97-AF65-F5344CB8AC3E}">
        <p14:creationId xmlns:p14="http://schemas.microsoft.com/office/powerpoint/2010/main" val="425826811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105" y="581124"/>
            <a:ext cx="9652000" cy="1143000"/>
          </a:xfrm>
        </p:spPr>
        <p:txBody>
          <a:bodyPr>
            <a:normAutofit fontScale="90000"/>
          </a:bodyPr>
          <a:lstStyle/>
          <a:p>
            <a:r>
              <a:rPr lang="en-GB" dirty="0"/>
              <a:t>NEW OPTIONS AT </a:t>
            </a:r>
            <a:r>
              <a:rPr lang="en-GB" dirty="0" err="1"/>
              <a:t>Clydeview</a:t>
            </a:r>
            <a:r>
              <a:rPr lang="en-GB" dirty="0"/>
              <a:t> (and beyond!)</a:t>
            </a:r>
          </a:p>
        </p:txBody>
      </p:sp>
      <p:sp>
        <p:nvSpPr>
          <p:cNvPr id="3" name="Content Placeholder 2"/>
          <p:cNvSpPr>
            <a:spLocks noGrp="1"/>
          </p:cNvSpPr>
          <p:nvPr>
            <p:ph idx="1"/>
          </p:nvPr>
        </p:nvSpPr>
        <p:spPr>
          <a:xfrm>
            <a:off x="1989762" y="2372586"/>
            <a:ext cx="7230439" cy="4083150"/>
          </a:xfrm>
        </p:spPr>
        <p:txBody>
          <a:bodyPr vert="horz" lIns="91440" tIns="45720" rIns="91440" bIns="45720" anchor="t">
            <a:normAutofit fontScale="85000" lnSpcReduction="20000"/>
          </a:bodyPr>
          <a:lstStyle/>
          <a:p>
            <a:pPr marL="0" indent="0">
              <a:buNone/>
            </a:pPr>
            <a:r>
              <a:rPr lang="en-GB" sz="1600" dirty="0"/>
              <a:t>Did you know we offer qualifications such as:</a:t>
            </a:r>
          </a:p>
          <a:p>
            <a:pPr marL="0" indent="0">
              <a:buNone/>
            </a:pPr>
            <a:endParaRPr lang="en-GB" sz="1600" dirty="0"/>
          </a:p>
          <a:p>
            <a:pPr marL="0" indent="0">
              <a:buNone/>
            </a:pPr>
            <a:r>
              <a:rPr lang="en-GB" sz="1600" dirty="0"/>
              <a:t>Barista (L5)</a:t>
            </a:r>
          </a:p>
          <a:p>
            <a:pPr marL="0" indent="0">
              <a:buNone/>
            </a:pPr>
            <a:r>
              <a:rPr lang="en-GB" sz="1600" dirty="0"/>
              <a:t>Travel and Tourism (L5)</a:t>
            </a:r>
          </a:p>
          <a:p>
            <a:pPr marL="0" indent="0">
              <a:buNone/>
            </a:pPr>
            <a:r>
              <a:rPr lang="en-GB" sz="1600" dirty="0"/>
              <a:t>Lab Skills (L5) </a:t>
            </a:r>
          </a:p>
          <a:p>
            <a:pPr marL="0" indent="0">
              <a:buNone/>
            </a:pPr>
            <a:r>
              <a:rPr lang="en-GB" sz="1600" dirty="0"/>
              <a:t>Business &amp; IT (L5)</a:t>
            </a:r>
          </a:p>
          <a:p>
            <a:pPr marL="0" indent="0">
              <a:buNone/>
            </a:pPr>
            <a:r>
              <a:rPr lang="en-GB" sz="1600" dirty="0"/>
              <a:t>Practical Cookery (L5)</a:t>
            </a:r>
          </a:p>
          <a:p>
            <a:pPr marL="0" indent="0">
              <a:buNone/>
            </a:pPr>
            <a:endParaRPr lang="en-GB" sz="1600" dirty="0"/>
          </a:p>
          <a:p>
            <a:pPr marL="0" indent="0">
              <a:buNone/>
            </a:pPr>
            <a:endParaRPr lang="en-GB" sz="1600" dirty="0"/>
          </a:p>
          <a:p>
            <a:pPr marL="0" indent="0">
              <a:buNone/>
            </a:pPr>
            <a:r>
              <a:rPr lang="en-GB" sz="1600" dirty="0"/>
              <a:t>And have a partnership with </a:t>
            </a:r>
            <a:r>
              <a:rPr lang="en-GB" sz="1600" b="1" dirty="0"/>
              <a:t>West College Scotland?</a:t>
            </a:r>
            <a:endParaRPr lang="en-GB" sz="1600" dirty="0"/>
          </a:p>
          <a:p>
            <a:pPr marL="0" indent="0">
              <a:buNone/>
            </a:pPr>
            <a:r>
              <a:rPr lang="en-GB" sz="1600" dirty="0"/>
              <a:t>E.g.</a:t>
            </a:r>
            <a:endParaRPr lang="en-GB" sz="1600" b="1" dirty="0"/>
          </a:p>
          <a:p>
            <a:pPr marL="0" indent="0">
              <a:buNone/>
            </a:pPr>
            <a:endParaRPr lang="en-GB" sz="1600" dirty="0"/>
          </a:p>
          <a:p>
            <a:pPr marL="0" indent="0">
              <a:buNone/>
            </a:pPr>
            <a:endParaRPr lang="en-GB" sz="1600" b="1" dirty="0"/>
          </a:p>
          <a:p>
            <a:pPr marL="0" indent="0">
              <a:buNone/>
            </a:pPr>
            <a:endParaRPr lang="en-GB" sz="1600" b="1" dirty="0"/>
          </a:p>
          <a:p>
            <a:pPr marL="0" indent="0">
              <a:buNone/>
            </a:pPr>
            <a:r>
              <a:rPr lang="en-GB" dirty="0"/>
              <a:t>                                                   </a:t>
            </a:r>
            <a:r>
              <a:rPr lang="en-GB" sz="1300" dirty="0"/>
              <a:t>And Foundation Apprenticeships/ HNC</a:t>
            </a:r>
            <a:endParaRPr lang="en-GB" dirty="0"/>
          </a:p>
          <a:p>
            <a:pPr marL="0" indent="0">
              <a:buNone/>
            </a:pPr>
            <a:endParaRPr lang="en-GB" dirty="0"/>
          </a:p>
          <a:p>
            <a:pPr marL="0" indent="0">
              <a:buNone/>
            </a:pPr>
            <a:endParaRPr lang="en-GB" dirty="0"/>
          </a:p>
          <a:p>
            <a:pPr marL="0" indent="0">
              <a:buNone/>
            </a:pPr>
            <a:endParaRPr lang="en-GB" dirty="0"/>
          </a:p>
          <a:p>
            <a:pPr marL="0" indent="0">
              <a:buNone/>
            </a:pPr>
            <a:endParaRPr lang="en-GB" dirty="0"/>
          </a:p>
          <a:p>
            <a:pPr marL="0" indent="0">
              <a:buNone/>
            </a:pPr>
            <a:endParaRPr lang="en-GB" dirty="0"/>
          </a:p>
        </p:txBody>
      </p:sp>
      <p:pic>
        <p:nvPicPr>
          <p:cNvPr id="4" name="Picture 3" descr="A group of people working at a coffee machine&#10;&#10;Description automatically generated">
            <a:extLst>
              <a:ext uri="{FF2B5EF4-FFF2-40B4-BE49-F238E27FC236}">
                <a16:creationId xmlns:a16="http://schemas.microsoft.com/office/drawing/2014/main" id="{CCBE4FE6-7408-11EB-7B94-1B30B42ED8C7}"/>
              </a:ext>
            </a:extLst>
          </p:cNvPr>
          <p:cNvPicPr>
            <a:picLocks noChangeAspect="1"/>
          </p:cNvPicPr>
          <p:nvPr/>
        </p:nvPicPr>
        <p:blipFill>
          <a:blip r:embed="rId3"/>
          <a:stretch>
            <a:fillRect/>
          </a:stretch>
        </p:blipFill>
        <p:spPr>
          <a:xfrm>
            <a:off x="7070332" y="1940278"/>
            <a:ext cx="1938392" cy="1932906"/>
          </a:xfrm>
          <a:prstGeom prst="rect">
            <a:avLst/>
          </a:prstGeom>
        </p:spPr>
      </p:pic>
      <p:pic>
        <p:nvPicPr>
          <p:cNvPr id="5" name="Picture 4" descr="A white background with black text&#10;&#10;Description automatically generated">
            <a:extLst>
              <a:ext uri="{FF2B5EF4-FFF2-40B4-BE49-F238E27FC236}">
                <a16:creationId xmlns:a16="http://schemas.microsoft.com/office/drawing/2014/main" id="{ECD6D4AD-1CA2-44D6-276C-5612926D1E00}"/>
              </a:ext>
            </a:extLst>
          </p:cNvPr>
          <p:cNvPicPr>
            <a:picLocks noChangeAspect="1"/>
          </p:cNvPicPr>
          <p:nvPr/>
        </p:nvPicPr>
        <p:blipFill>
          <a:blip r:embed="rId4"/>
          <a:stretch>
            <a:fillRect/>
          </a:stretch>
        </p:blipFill>
        <p:spPr>
          <a:xfrm>
            <a:off x="2147299" y="5192425"/>
            <a:ext cx="3590817" cy="1259193"/>
          </a:xfrm>
          <a:prstGeom prst="rect">
            <a:avLst/>
          </a:prstGeom>
        </p:spPr>
      </p:pic>
      <p:pic>
        <p:nvPicPr>
          <p:cNvPr id="6" name="Picture 5" descr="A person in an orange vest and hat holding a computer&#10;&#10;Description automatically generated">
            <a:extLst>
              <a:ext uri="{FF2B5EF4-FFF2-40B4-BE49-F238E27FC236}">
                <a16:creationId xmlns:a16="http://schemas.microsoft.com/office/drawing/2014/main" id="{FCC9B565-3458-CB7D-2BBE-86BDA237B275}"/>
              </a:ext>
            </a:extLst>
          </p:cNvPr>
          <p:cNvPicPr>
            <a:picLocks noChangeAspect="1"/>
          </p:cNvPicPr>
          <p:nvPr/>
        </p:nvPicPr>
        <p:blipFill>
          <a:blip r:embed="rId5"/>
          <a:stretch>
            <a:fillRect/>
          </a:stretch>
        </p:blipFill>
        <p:spPr>
          <a:xfrm>
            <a:off x="6693613" y="4107740"/>
            <a:ext cx="2743200" cy="1656272"/>
          </a:xfrm>
          <a:prstGeom prst="rect">
            <a:avLst/>
          </a:prstGeom>
        </p:spPr>
      </p:pic>
    </p:spTree>
    <p:extLst>
      <p:ext uri="{BB962C8B-B14F-4D97-AF65-F5344CB8AC3E}">
        <p14:creationId xmlns:p14="http://schemas.microsoft.com/office/powerpoint/2010/main" val="149202727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260648"/>
            <a:ext cx="7239000" cy="1143000"/>
          </a:xfrm>
        </p:spPr>
        <p:txBody>
          <a:bodyPr>
            <a:normAutofit fontScale="90000"/>
          </a:bodyPr>
          <a:lstStyle/>
          <a:p>
            <a:r>
              <a:rPr lang="en-GB" dirty="0"/>
              <a:t>Our role as </a:t>
            </a:r>
            <a:r>
              <a:rPr lang="en-GB" dirty="0" err="1"/>
              <a:t>scqf</a:t>
            </a:r>
            <a:r>
              <a:rPr lang="en-GB" dirty="0"/>
              <a:t> ambassadors</a:t>
            </a:r>
          </a:p>
        </p:txBody>
      </p:sp>
      <p:sp>
        <p:nvSpPr>
          <p:cNvPr id="3" name="Content Placeholder 2"/>
          <p:cNvSpPr>
            <a:spLocks noGrp="1"/>
          </p:cNvSpPr>
          <p:nvPr>
            <p:ph idx="1"/>
          </p:nvPr>
        </p:nvSpPr>
        <p:spPr>
          <a:xfrm>
            <a:off x="1760925" y="1476224"/>
            <a:ext cx="7239000" cy="5264677"/>
          </a:xfrm>
        </p:spPr>
        <p:txBody>
          <a:bodyPr vert="horz" lIns="91440" tIns="45720" rIns="91440" bIns="45720" anchor="t">
            <a:normAutofit fontScale="92500" lnSpcReduction="10000"/>
          </a:bodyPr>
          <a:lstStyle/>
          <a:p>
            <a:r>
              <a:rPr lang="en-GB" dirty="0"/>
              <a:t>200+ schools are involved in the SCQF Ambassador programme in Scotland</a:t>
            </a:r>
          </a:p>
          <a:p>
            <a:endParaRPr lang="en-GB" dirty="0"/>
          </a:p>
          <a:p>
            <a:r>
              <a:rPr lang="en-GB" dirty="0"/>
              <a:t>We want to help learners make better informed decisions on what qualifications are right for them</a:t>
            </a:r>
          </a:p>
          <a:p>
            <a:endParaRPr lang="en-GB" dirty="0"/>
          </a:p>
          <a:p>
            <a:r>
              <a:rPr lang="en-GB" dirty="0"/>
              <a:t>Parents Night stall, </a:t>
            </a:r>
          </a:p>
          <a:p>
            <a:pPr marL="0" indent="0">
              <a:buNone/>
            </a:pPr>
            <a:r>
              <a:rPr lang="en-GB" dirty="0"/>
              <a:t>BGE nights, Options nights,</a:t>
            </a:r>
          </a:p>
          <a:p>
            <a:pPr marL="0" indent="0">
              <a:buNone/>
            </a:pPr>
            <a:r>
              <a:rPr lang="en-GB" dirty="0"/>
              <a:t>Assemblies </a:t>
            </a:r>
          </a:p>
          <a:p>
            <a:pPr marL="0" indent="0">
              <a:buNone/>
            </a:pPr>
            <a:endParaRPr lang="en-GB" dirty="0"/>
          </a:p>
          <a:p>
            <a:pPr marL="0" indent="0">
              <a:buNone/>
            </a:pPr>
            <a:r>
              <a:rPr lang="en-GB" dirty="0"/>
              <a:t>Bronze = Awarded in 2023</a:t>
            </a:r>
          </a:p>
          <a:p>
            <a:pPr marL="0" indent="0">
              <a:buNone/>
            </a:pPr>
            <a:r>
              <a:rPr lang="en-GB" dirty="0"/>
              <a:t>Silver = Aim for 2024</a:t>
            </a:r>
          </a:p>
        </p:txBody>
      </p:sp>
      <p:pic>
        <p:nvPicPr>
          <p:cNvPr id="4" name="Picture 3"/>
          <p:cNvPicPr>
            <a:picLocks noChangeAspect="1"/>
          </p:cNvPicPr>
          <p:nvPr/>
        </p:nvPicPr>
        <p:blipFill>
          <a:blip r:embed="rId3"/>
          <a:stretch>
            <a:fillRect/>
          </a:stretch>
        </p:blipFill>
        <p:spPr>
          <a:xfrm>
            <a:off x="5947138" y="3989474"/>
            <a:ext cx="3378337" cy="2531612"/>
          </a:xfrm>
          <a:prstGeom prst="rect">
            <a:avLst/>
          </a:prstGeom>
        </p:spPr>
      </p:pic>
    </p:spTree>
    <p:extLst>
      <p:ext uri="{BB962C8B-B14F-4D97-AF65-F5344CB8AC3E}">
        <p14:creationId xmlns:p14="http://schemas.microsoft.com/office/powerpoint/2010/main" val="159538226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955975" y="2076451"/>
            <a:ext cx="5330650" cy="1273175"/>
          </a:xfrm>
        </p:spPr>
        <p:txBody>
          <a:bodyPr/>
          <a:lstStyle/>
          <a:p>
            <a:pPr>
              <a:lnSpc>
                <a:spcPct val="150000"/>
              </a:lnSpc>
            </a:pPr>
            <a:r>
              <a:rPr lang="en-GB" sz="2800" dirty="0"/>
              <a:t>Help your child plan their future  - Information for parents</a:t>
            </a:r>
          </a:p>
        </p:txBody>
      </p:sp>
      <p:sp>
        <p:nvSpPr>
          <p:cNvPr id="9" name="TextBox 8"/>
          <p:cNvSpPr txBox="1"/>
          <p:nvPr/>
        </p:nvSpPr>
        <p:spPr>
          <a:xfrm>
            <a:off x="1952625" y="3695700"/>
            <a:ext cx="3829050" cy="923330"/>
          </a:xfrm>
          <a:prstGeom prst="rect">
            <a:avLst/>
          </a:prstGeom>
          <a:noFill/>
        </p:spPr>
        <p:txBody>
          <a:bodyPr wrap="square" rtlCol="0">
            <a:spAutoFit/>
          </a:bodyPr>
          <a:lstStyle/>
          <a:p>
            <a:r>
              <a:rPr lang="en-GB" b="1" dirty="0">
                <a:solidFill>
                  <a:srgbClr val="000000"/>
                </a:solidFill>
                <a:latin typeface="Arial"/>
              </a:rPr>
              <a:t>LEIGH GAVIN</a:t>
            </a:r>
          </a:p>
          <a:p>
            <a:r>
              <a:rPr lang="en-GB" b="1" dirty="0">
                <a:solidFill>
                  <a:srgbClr val="000000"/>
                </a:solidFill>
                <a:latin typeface="Arial"/>
              </a:rPr>
              <a:t>CAREERS ADVISER – CLYDEVIEW ACADEMY</a:t>
            </a:r>
          </a:p>
        </p:txBody>
      </p:sp>
      <p:pic>
        <p:nvPicPr>
          <p:cNvPr id="8" name="Picture Placeholder 7" descr="esave Eilean Mackenzie and Neil Watson 1.jpg"/>
          <p:cNvPicPr>
            <a:picLocks noGrp="1" noChangeAspect="1"/>
          </p:cNvPicPr>
          <p:nvPr>
            <p:ph type="pic" sz="quarter" idx="10"/>
          </p:nvPr>
        </p:nvPicPr>
        <p:blipFill>
          <a:blip r:embed="rId3" cstate="print"/>
          <a:srcRect l="18690" r="18690"/>
          <a:stretch>
            <a:fillRect/>
          </a:stretch>
        </p:blipFill>
        <p:spPr>
          <a:xfrm rot="21300000">
            <a:off x="6605589" y="3205163"/>
            <a:ext cx="3584575" cy="3810000"/>
          </a:xfrm>
        </p:spPr>
      </p:pic>
    </p:spTree>
    <p:extLst>
      <p:ext uri="{BB962C8B-B14F-4D97-AF65-F5344CB8AC3E}">
        <p14:creationId xmlns:p14="http://schemas.microsoft.com/office/powerpoint/2010/main" val="33780127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3A41365-CD05-F84D-86FE-8FE780951A76}"/>
              </a:ext>
            </a:extLst>
          </p:cNvPr>
          <p:cNvSpPr/>
          <p:nvPr/>
        </p:nvSpPr>
        <p:spPr>
          <a:xfrm>
            <a:off x="0" y="1365049"/>
            <a:ext cx="4572000" cy="3638752"/>
          </a:xfrm>
          <a:prstGeom prst="rect">
            <a:avLst/>
          </a:prstGeom>
          <a:solidFill>
            <a:srgbClr val="009D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9DB5"/>
              </a:highlight>
              <a:uLnTx/>
              <a:uFillTx/>
              <a:latin typeface="Calibri Light"/>
              <a:ea typeface="+mn-ea"/>
              <a:cs typeface="+mn-cs"/>
            </a:endParaRPr>
          </a:p>
        </p:txBody>
      </p:sp>
      <p:sp>
        <p:nvSpPr>
          <p:cNvPr id="20" name="Rectangle 19">
            <a:extLst>
              <a:ext uri="{FF2B5EF4-FFF2-40B4-BE49-F238E27FC236}">
                <a16:creationId xmlns:a16="http://schemas.microsoft.com/office/drawing/2014/main" id="{8F5E1EFF-DEF1-574E-B8EF-CC7837D1DCE0}"/>
              </a:ext>
            </a:extLst>
          </p:cNvPr>
          <p:cNvSpPr/>
          <p:nvPr/>
        </p:nvSpPr>
        <p:spPr>
          <a:xfrm>
            <a:off x="0" y="0"/>
            <a:ext cx="12192000" cy="1214049"/>
          </a:xfrm>
          <a:prstGeom prst="rect">
            <a:avLst/>
          </a:prstGeom>
          <a:solidFill>
            <a:srgbClr val="009D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9DB5"/>
              </a:highlight>
              <a:uLnTx/>
              <a:uFillTx/>
              <a:latin typeface="Calibri Light"/>
              <a:ea typeface="+mn-ea"/>
              <a:cs typeface="+mn-cs"/>
            </a:endParaRPr>
          </a:p>
        </p:txBody>
      </p:sp>
      <p:sp>
        <p:nvSpPr>
          <p:cNvPr id="2" name="Slide Number Placeholder 1">
            <a:extLst>
              <a:ext uri="{FF2B5EF4-FFF2-40B4-BE49-F238E27FC236}">
                <a16:creationId xmlns:a16="http://schemas.microsoft.com/office/drawing/2014/main" id="{FF4076BA-B055-6D4E-927A-1FB4E2822235}"/>
              </a:ext>
            </a:extLst>
          </p:cNvPr>
          <p:cNvSpPr>
            <a:spLocks noGrp="1"/>
          </p:cNvSpPr>
          <p:nvPr>
            <p:ph type="sldNum" sz="quarter" idx="12"/>
          </p:nvPr>
        </p:nvSpPr>
        <p:spPr>
          <a:xfrm>
            <a:off x="11784188" y="6352993"/>
            <a:ext cx="239365"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5EE118-6A42-4D58-ACDE-B0711798C3FD}" type="slidenum">
              <a:rPr kumimoji="0" lang="en-US" sz="18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27</a:t>
            </a:fld>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9" name="Title 1">
            <a:extLst>
              <a:ext uri="{FF2B5EF4-FFF2-40B4-BE49-F238E27FC236}">
                <a16:creationId xmlns:a16="http://schemas.microsoft.com/office/drawing/2014/main" id="{046FB566-B87A-404C-ADEC-76D12B748F5B}"/>
              </a:ext>
            </a:extLst>
          </p:cNvPr>
          <p:cNvSpPr txBox="1">
            <a:spLocks/>
          </p:cNvSpPr>
          <p:nvPr/>
        </p:nvSpPr>
        <p:spPr>
          <a:xfrm>
            <a:off x="316606" y="258333"/>
            <a:ext cx="8507896" cy="661417"/>
          </a:xfrm>
          <a:prstGeom prst="rect">
            <a:avLst/>
          </a:prstGeom>
          <a:ln>
            <a:noFill/>
          </a:ln>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The Big Five</a:t>
            </a:r>
          </a:p>
        </p:txBody>
      </p:sp>
      <p:sp>
        <p:nvSpPr>
          <p:cNvPr id="29" name="Rectangle 28">
            <a:extLst>
              <a:ext uri="{FF2B5EF4-FFF2-40B4-BE49-F238E27FC236}">
                <a16:creationId xmlns:a16="http://schemas.microsoft.com/office/drawing/2014/main" id="{9680BF80-C175-6440-88FF-CA98FDCFC3E2}"/>
              </a:ext>
            </a:extLst>
          </p:cNvPr>
          <p:cNvSpPr/>
          <p:nvPr/>
        </p:nvSpPr>
        <p:spPr>
          <a:xfrm>
            <a:off x="5856270" y="1834304"/>
            <a:ext cx="5794624" cy="461664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How do I like to learn?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For example, you may enjoy languages because you get to talk and listen, or art and design or science because you get to be creative.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Where could these options take me?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You may need to have studied certain options to get into a job. Think about what types of jobs might suit you.</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What options do I enjoy?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If you are interested in something, learning more about it can be fun. You are also more likely to do well if you’re doing something you love.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What options am I good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Think about options you’ve done well in, but remember this is also an opportunity to study options you’ve never done before.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What do other people think?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Ask people you trust what they think you’re good at and could do well in. The answers may surprise you. But remember, in the end you have to make the choices that are right for YOU.</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4" name="Graphic 3">
            <a:extLst>
              <a:ext uri="{FF2B5EF4-FFF2-40B4-BE49-F238E27FC236}">
                <a16:creationId xmlns:a16="http://schemas.microsoft.com/office/drawing/2014/main" id="{CEAFF13C-EDCC-CE45-A8F3-6376996D8C2F}"/>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181511" y="1027083"/>
            <a:ext cx="4045850" cy="4045850"/>
          </a:xfrm>
          <a:prstGeom prst="rect">
            <a:avLst/>
          </a:prstGeom>
        </p:spPr>
      </p:pic>
      <p:sp>
        <p:nvSpPr>
          <p:cNvPr id="10" name="Title 1">
            <a:extLst>
              <a:ext uri="{FF2B5EF4-FFF2-40B4-BE49-F238E27FC236}">
                <a16:creationId xmlns:a16="http://schemas.microsoft.com/office/drawing/2014/main" id="{015D6802-D674-4A4C-AB4D-B945C7436F4D}"/>
              </a:ext>
            </a:extLst>
          </p:cNvPr>
          <p:cNvSpPr txBox="1">
            <a:spLocks/>
          </p:cNvSpPr>
          <p:nvPr/>
        </p:nvSpPr>
        <p:spPr>
          <a:xfrm>
            <a:off x="4989601" y="1834304"/>
            <a:ext cx="1106399" cy="661417"/>
          </a:xfrm>
          <a:prstGeom prst="rect">
            <a:avLst/>
          </a:prstGeom>
          <a:ln>
            <a:noFill/>
          </a:ln>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54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1</a:t>
            </a:r>
          </a:p>
        </p:txBody>
      </p:sp>
      <p:sp>
        <p:nvSpPr>
          <p:cNvPr id="11" name="Title 1">
            <a:extLst>
              <a:ext uri="{FF2B5EF4-FFF2-40B4-BE49-F238E27FC236}">
                <a16:creationId xmlns:a16="http://schemas.microsoft.com/office/drawing/2014/main" id="{F339171D-1B48-8F45-A4BF-80E2A6882A1C}"/>
              </a:ext>
            </a:extLst>
          </p:cNvPr>
          <p:cNvSpPr txBox="1">
            <a:spLocks/>
          </p:cNvSpPr>
          <p:nvPr/>
        </p:nvSpPr>
        <p:spPr>
          <a:xfrm>
            <a:off x="4989601" y="2812816"/>
            <a:ext cx="1106399" cy="661417"/>
          </a:xfrm>
          <a:prstGeom prst="rect">
            <a:avLst/>
          </a:prstGeom>
          <a:ln>
            <a:noFill/>
          </a:ln>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54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2</a:t>
            </a:r>
          </a:p>
        </p:txBody>
      </p:sp>
      <p:sp>
        <p:nvSpPr>
          <p:cNvPr id="12" name="Title 1">
            <a:extLst>
              <a:ext uri="{FF2B5EF4-FFF2-40B4-BE49-F238E27FC236}">
                <a16:creationId xmlns:a16="http://schemas.microsoft.com/office/drawing/2014/main" id="{3574E018-0865-BC40-8479-73D0F18D9CC3}"/>
              </a:ext>
            </a:extLst>
          </p:cNvPr>
          <p:cNvSpPr txBox="1">
            <a:spLocks/>
          </p:cNvSpPr>
          <p:nvPr/>
        </p:nvSpPr>
        <p:spPr>
          <a:xfrm>
            <a:off x="4989601" y="3714475"/>
            <a:ext cx="1106399" cy="661417"/>
          </a:xfrm>
          <a:prstGeom prst="rect">
            <a:avLst/>
          </a:prstGeom>
          <a:ln>
            <a:noFill/>
          </a:ln>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54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3</a:t>
            </a:r>
          </a:p>
        </p:txBody>
      </p:sp>
      <p:sp>
        <p:nvSpPr>
          <p:cNvPr id="13" name="Title 1">
            <a:extLst>
              <a:ext uri="{FF2B5EF4-FFF2-40B4-BE49-F238E27FC236}">
                <a16:creationId xmlns:a16="http://schemas.microsoft.com/office/drawing/2014/main" id="{6650A0C9-9514-3043-B275-84BAA4DB0359}"/>
              </a:ext>
            </a:extLst>
          </p:cNvPr>
          <p:cNvSpPr txBox="1">
            <a:spLocks/>
          </p:cNvSpPr>
          <p:nvPr/>
        </p:nvSpPr>
        <p:spPr>
          <a:xfrm>
            <a:off x="4989601" y="4567230"/>
            <a:ext cx="1106399" cy="661417"/>
          </a:xfrm>
          <a:prstGeom prst="rect">
            <a:avLst/>
          </a:prstGeom>
          <a:ln>
            <a:noFill/>
          </a:ln>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54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4</a:t>
            </a:r>
          </a:p>
        </p:txBody>
      </p:sp>
      <p:sp>
        <p:nvSpPr>
          <p:cNvPr id="14" name="Title 1">
            <a:extLst>
              <a:ext uri="{FF2B5EF4-FFF2-40B4-BE49-F238E27FC236}">
                <a16:creationId xmlns:a16="http://schemas.microsoft.com/office/drawing/2014/main" id="{4A484C12-EF77-6E4A-A2C3-44081D165C25}"/>
              </a:ext>
            </a:extLst>
          </p:cNvPr>
          <p:cNvSpPr txBox="1">
            <a:spLocks/>
          </p:cNvSpPr>
          <p:nvPr/>
        </p:nvSpPr>
        <p:spPr>
          <a:xfrm>
            <a:off x="4989601" y="5409711"/>
            <a:ext cx="1106399" cy="661417"/>
          </a:xfrm>
          <a:prstGeom prst="rect">
            <a:avLst/>
          </a:prstGeom>
          <a:ln>
            <a:noFill/>
          </a:ln>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54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5</a:t>
            </a:r>
          </a:p>
        </p:txBody>
      </p:sp>
      <p:sp>
        <p:nvSpPr>
          <p:cNvPr id="15" name="Rectangle 14">
            <a:extLst>
              <a:ext uri="{FF2B5EF4-FFF2-40B4-BE49-F238E27FC236}">
                <a16:creationId xmlns:a16="http://schemas.microsoft.com/office/drawing/2014/main" id="{CBE0E747-030A-904E-ADAA-D2FAF6C1C027}"/>
              </a:ext>
            </a:extLst>
          </p:cNvPr>
          <p:cNvSpPr/>
          <p:nvPr/>
        </p:nvSpPr>
        <p:spPr>
          <a:xfrm>
            <a:off x="214496" y="5188244"/>
            <a:ext cx="4132970" cy="138499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It’s really important when you choosing your options that you’re making the best decisions for you.</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Take a bit of time to think about the following five questions.</a:t>
            </a:r>
            <a:endPar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custDataLst>
      <p:tags r:id="rId1"/>
    </p:custDataLst>
    <p:extLst>
      <p:ext uri="{BB962C8B-B14F-4D97-AF65-F5344CB8AC3E}">
        <p14:creationId xmlns:p14="http://schemas.microsoft.com/office/powerpoint/2010/main" val="283537157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1773238" y="357189"/>
            <a:ext cx="8383678" cy="993775"/>
          </a:xfrm>
          <a:prstGeom prst="rect">
            <a:avLst/>
          </a:prstGeom>
        </p:spPr>
        <p:txBody>
          <a:bodyPr vert="horz" lIns="0" tIns="0" rIns="0" bIns="0" rtlCol="0" anchor="b" anchorCtr="0">
            <a:noAutofit/>
          </a:bodyPr>
          <a:lstStyle/>
          <a:p>
            <a:pPr>
              <a:lnSpc>
                <a:spcPts val="6800"/>
              </a:lnSpc>
              <a:spcBef>
                <a:spcPct val="0"/>
              </a:spcBef>
              <a:defRPr/>
            </a:pPr>
            <a:endParaRPr lang="en-US" sz="3600" b="1" spc="-60" dirty="0">
              <a:solidFill>
                <a:srgbClr val="00A1AF"/>
              </a:solidFill>
              <a:latin typeface="Arial"/>
            </a:endParaRPr>
          </a:p>
        </p:txBody>
      </p:sp>
      <p:sp>
        <p:nvSpPr>
          <p:cNvPr id="6" name="Text Placeholder 2"/>
          <p:cNvSpPr txBox="1">
            <a:spLocks/>
          </p:cNvSpPr>
          <p:nvPr/>
        </p:nvSpPr>
        <p:spPr>
          <a:xfrm>
            <a:off x="1838326" y="1809750"/>
            <a:ext cx="7913415" cy="4762500"/>
          </a:xfrm>
          <a:prstGeom prst="rect">
            <a:avLst/>
          </a:prstGeom>
        </p:spPr>
        <p:txBody>
          <a:bodyPr/>
          <a:lstStyle/>
          <a:p>
            <a:pPr marL="150813" indent="-150813">
              <a:spcBef>
                <a:spcPts val="1417"/>
              </a:spcBef>
              <a:defRPr/>
            </a:pPr>
            <a:endParaRPr lang="en-US" sz="1600" b="1" spc="-60" dirty="0">
              <a:solidFill>
                <a:srgbClr val="000000"/>
              </a:solidFill>
              <a:latin typeface="Arial"/>
            </a:endParaRPr>
          </a:p>
        </p:txBody>
      </p:sp>
      <p:sp>
        <p:nvSpPr>
          <p:cNvPr id="7" name="Rectangle 6"/>
          <p:cNvSpPr/>
          <p:nvPr/>
        </p:nvSpPr>
        <p:spPr>
          <a:xfrm>
            <a:off x="2724151" y="2705100"/>
            <a:ext cx="6486524" cy="4832092"/>
          </a:xfrm>
          <a:prstGeom prst="rect">
            <a:avLst/>
          </a:prstGeom>
        </p:spPr>
        <p:txBody>
          <a:bodyPr wrap="square">
            <a:spAutoFit/>
          </a:bodyPr>
          <a:lstStyle/>
          <a:p>
            <a:pPr>
              <a:spcBef>
                <a:spcPts val="1417"/>
              </a:spcBef>
              <a:buFont typeface="Arial" pitchFamily="34" charset="0"/>
              <a:buChar char="•"/>
              <a:defRPr/>
            </a:pPr>
            <a:r>
              <a:rPr lang="en-US" b="1" spc="-60" dirty="0">
                <a:solidFill>
                  <a:srgbClr val="000000"/>
                </a:solidFill>
                <a:latin typeface="Arial"/>
              </a:rPr>
              <a:t> My World of Work is Scotland’s careers information and advice web service</a:t>
            </a:r>
          </a:p>
          <a:p>
            <a:pPr>
              <a:spcBef>
                <a:spcPts val="1417"/>
              </a:spcBef>
              <a:buFont typeface="Arial" pitchFamily="34" charset="0"/>
              <a:buChar char="•"/>
              <a:defRPr/>
            </a:pPr>
            <a:r>
              <a:rPr lang="en-US" b="1" spc="-60" dirty="0">
                <a:solidFill>
                  <a:srgbClr val="000000"/>
                </a:solidFill>
                <a:latin typeface="Arial"/>
              </a:rPr>
              <a:t>  it can support you as a parent / carer for careers advice and information, as well as helping you help your child</a:t>
            </a:r>
          </a:p>
          <a:p>
            <a:pPr>
              <a:spcBef>
                <a:spcPts val="1417"/>
              </a:spcBef>
              <a:buFont typeface="Arial" pitchFamily="34" charset="0"/>
              <a:buChar char="•"/>
              <a:defRPr/>
            </a:pPr>
            <a:r>
              <a:rPr lang="en-US" b="1" spc="-60" dirty="0">
                <a:solidFill>
                  <a:srgbClr val="000000"/>
                </a:solidFill>
                <a:latin typeface="Arial"/>
              </a:rPr>
              <a:t>  your child will be introduced to My World of Work in school and will be supported to set up their individual user account. This will give them access to a wealth of career information, resources and tools.</a:t>
            </a:r>
          </a:p>
          <a:p>
            <a:pPr>
              <a:spcBef>
                <a:spcPts val="1417"/>
              </a:spcBef>
              <a:defRPr/>
            </a:pPr>
            <a:endParaRPr lang="en-US" b="1" spc="-60" dirty="0">
              <a:solidFill>
                <a:srgbClr val="000000"/>
              </a:solidFill>
              <a:latin typeface="Arial"/>
            </a:endParaRPr>
          </a:p>
          <a:p>
            <a:pPr algn="ctr">
              <a:spcBef>
                <a:spcPts val="1417"/>
              </a:spcBef>
              <a:defRPr/>
            </a:pPr>
            <a:r>
              <a:rPr lang="en-US" sz="4000" b="1" spc="-60" dirty="0">
                <a:solidFill>
                  <a:srgbClr val="00B0F0"/>
                </a:solidFill>
                <a:latin typeface="Arial"/>
              </a:rPr>
              <a:t>myworldofwork.co.uk</a:t>
            </a:r>
          </a:p>
          <a:p>
            <a:pPr>
              <a:spcBef>
                <a:spcPts val="1417"/>
              </a:spcBef>
              <a:buFont typeface="Arial" pitchFamily="34" charset="0"/>
              <a:buChar char="•"/>
              <a:defRPr/>
            </a:pPr>
            <a:endParaRPr lang="en-US" b="1" spc="-60" dirty="0">
              <a:solidFill>
                <a:srgbClr val="000000"/>
              </a:solidFill>
              <a:latin typeface="Arial"/>
            </a:endParaRPr>
          </a:p>
          <a:p>
            <a:pPr>
              <a:spcBef>
                <a:spcPts val="1417"/>
              </a:spcBef>
              <a:buFont typeface="Arial" pitchFamily="34" charset="0"/>
              <a:buChar char="•"/>
              <a:defRPr/>
            </a:pPr>
            <a:endParaRPr lang="en-GB" dirty="0">
              <a:solidFill>
                <a:srgbClr val="000000"/>
              </a:solidFill>
              <a:latin typeface="Arial"/>
            </a:endParaRPr>
          </a:p>
        </p:txBody>
      </p:sp>
      <p:pic>
        <p:nvPicPr>
          <p:cNvPr id="9" name="Picture 8" descr="MyWow_C100M10Y28K47_Logo.jpg"/>
          <p:cNvPicPr>
            <a:picLocks noChangeAspect="1"/>
          </p:cNvPicPr>
          <p:nvPr/>
        </p:nvPicPr>
        <p:blipFill>
          <a:blip r:embed="rId3" cstate="print"/>
          <a:stretch>
            <a:fillRect/>
          </a:stretch>
        </p:blipFill>
        <p:spPr>
          <a:xfrm>
            <a:off x="3133725" y="431950"/>
            <a:ext cx="4438651" cy="1722638"/>
          </a:xfrm>
          <a:prstGeom prst="rect">
            <a:avLst/>
          </a:prstGeom>
        </p:spPr>
      </p:pic>
    </p:spTree>
    <p:extLst>
      <p:ext uri="{BB962C8B-B14F-4D97-AF65-F5344CB8AC3E}">
        <p14:creationId xmlns:p14="http://schemas.microsoft.com/office/powerpoint/2010/main" val="28045458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135560" y="476672"/>
            <a:ext cx="7416824" cy="400110"/>
          </a:xfrm>
          <a:prstGeom prst="rect">
            <a:avLst/>
          </a:prstGeom>
          <a:noFill/>
        </p:spPr>
        <p:txBody>
          <a:bodyPr wrap="square" rtlCol="0">
            <a:spAutoFit/>
          </a:bodyPr>
          <a:lstStyle/>
          <a:p>
            <a:pPr algn="ctr"/>
            <a:r>
              <a:rPr lang="en-GB" sz="2000" b="1" dirty="0">
                <a:solidFill>
                  <a:srgbClr val="000000"/>
                </a:solidFill>
                <a:latin typeface="Arial" pitchFamily="34" charset="0"/>
                <a:cs typeface="Arial" pitchFamily="34" charset="0"/>
              </a:rPr>
              <a:t>Have a look on My World of Work</a:t>
            </a:r>
            <a:r>
              <a:rPr lang="en-GB" sz="2000" b="1" dirty="0">
                <a:solidFill>
                  <a:srgbClr val="000000"/>
                </a:solidFill>
                <a:latin typeface="Arial"/>
              </a:rPr>
              <a:t> – myworldofwork.co.uk</a:t>
            </a:r>
            <a:endParaRPr lang="en-GB" sz="2000" b="1" dirty="0">
              <a:solidFill>
                <a:srgbClr val="000000"/>
              </a:solidFill>
              <a:latin typeface="Arial" pitchFamily="34" charset="0"/>
              <a:cs typeface="Arial" pitchFamily="34" charset="0"/>
            </a:endParaRPr>
          </a:p>
        </p:txBody>
      </p:sp>
      <p:pic>
        <p:nvPicPr>
          <p:cNvPr id="7" name="Picture 6" descr="Bulb_blu.png"/>
          <p:cNvPicPr>
            <a:picLocks noChangeAspect="1"/>
          </p:cNvPicPr>
          <p:nvPr/>
        </p:nvPicPr>
        <p:blipFill>
          <a:blip r:embed="rId3" cstate="screen"/>
          <a:stretch>
            <a:fillRect/>
          </a:stretch>
        </p:blipFill>
        <p:spPr>
          <a:xfrm>
            <a:off x="6960095" y="1014682"/>
            <a:ext cx="360040" cy="784186"/>
          </a:xfrm>
          <a:prstGeom prst="rect">
            <a:avLst/>
          </a:prstGeom>
        </p:spPr>
      </p:pic>
      <p:pic>
        <p:nvPicPr>
          <p:cNvPr id="8" name="Picture 7" descr="Hard Hat_blu.png"/>
          <p:cNvPicPr>
            <a:picLocks noChangeAspect="1"/>
          </p:cNvPicPr>
          <p:nvPr/>
        </p:nvPicPr>
        <p:blipFill>
          <a:blip r:embed="rId4" cstate="screen"/>
          <a:stretch>
            <a:fillRect/>
          </a:stretch>
        </p:blipFill>
        <p:spPr>
          <a:xfrm>
            <a:off x="3263527" y="1046735"/>
            <a:ext cx="772393" cy="720080"/>
          </a:xfrm>
          <a:prstGeom prst="rect">
            <a:avLst/>
          </a:prstGeom>
        </p:spPr>
      </p:pic>
      <p:pic>
        <p:nvPicPr>
          <p:cNvPr id="9" name="Picture 8" descr="House_blu.png"/>
          <p:cNvPicPr>
            <a:picLocks noChangeAspect="1"/>
          </p:cNvPicPr>
          <p:nvPr/>
        </p:nvPicPr>
        <p:blipFill>
          <a:blip r:embed="rId5" cstate="screen"/>
          <a:stretch>
            <a:fillRect/>
          </a:stretch>
        </p:blipFill>
        <p:spPr>
          <a:xfrm>
            <a:off x="4463345" y="1095260"/>
            <a:ext cx="840566" cy="623030"/>
          </a:xfrm>
          <a:prstGeom prst="rect">
            <a:avLst/>
          </a:prstGeom>
        </p:spPr>
      </p:pic>
      <p:pic>
        <p:nvPicPr>
          <p:cNvPr id="10" name="Picture 9" descr="Spanner_blu.png"/>
          <p:cNvPicPr>
            <a:picLocks noChangeAspect="1"/>
          </p:cNvPicPr>
          <p:nvPr/>
        </p:nvPicPr>
        <p:blipFill>
          <a:blip r:embed="rId6" cstate="screen"/>
          <a:stretch>
            <a:fillRect/>
          </a:stretch>
        </p:blipFill>
        <p:spPr>
          <a:xfrm>
            <a:off x="5735959" y="1091563"/>
            <a:ext cx="740490" cy="630424"/>
          </a:xfrm>
          <a:prstGeom prst="rect">
            <a:avLst/>
          </a:prstGeom>
        </p:spPr>
      </p:pic>
      <p:pic>
        <p:nvPicPr>
          <p:cNvPr id="11" name="Picture 10" descr="Test Tubes_blu.png"/>
          <p:cNvPicPr>
            <a:picLocks noChangeAspect="1"/>
          </p:cNvPicPr>
          <p:nvPr/>
        </p:nvPicPr>
        <p:blipFill>
          <a:blip r:embed="rId7" cstate="screen"/>
          <a:stretch>
            <a:fillRect/>
          </a:stretch>
        </p:blipFill>
        <p:spPr>
          <a:xfrm>
            <a:off x="7824192" y="1019200"/>
            <a:ext cx="648072" cy="775153"/>
          </a:xfrm>
          <a:prstGeom prst="rect">
            <a:avLst/>
          </a:prstGeom>
        </p:spPr>
      </p:pic>
      <p:pic>
        <p:nvPicPr>
          <p:cNvPr id="1026" name="Picture 2"/>
          <p:cNvPicPr>
            <a:picLocks noChangeAspect="1" noChangeArrowheads="1"/>
          </p:cNvPicPr>
          <p:nvPr/>
        </p:nvPicPr>
        <p:blipFill>
          <a:blip r:embed="rId8" cstate="print"/>
          <a:srcRect/>
          <a:stretch>
            <a:fillRect/>
          </a:stretch>
        </p:blipFill>
        <p:spPr bwMode="auto">
          <a:xfrm>
            <a:off x="2207568" y="1988841"/>
            <a:ext cx="7308304" cy="4382893"/>
          </a:xfrm>
          <a:prstGeom prst="rect">
            <a:avLst/>
          </a:prstGeom>
          <a:noFill/>
          <a:ln w="9525">
            <a:noFill/>
            <a:miter lim="800000"/>
            <a:headEnd/>
            <a:tailEnd/>
          </a:ln>
        </p:spPr>
      </p:pic>
    </p:spTree>
    <p:extLst>
      <p:ext uri="{BB962C8B-B14F-4D97-AF65-F5344CB8AC3E}">
        <p14:creationId xmlns:p14="http://schemas.microsoft.com/office/powerpoint/2010/main" val="3745412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0-#ppt_w/2"/>
                                          </p:val>
                                        </p:tav>
                                        <p:tav tm="100000">
                                          <p:val>
                                            <p:strVal val="#ppt_x"/>
                                          </p:val>
                                        </p:tav>
                                      </p:tavLst>
                                    </p:anim>
                                    <p:anim calcmode="lin" valueType="num">
                                      <p:cBhvr additive="base">
                                        <p:cTn id="13" dur="500" fill="hold"/>
                                        <p:tgtEl>
                                          <p:spTgt spid="9"/>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nodeType="after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0-#ppt_w/2"/>
                                          </p:val>
                                        </p:tav>
                                        <p:tav tm="100000">
                                          <p:val>
                                            <p:strVal val="#ppt_x"/>
                                          </p:val>
                                        </p:tav>
                                      </p:tavLst>
                                    </p:anim>
                                    <p:anim calcmode="lin" valueType="num">
                                      <p:cBhvr additive="base">
                                        <p:cTn id="18" dur="500" fill="hold"/>
                                        <p:tgtEl>
                                          <p:spTgt spid="10"/>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8"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0-#ppt_w/2"/>
                                          </p:val>
                                        </p:tav>
                                        <p:tav tm="100000">
                                          <p:val>
                                            <p:strVal val="#ppt_x"/>
                                          </p:val>
                                        </p:tav>
                                      </p:tavLst>
                                    </p:anim>
                                    <p:anim calcmode="lin" valueType="num">
                                      <p:cBhvr additive="base">
                                        <p:cTn id="23" dur="500" fill="hold"/>
                                        <p:tgtEl>
                                          <p:spTgt spid="7"/>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2" presetClass="entr" presetSubtype="8" fill="hold" nodeType="after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0-#ppt_w/2"/>
                                          </p:val>
                                        </p:tav>
                                        <p:tav tm="100000">
                                          <p:val>
                                            <p:strVal val="#ppt_x"/>
                                          </p:val>
                                        </p:tav>
                                      </p:tavLst>
                                    </p:anim>
                                    <p:anim calcmode="lin" valueType="num">
                                      <p:cBhvr additive="base">
                                        <p:cTn id="28"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S2 Subject choices timeline</a:t>
            </a:r>
            <a:endParaRPr lang="en-GB" dirty="0"/>
          </a:p>
        </p:txBody>
      </p:sp>
      <p:sp>
        <p:nvSpPr>
          <p:cNvPr id="3" name="Content Placeholder 2"/>
          <p:cNvSpPr>
            <a:spLocks noGrp="1"/>
          </p:cNvSpPr>
          <p:nvPr>
            <p:ph idx="1"/>
          </p:nvPr>
        </p:nvSpPr>
        <p:spPr/>
        <p:txBody>
          <a:bodyPr>
            <a:normAutofit lnSpcReduction="10000"/>
          </a:bodyPr>
          <a:lstStyle/>
          <a:p>
            <a:pPr lvl="0"/>
            <a:r>
              <a:rPr lang="en-GB" sz="2800" dirty="0"/>
              <a:t>Thursday 11th January </a:t>
            </a:r>
          </a:p>
          <a:p>
            <a:pPr lvl="1"/>
            <a:r>
              <a:rPr lang="en-GB" sz="2400" dirty="0"/>
              <a:t>Reports issued</a:t>
            </a:r>
          </a:p>
          <a:p>
            <a:pPr lvl="1"/>
            <a:r>
              <a:rPr lang="en-GB" sz="2400" dirty="0"/>
              <a:t>period 5 and 6 – S2 Subject Fayre</a:t>
            </a:r>
          </a:p>
          <a:p>
            <a:pPr lvl="1"/>
            <a:r>
              <a:rPr lang="en-GB" sz="2400" dirty="0"/>
              <a:t>6pm-7pm – parental information </a:t>
            </a:r>
            <a:r>
              <a:rPr lang="en-GB" sz="2400" dirty="0" smtClean="0"/>
              <a:t>evening and subject fayre</a:t>
            </a:r>
            <a:endParaRPr lang="en-GB" sz="2400" dirty="0"/>
          </a:p>
          <a:p>
            <a:pPr lvl="0"/>
            <a:r>
              <a:rPr lang="en-GB" sz="2800" dirty="0"/>
              <a:t>Next week – PSE – more </a:t>
            </a:r>
            <a:r>
              <a:rPr lang="en-GB" sz="2800" dirty="0" smtClean="0"/>
              <a:t>input with Guidance staff</a:t>
            </a:r>
            <a:endParaRPr lang="en-GB" sz="2800" dirty="0"/>
          </a:p>
          <a:p>
            <a:pPr lvl="0"/>
            <a:r>
              <a:rPr lang="en-GB" sz="2800" dirty="0"/>
              <a:t>Wednesday 17</a:t>
            </a:r>
            <a:r>
              <a:rPr lang="en-GB" sz="2800" baseline="30000" dirty="0"/>
              <a:t>th</a:t>
            </a:r>
            <a:r>
              <a:rPr lang="en-GB" sz="2800" dirty="0"/>
              <a:t> January – S2 Parents Meeting – 3.30pm-5.30pm</a:t>
            </a:r>
          </a:p>
          <a:p>
            <a:pPr lvl="0"/>
            <a:r>
              <a:rPr lang="en-GB" sz="2800" dirty="0"/>
              <a:t>Between Thursday 18th January &amp; Friday 2</a:t>
            </a:r>
            <a:r>
              <a:rPr lang="en-GB" sz="2800" baseline="30000" dirty="0"/>
              <a:t>nd</a:t>
            </a:r>
            <a:r>
              <a:rPr lang="en-GB" sz="2800" dirty="0"/>
              <a:t> February– Options Interviews</a:t>
            </a:r>
          </a:p>
          <a:p>
            <a:pPr lvl="0"/>
            <a:r>
              <a:rPr lang="en-GB" sz="2800" dirty="0"/>
              <a:t>Deadline for submission of forms – Friday 2</a:t>
            </a:r>
            <a:r>
              <a:rPr lang="en-GB" sz="2800" baseline="30000" dirty="0"/>
              <a:t>nd</a:t>
            </a:r>
            <a:r>
              <a:rPr lang="en-GB" sz="2800" dirty="0"/>
              <a:t> February</a:t>
            </a:r>
          </a:p>
          <a:p>
            <a:endParaRPr lang="en-GB" dirty="0"/>
          </a:p>
          <a:p>
            <a:endParaRPr lang="en-GB" dirty="0"/>
          </a:p>
          <a:p>
            <a:endParaRPr lang="en-GB" dirty="0"/>
          </a:p>
        </p:txBody>
      </p:sp>
    </p:spTree>
    <p:extLst>
      <p:ext uri="{BB962C8B-B14F-4D97-AF65-F5344CB8AC3E}">
        <p14:creationId xmlns:p14="http://schemas.microsoft.com/office/powerpoint/2010/main" val="30981746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68476" y="120695"/>
            <a:ext cx="7515625" cy="1143000"/>
          </a:xfrm>
        </p:spPr>
        <p:txBody>
          <a:bodyPr/>
          <a:lstStyle/>
          <a:p>
            <a:r>
              <a:rPr lang="en-GB" sz="4000" dirty="0"/>
              <a:t>Helping you to help your child</a:t>
            </a:r>
          </a:p>
        </p:txBody>
      </p:sp>
      <p:sp>
        <p:nvSpPr>
          <p:cNvPr id="4" name="Content Placeholder 3"/>
          <p:cNvSpPr>
            <a:spLocks noGrp="1"/>
          </p:cNvSpPr>
          <p:nvPr>
            <p:ph sz="quarter" idx="13"/>
          </p:nvPr>
        </p:nvSpPr>
        <p:spPr>
          <a:xfrm>
            <a:off x="1790701" y="1666875"/>
            <a:ext cx="7350975" cy="562950"/>
          </a:xfrm>
        </p:spPr>
        <p:txBody>
          <a:bodyPr/>
          <a:lstStyle/>
          <a:p>
            <a:r>
              <a:rPr lang="en-GB" sz="2400" dirty="0">
                <a:solidFill>
                  <a:srgbClr val="00B0F0"/>
                </a:solidFill>
              </a:rPr>
              <a:t>Online:</a:t>
            </a:r>
          </a:p>
          <a:p>
            <a:r>
              <a:rPr lang="en-GB" sz="2400" dirty="0">
                <a:solidFill>
                  <a:schemeClr val="tx1"/>
                </a:solidFill>
              </a:rPr>
              <a:t>www.myworldofwork.co.uk</a:t>
            </a:r>
          </a:p>
          <a:p>
            <a:r>
              <a:rPr lang="en-GB" sz="2400" dirty="0">
                <a:solidFill>
                  <a:schemeClr val="tx1"/>
                </a:solidFill>
              </a:rPr>
              <a:t>www.planitplus.net</a:t>
            </a:r>
          </a:p>
          <a:p>
            <a:r>
              <a:rPr lang="en-GB" sz="2400" dirty="0">
                <a:solidFill>
                  <a:srgbClr val="00B0F0"/>
                </a:solidFill>
              </a:rPr>
              <a:t>Face-to-face:</a:t>
            </a:r>
          </a:p>
          <a:p>
            <a:r>
              <a:rPr lang="en-GB" sz="2000" dirty="0">
                <a:solidFill>
                  <a:schemeClr val="tx1"/>
                </a:solidFill>
              </a:rPr>
              <a:t>Visit your school careers adviser for further information.  </a:t>
            </a:r>
          </a:p>
          <a:p>
            <a:r>
              <a:rPr lang="en-GB" sz="2400" dirty="0">
                <a:solidFill>
                  <a:srgbClr val="00B0F0"/>
                </a:solidFill>
              </a:rPr>
              <a:t>Telephone:</a:t>
            </a:r>
          </a:p>
          <a:p>
            <a:r>
              <a:rPr lang="en-GB" sz="2000" dirty="0">
                <a:solidFill>
                  <a:schemeClr val="tx1"/>
                </a:solidFill>
              </a:rPr>
              <a:t>Call us and speak to an Adviser on 0800 917 8000</a:t>
            </a:r>
          </a:p>
          <a:p>
            <a:endParaRPr lang="en-GB" sz="2000" dirty="0">
              <a:solidFill>
                <a:schemeClr val="tx1"/>
              </a:solidFill>
            </a:endParaRPr>
          </a:p>
          <a:p>
            <a:endParaRPr lang="en-GB" dirty="0"/>
          </a:p>
        </p:txBody>
      </p:sp>
    </p:spTree>
    <p:extLst>
      <p:ext uri="{BB962C8B-B14F-4D97-AF65-F5344CB8AC3E}">
        <p14:creationId xmlns:p14="http://schemas.microsoft.com/office/powerpoint/2010/main" val="10767803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S2 Reports v S3 Options</a:t>
            </a:r>
            <a:endParaRPr lang="en-GB" dirty="0"/>
          </a:p>
        </p:txBody>
      </p:sp>
      <p:sp>
        <p:nvSpPr>
          <p:cNvPr id="3" name="Content Placeholder 2"/>
          <p:cNvSpPr>
            <a:spLocks noGrp="1"/>
          </p:cNvSpPr>
          <p:nvPr>
            <p:ph sz="half" idx="1"/>
          </p:nvPr>
        </p:nvSpPr>
        <p:spPr/>
        <p:txBody>
          <a:bodyPr>
            <a:normAutofit lnSpcReduction="10000"/>
          </a:bodyPr>
          <a:lstStyle/>
          <a:p>
            <a:r>
              <a:rPr lang="en-GB" dirty="0" smtClean="0"/>
              <a:t>What have you done well in?</a:t>
            </a:r>
          </a:p>
          <a:p>
            <a:r>
              <a:rPr lang="en-GB" dirty="0" smtClean="0"/>
              <a:t>What are you really pleased about?</a:t>
            </a:r>
          </a:p>
          <a:p>
            <a:r>
              <a:rPr lang="en-GB" dirty="0" smtClean="0"/>
              <a:t>Where do your strengths lie?</a:t>
            </a:r>
          </a:p>
          <a:p>
            <a:r>
              <a:rPr lang="en-GB" dirty="0" smtClean="0"/>
              <a:t>Are there any surprises?</a:t>
            </a:r>
            <a:endParaRPr lang="en-GB" dirty="0"/>
          </a:p>
        </p:txBody>
      </p:sp>
      <p:sp>
        <p:nvSpPr>
          <p:cNvPr id="4" name="Content Placeholder 3"/>
          <p:cNvSpPr>
            <a:spLocks noGrp="1"/>
          </p:cNvSpPr>
          <p:nvPr>
            <p:ph sz="half" idx="2"/>
          </p:nvPr>
        </p:nvSpPr>
        <p:spPr/>
        <p:txBody>
          <a:bodyPr>
            <a:normAutofit lnSpcReduction="10000"/>
          </a:bodyPr>
          <a:lstStyle/>
          <a:p>
            <a:r>
              <a:rPr lang="en-GB" dirty="0" smtClean="0"/>
              <a:t>What subjects suits my talents?</a:t>
            </a:r>
          </a:p>
          <a:p>
            <a:r>
              <a:rPr lang="en-GB" dirty="0" smtClean="0"/>
              <a:t>What subjects do I enjoy the most?</a:t>
            </a:r>
          </a:p>
          <a:p>
            <a:r>
              <a:rPr lang="en-GB" dirty="0" smtClean="0"/>
              <a:t>What skills will I need in each subject?</a:t>
            </a:r>
          </a:p>
          <a:p>
            <a:r>
              <a:rPr lang="en-GB" dirty="0" smtClean="0"/>
              <a:t>Am I rethinking my options since my report?</a:t>
            </a:r>
            <a:endParaRPr lang="en-GB" dirty="0"/>
          </a:p>
        </p:txBody>
      </p:sp>
    </p:spTree>
    <p:extLst>
      <p:ext uri="{BB962C8B-B14F-4D97-AF65-F5344CB8AC3E}">
        <p14:creationId xmlns:p14="http://schemas.microsoft.com/office/powerpoint/2010/main" val="38484635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S2 Subject choices timeline</a:t>
            </a:r>
            <a:endParaRPr lang="en-GB" dirty="0"/>
          </a:p>
        </p:txBody>
      </p:sp>
      <p:sp>
        <p:nvSpPr>
          <p:cNvPr id="3" name="Content Placeholder 2"/>
          <p:cNvSpPr>
            <a:spLocks noGrp="1"/>
          </p:cNvSpPr>
          <p:nvPr>
            <p:ph idx="1"/>
          </p:nvPr>
        </p:nvSpPr>
        <p:spPr/>
        <p:txBody>
          <a:bodyPr>
            <a:normAutofit lnSpcReduction="10000"/>
          </a:bodyPr>
          <a:lstStyle/>
          <a:p>
            <a:pPr lvl="0"/>
            <a:r>
              <a:rPr lang="en-GB" sz="2800" dirty="0"/>
              <a:t>Thursday 11th January </a:t>
            </a:r>
          </a:p>
          <a:p>
            <a:pPr lvl="1"/>
            <a:r>
              <a:rPr lang="en-GB" sz="2400" dirty="0"/>
              <a:t>Reports issued</a:t>
            </a:r>
          </a:p>
          <a:p>
            <a:pPr lvl="1"/>
            <a:r>
              <a:rPr lang="en-GB" sz="2400" dirty="0"/>
              <a:t>period 5 and 6 – S2 Subject Fayre</a:t>
            </a:r>
          </a:p>
          <a:p>
            <a:pPr lvl="1"/>
            <a:r>
              <a:rPr lang="en-GB" sz="2400" dirty="0"/>
              <a:t>6pm-7pm – parental information </a:t>
            </a:r>
            <a:r>
              <a:rPr lang="en-GB" sz="2400" dirty="0" smtClean="0"/>
              <a:t>evening and subject fayre</a:t>
            </a:r>
            <a:endParaRPr lang="en-GB" sz="2400" dirty="0"/>
          </a:p>
          <a:p>
            <a:pPr lvl="0"/>
            <a:r>
              <a:rPr lang="en-GB" sz="2800" dirty="0"/>
              <a:t>Next week – PSE – more </a:t>
            </a:r>
            <a:r>
              <a:rPr lang="en-GB" sz="2800" dirty="0" smtClean="0"/>
              <a:t>input with Guidance staff</a:t>
            </a:r>
            <a:endParaRPr lang="en-GB" sz="2800" dirty="0"/>
          </a:p>
          <a:p>
            <a:pPr lvl="0"/>
            <a:r>
              <a:rPr lang="en-GB" sz="2800" dirty="0"/>
              <a:t>Wednesday 17</a:t>
            </a:r>
            <a:r>
              <a:rPr lang="en-GB" sz="2800" baseline="30000" dirty="0"/>
              <a:t>th</a:t>
            </a:r>
            <a:r>
              <a:rPr lang="en-GB" sz="2800" dirty="0"/>
              <a:t> January – S2 Parents Meeting – 3.30pm-5.30pm</a:t>
            </a:r>
          </a:p>
          <a:p>
            <a:pPr lvl="0"/>
            <a:r>
              <a:rPr lang="en-GB" sz="2800" dirty="0"/>
              <a:t>Between Thursday 18th January &amp; Friday 2</a:t>
            </a:r>
            <a:r>
              <a:rPr lang="en-GB" sz="2800" baseline="30000" dirty="0"/>
              <a:t>nd</a:t>
            </a:r>
            <a:r>
              <a:rPr lang="en-GB" sz="2800" dirty="0"/>
              <a:t> February– Options Interviews</a:t>
            </a:r>
          </a:p>
          <a:p>
            <a:pPr lvl="0"/>
            <a:r>
              <a:rPr lang="en-GB" sz="2800" dirty="0"/>
              <a:t>Deadline for submission of forms – Friday 2</a:t>
            </a:r>
            <a:r>
              <a:rPr lang="en-GB" sz="2800" baseline="30000" dirty="0"/>
              <a:t>nd</a:t>
            </a:r>
            <a:r>
              <a:rPr lang="en-GB" sz="2800" dirty="0"/>
              <a:t> February</a:t>
            </a:r>
          </a:p>
          <a:p>
            <a:endParaRPr lang="en-GB" dirty="0"/>
          </a:p>
          <a:p>
            <a:endParaRPr lang="en-GB" dirty="0"/>
          </a:p>
          <a:p>
            <a:endParaRPr lang="en-GB" dirty="0"/>
          </a:p>
        </p:txBody>
      </p:sp>
    </p:spTree>
    <p:extLst>
      <p:ext uri="{BB962C8B-B14F-4D97-AF65-F5344CB8AC3E}">
        <p14:creationId xmlns:p14="http://schemas.microsoft.com/office/powerpoint/2010/main" val="1800964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1384" y="908720"/>
            <a:ext cx="7239000" cy="792088"/>
          </a:xfrm>
        </p:spPr>
        <p:txBody>
          <a:bodyPr/>
          <a:lstStyle/>
          <a:p>
            <a:r>
              <a:rPr lang="en-GB" dirty="0">
                <a:solidFill>
                  <a:schemeClr val="bg2">
                    <a:lumMod val="50000"/>
                  </a:schemeClr>
                </a:solidFill>
              </a:rPr>
              <a:t>S1-6 Curriculum Overview</a:t>
            </a:r>
            <a:endParaRPr lang="en-GB" dirty="0"/>
          </a:p>
        </p:txBody>
      </p:sp>
      <p:sp>
        <p:nvSpPr>
          <p:cNvPr id="3" name="Content Placeholder 2"/>
          <p:cNvSpPr>
            <a:spLocks noGrp="1"/>
          </p:cNvSpPr>
          <p:nvPr>
            <p:ph idx="1"/>
          </p:nvPr>
        </p:nvSpPr>
        <p:spPr>
          <a:xfrm>
            <a:off x="579120" y="1700808"/>
            <a:ext cx="8641080" cy="4896544"/>
          </a:xfrm>
        </p:spPr>
        <p:txBody>
          <a:bodyPr>
            <a:normAutofit/>
          </a:bodyPr>
          <a:lstStyle/>
          <a:p>
            <a:pPr lvl="0"/>
            <a:r>
              <a:rPr lang="en-GB" dirty="0"/>
              <a:t>S1/2 - 14 </a:t>
            </a:r>
            <a:r>
              <a:rPr lang="en-GB" dirty="0" smtClean="0"/>
              <a:t>subjects</a:t>
            </a:r>
          </a:p>
          <a:p>
            <a:pPr lvl="0"/>
            <a:r>
              <a:rPr lang="en-GB" dirty="0" smtClean="0"/>
              <a:t>S3  </a:t>
            </a:r>
            <a:r>
              <a:rPr lang="en-GB" dirty="0"/>
              <a:t>- </a:t>
            </a:r>
            <a:r>
              <a:rPr lang="en-GB" dirty="0" smtClean="0"/>
              <a:t>12 </a:t>
            </a:r>
            <a:r>
              <a:rPr lang="en-GB" dirty="0"/>
              <a:t>subjects (5 compulsory (English, Maths, </a:t>
            </a:r>
            <a:r>
              <a:rPr lang="en-GB" dirty="0" smtClean="0"/>
              <a:t>PSE, </a:t>
            </a:r>
            <a:r>
              <a:rPr lang="en-GB" dirty="0"/>
              <a:t>PE, </a:t>
            </a:r>
            <a:r>
              <a:rPr lang="en-GB" dirty="0" smtClean="0"/>
              <a:t>RME, plus a language </a:t>
            </a:r>
            <a:r>
              <a:rPr lang="en-GB" dirty="0"/>
              <a:t>&amp; 6 choice)</a:t>
            </a:r>
          </a:p>
          <a:p>
            <a:pPr lvl="0"/>
            <a:r>
              <a:rPr lang="en-GB" dirty="0"/>
              <a:t>S4 - 6 subjects at National 3/4/5 (</a:t>
            </a:r>
            <a:r>
              <a:rPr lang="en-GB" dirty="0" err="1"/>
              <a:t>Eng</a:t>
            </a:r>
            <a:r>
              <a:rPr lang="en-GB" dirty="0"/>
              <a:t>, Maths &amp; choose another 4 from your S3 subjects)</a:t>
            </a:r>
          </a:p>
          <a:p>
            <a:pPr lvl="0"/>
            <a:r>
              <a:rPr lang="en-GB" dirty="0"/>
              <a:t>S5/6 - 5 subjects at National/Higher/Advanced Higher (choose from your 6 subjects in S4). </a:t>
            </a:r>
            <a:endParaRPr lang="en-GB" dirty="0" smtClean="0"/>
          </a:p>
          <a:p>
            <a:pPr lvl="0"/>
            <a:r>
              <a:rPr lang="en-GB" dirty="0" smtClean="0"/>
              <a:t>Further </a:t>
            </a:r>
            <a:r>
              <a:rPr lang="en-GB" dirty="0"/>
              <a:t>options for wider achievements, college courses, work experience, and apprenticeships.</a:t>
            </a:r>
          </a:p>
          <a:p>
            <a:endParaRPr lang="en-GB" dirty="0"/>
          </a:p>
        </p:txBody>
      </p:sp>
    </p:spTree>
    <p:extLst>
      <p:ext uri="{BB962C8B-B14F-4D97-AF65-F5344CB8AC3E}">
        <p14:creationId xmlns:p14="http://schemas.microsoft.com/office/powerpoint/2010/main" val="399495778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nvPr>
        </p:nvGraphicFramePr>
        <p:xfrm>
          <a:off x="1847528" y="908721"/>
          <a:ext cx="7560840" cy="5733259"/>
        </p:xfrm>
        <a:graphic>
          <a:graphicData uri="http://schemas.openxmlformats.org/drawingml/2006/table">
            <a:tbl>
              <a:tblPr firstRow="1" firstCol="1" bandRow="1">
                <a:tableStyleId>{5C22544A-7EE6-4342-B048-85BDC9FD1C3A}</a:tableStyleId>
              </a:tblPr>
              <a:tblGrid>
                <a:gridCol w="1383301">
                  <a:extLst>
                    <a:ext uri="{9D8B030D-6E8A-4147-A177-3AD203B41FA5}">
                      <a16:colId xmlns:a16="http://schemas.microsoft.com/office/drawing/2014/main" val="3038827457"/>
                    </a:ext>
                  </a:extLst>
                </a:gridCol>
                <a:gridCol w="1544171">
                  <a:extLst>
                    <a:ext uri="{9D8B030D-6E8A-4147-A177-3AD203B41FA5}">
                      <a16:colId xmlns:a16="http://schemas.microsoft.com/office/drawing/2014/main" val="605971058"/>
                    </a:ext>
                  </a:extLst>
                </a:gridCol>
                <a:gridCol w="1544171">
                  <a:extLst>
                    <a:ext uri="{9D8B030D-6E8A-4147-A177-3AD203B41FA5}">
                      <a16:colId xmlns:a16="http://schemas.microsoft.com/office/drawing/2014/main" val="2607280429"/>
                    </a:ext>
                  </a:extLst>
                </a:gridCol>
                <a:gridCol w="1544171">
                  <a:extLst>
                    <a:ext uri="{9D8B030D-6E8A-4147-A177-3AD203B41FA5}">
                      <a16:colId xmlns:a16="http://schemas.microsoft.com/office/drawing/2014/main" val="2097299918"/>
                    </a:ext>
                  </a:extLst>
                </a:gridCol>
                <a:gridCol w="1545026">
                  <a:extLst>
                    <a:ext uri="{9D8B030D-6E8A-4147-A177-3AD203B41FA5}">
                      <a16:colId xmlns:a16="http://schemas.microsoft.com/office/drawing/2014/main" val="1393153191"/>
                    </a:ext>
                  </a:extLst>
                </a:gridCol>
              </a:tblGrid>
              <a:tr h="475689">
                <a:tc>
                  <a:txBody>
                    <a:bodyPr/>
                    <a:lstStyle/>
                    <a:p>
                      <a:pPr>
                        <a:lnSpc>
                          <a:spcPct val="107000"/>
                        </a:lnSpc>
                        <a:spcAft>
                          <a:spcPts val="0"/>
                        </a:spcAft>
                      </a:pPr>
                      <a:r>
                        <a:rPr lang="en-GB" sz="1200" b="1" dirty="0">
                          <a:effectLst/>
                        </a:rPr>
                        <a:t> </a:t>
                      </a:r>
                      <a:endParaRPr lang="en-GB"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400" b="0" dirty="0">
                          <a:effectLst/>
                        </a:rPr>
                        <a:t>S3</a:t>
                      </a:r>
                      <a:endParaRPr lang="en-GB" sz="14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400" b="0" dirty="0">
                          <a:effectLst/>
                        </a:rPr>
                        <a:t>S4</a:t>
                      </a:r>
                      <a:endParaRPr lang="en-GB" sz="14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400" b="0" dirty="0">
                          <a:effectLst/>
                        </a:rPr>
                        <a:t>S5</a:t>
                      </a:r>
                      <a:endParaRPr lang="en-GB" sz="14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400" b="0" dirty="0">
                          <a:effectLst/>
                        </a:rPr>
                        <a:t>S6</a:t>
                      </a:r>
                      <a:endParaRPr lang="en-GB" sz="14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632350476"/>
                  </a:ext>
                </a:extLst>
              </a:tr>
              <a:tr h="475689">
                <a:tc>
                  <a:txBody>
                    <a:bodyPr/>
                    <a:lstStyle/>
                    <a:p>
                      <a:pPr>
                        <a:lnSpc>
                          <a:spcPct val="107000"/>
                        </a:lnSpc>
                        <a:spcAft>
                          <a:spcPts val="0"/>
                        </a:spcAft>
                      </a:pPr>
                      <a:r>
                        <a:rPr lang="en-GB" sz="1200" b="1" dirty="0">
                          <a:effectLst/>
                        </a:rPr>
                        <a:t>English</a:t>
                      </a:r>
                      <a:endParaRPr lang="en-GB"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1200" b="1" dirty="0">
                          <a:effectLst/>
                        </a:rPr>
                        <a:t>4</a:t>
                      </a:r>
                      <a:endParaRPr lang="en-GB"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1200" b="1" dirty="0">
                          <a:effectLst/>
                        </a:rPr>
                        <a:t>4</a:t>
                      </a:r>
                      <a:endParaRPr lang="en-GB"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1200" b="1" dirty="0">
                          <a:effectLst/>
                        </a:rPr>
                        <a:t>6</a:t>
                      </a:r>
                      <a:endParaRPr lang="en-GB"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1200" b="1">
                          <a:effectLst/>
                        </a:rPr>
                        <a:t>6 </a:t>
                      </a:r>
                      <a:endParaRPr lang="en-GB" sz="12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151018127"/>
                  </a:ext>
                </a:extLst>
              </a:tr>
              <a:tr h="475689">
                <a:tc>
                  <a:txBody>
                    <a:bodyPr/>
                    <a:lstStyle/>
                    <a:p>
                      <a:pPr>
                        <a:lnSpc>
                          <a:spcPct val="107000"/>
                        </a:lnSpc>
                        <a:spcAft>
                          <a:spcPts val="0"/>
                        </a:spcAft>
                      </a:pPr>
                      <a:r>
                        <a:rPr lang="en-GB" sz="1200" b="1" dirty="0">
                          <a:effectLst/>
                        </a:rPr>
                        <a:t>Maths</a:t>
                      </a:r>
                      <a:endParaRPr lang="en-GB"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1200" b="1" dirty="0">
                          <a:effectLst/>
                        </a:rPr>
                        <a:t>4</a:t>
                      </a:r>
                      <a:endParaRPr lang="en-GB"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1200" b="1" dirty="0">
                          <a:effectLst/>
                        </a:rPr>
                        <a:t>4</a:t>
                      </a:r>
                      <a:endParaRPr lang="en-GB"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1200" b="1" dirty="0">
                          <a:effectLst/>
                        </a:rPr>
                        <a:t>6</a:t>
                      </a:r>
                      <a:endParaRPr lang="en-GB"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1200" b="1">
                          <a:effectLst/>
                        </a:rPr>
                        <a:t>6</a:t>
                      </a:r>
                      <a:endParaRPr lang="en-GB" sz="12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120662324"/>
                  </a:ext>
                </a:extLst>
              </a:tr>
              <a:tr h="976369">
                <a:tc>
                  <a:txBody>
                    <a:bodyPr/>
                    <a:lstStyle/>
                    <a:p>
                      <a:pPr>
                        <a:lnSpc>
                          <a:spcPct val="107000"/>
                        </a:lnSpc>
                        <a:spcAft>
                          <a:spcPts val="0"/>
                        </a:spcAft>
                      </a:pPr>
                      <a:r>
                        <a:rPr lang="en-GB" sz="1200" b="1" dirty="0">
                          <a:effectLst/>
                        </a:rPr>
                        <a:t>French or Spanish</a:t>
                      </a:r>
                      <a:endParaRPr lang="en-GB"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1200" b="1" dirty="0">
                          <a:effectLst/>
                        </a:rPr>
                        <a:t>2</a:t>
                      </a:r>
                      <a:endParaRPr lang="en-GB"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1200" b="1" dirty="0">
                          <a:effectLst/>
                        </a:rPr>
                        <a:t>-</a:t>
                      </a:r>
                      <a:endParaRPr lang="en-GB"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1200" b="1" dirty="0">
                          <a:effectLst/>
                        </a:rPr>
                        <a:t>-</a:t>
                      </a:r>
                      <a:endParaRPr lang="en-GB"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1200" b="1">
                          <a:effectLst/>
                        </a:rPr>
                        <a:t>-</a:t>
                      </a:r>
                      <a:endParaRPr lang="en-GB" sz="12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735829294"/>
                  </a:ext>
                </a:extLst>
              </a:tr>
              <a:tr h="475689">
                <a:tc>
                  <a:txBody>
                    <a:bodyPr/>
                    <a:lstStyle/>
                    <a:p>
                      <a:pPr>
                        <a:lnSpc>
                          <a:spcPct val="107000"/>
                        </a:lnSpc>
                        <a:spcAft>
                          <a:spcPts val="0"/>
                        </a:spcAft>
                      </a:pPr>
                      <a:r>
                        <a:rPr lang="en-GB" sz="1200" b="1" dirty="0">
                          <a:effectLst/>
                        </a:rPr>
                        <a:t>PE</a:t>
                      </a:r>
                      <a:endParaRPr lang="en-GB"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1200" b="1" dirty="0">
                          <a:effectLst/>
                        </a:rPr>
                        <a:t>2</a:t>
                      </a:r>
                      <a:endParaRPr lang="en-GB"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1200" b="1" dirty="0">
                          <a:effectLst/>
                        </a:rPr>
                        <a:t>2</a:t>
                      </a:r>
                      <a:endParaRPr lang="en-GB"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1200" b="1" dirty="0">
                          <a:effectLst/>
                        </a:rPr>
                        <a:t>1</a:t>
                      </a:r>
                      <a:endParaRPr lang="en-GB"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1200" b="1">
                          <a:effectLst/>
                        </a:rPr>
                        <a:t>-</a:t>
                      </a:r>
                      <a:endParaRPr lang="en-GB" sz="12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188456128"/>
                  </a:ext>
                </a:extLst>
              </a:tr>
              <a:tr h="475689">
                <a:tc>
                  <a:txBody>
                    <a:bodyPr/>
                    <a:lstStyle/>
                    <a:p>
                      <a:pPr>
                        <a:lnSpc>
                          <a:spcPct val="107000"/>
                        </a:lnSpc>
                        <a:spcAft>
                          <a:spcPts val="0"/>
                        </a:spcAft>
                      </a:pPr>
                      <a:r>
                        <a:rPr lang="en-GB" sz="1200" b="1" dirty="0">
                          <a:effectLst/>
                        </a:rPr>
                        <a:t>6 Subjects (x3)</a:t>
                      </a:r>
                      <a:endParaRPr lang="en-GB"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1200" b="1">
                          <a:effectLst/>
                        </a:rPr>
                        <a:t>18</a:t>
                      </a:r>
                      <a:endParaRPr lang="en-GB" sz="12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1200" b="1" dirty="0">
                          <a:effectLst/>
                        </a:rPr>
                        <a:t>-</a:t>
                      </a:r>
                      <a:endParaRPr lang="en-GB"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1200" b="1" dirty="0">
                          <a:effectLst/>
                        </a:rPr>
                        <a:t>-</a:t>
                      </a:r>
                      <a:endParaRPr lang="en-GB"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1200" b="1">
                          <a:effectLst/>
                        </a:rPr>
                        <a:t>-</a:t>
                      </a:r>
                      <a:endParaRPr lang="en-GB" sz="12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374952973"/>
                  </a:ext>
                </a:extLst>
              </a:tr>
              <a:tr h="475689">
                <a:tc>
                  <a:txBody>
                    <a:bodyPr/>
                    <a:lstStyle/>
                    <a:p>
                      <a:pPr>
                        <a:lnSpc>
                          <a:spcPct val="107000"/>
                        </a:lnSpc>
                        <a:spcAft>
                          <a:spcPts val="0"/>
                        </a:spcAft>
                      </a:pPr>
                      <a:r>
                        <a:rPr lang="en-GB" sz="1200" b="1" dirty="0">
                          <a:effectLst/>
                        </a:rPr>
                        <a:t>4 Subjects (x5)</a:t>
                      </a:r>
                      <a:endParaRPr lang="en-GB"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1200" b="1">
                          <a:effectLst/>
                        </a:rPr>
                        <a:t>-</a:t>
                      </a:r>
                      <a:endParaRPr lang="en-GB" sz="12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1200" b="1" dirty="0">
                          <a:effectLst/>
                        </a:rPr>
                        <a:t>20</a:t>
                      </a:r>
                      <a:endParaRPr lang="en-GB"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1200" b="1" dirty="0">
                          <a:effectLst/>
                        </a:rPr>
                        <a:t>-</a:t>
                      </a:r>
                      <a:endParaRPr lang="en-GB"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1200" b="1" dirty="0">
                          <a:effectLst/>
                        </a:rPr>
                        <a:t>-</a:t>
                      </a:r>
                      <a:endParaRPr lang="en-GB"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724408254"/>
                  </a:ext>
                </a:extLst>
              </a:tr>
              <a:tr h="475689">
                <a:tc>
                  <a:txBody>
                    <a:bodyPr/>
                    <a:lstStyle/>
                    <a:p>
                      <a:pPr>
                        <a:lnSpc>
                          <a:spcPct val="107000"/>
                        </a:lnSpc>
                        <a:spcAft>
                          <a:spcPts val="0"/>
                        </a:spcAft>
                      </a:pPr>
                      <a:r>
                        <a:rPr lang="en-GB" sz="1200" b="1" dirty="0">
                          <a:effectLst/>
                        </a:rPr>
                        <a:t>5 Subjects (x6)</a:t>
                      </a:r>
                      <a:endParaRPr lang="en-GB"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1200" b="1">
                          <a:effectLst/>
                        </a:rPr>
                        <a:t>-</a:t>
                      </a:r>
                      <a:endParaRPr lang="en-GB" sz="12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1200" b="1">
                          <a:effectLst/>
                        </a:rPr>
                        <a:t>-</a:t>
                      </a:r>
                      <a:endParaRPr lang="en-GB" sz="12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1200" b="1">
                          <a:effectLst/>
                        </a:rPr>
                        <a:t>30</a:t>
                      </a:r>
                      <a:endParaRPr lang="en-GB" sz="12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1200" b="1" dirty="0">
                          <a:effectLst/>
                        </a:rPr>
                        <a:t>30</a:t>
                      </a:r>
                      <a:endParaRPr lang="en-GB"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781297861"/>
                  </a:ext>
                </a:extLst>
              </a:tr>
              <a:tr h="475689">
                <a:tc>
                  <a:txBody>
                    <a:bodyPr/>
                    <a:lstStyle/>
                    <a:p>
                      <a:pPr>
                        <a:lnSpc>
                          <a:spcPct val="107000"/>
                        </a:lnSpc>
                        <a:spcAft>
                          <a:spcPts val="0"/>
                        </a:spcAft>
                      </a:pPr>
                      <a:r>
                        <a:rPr lang="en-GB" sz="1200" b="1" dirty="0">
                          <a:effectLst/>
                        </a:rPr>
                        <a:t>RE</a:t>
                      </a:r>
                      <a:endParaRPr lang="en-GB"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1200" b="1" dirty="0">
                          <a:effectLst/>
                        </a:rPr>
                        <a:t>1</a:t>
                      </a:r>
                      <a:endParaRPr lang="en-GB"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1200" b="1">
                          <a:effectLst/>
                        </a:rPr>
                        <a:t>1</a:t>
                      </a:r>
                      <a:endParaRPr lang="en-GB" sz="12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1200" b="1">
                          <a:effectLst/>
                        </a:rPr>
                        <a:t>-</a:t>
                      </a:r>
                      <a:endParaRPr lang="en-GB" sz="12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1200" b="1" dirty="0">
                          <a:effectLst/>
                        </a:rPr>
                        <a:t>-</a:t>
                      </a:r>
                      <a:endParaRPr lang="en-GB"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618588465"/>
                  </a:ext>
                </a:extLst>
              </a:tr>
              <a:tr h="475689">
                <a:tc>
                  <a:txBody>
                    <a:bodyPr/>
                    <a:lstStyle/>
                    <a:p>
                      <a:pPr>
                        <a:lnSpc>
                          <a:spcPct val="107000"/>
                        </a:lnSpc>
                        <a:spcAft>
                          <a:spcPts val="0"/>
                        </a:spcAft>
                      </a:pPr>
                      <a:r>
                        <a:rPr lang="en-GB" sz="1200" b="1" dirty="0">
                          <a:effectLst/>
                        </a:rPr>
                        <a:t>PSE</a:t>
                      </a:r>
                      <a:endParaRPr lang="en-GB"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1200" b="1">
                          <a:effectLst/>
                        </a:rPr>
                        <a:t>1</a:t>
                      </a:r>
                      <a:endParaRPr lang="en-GB" sz="12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1200" b="1">
                          <a:effectLst/>
                        </a:rPr>
                        <a:t>1</a:t>
                      </a:r>
                      <a:endParaRPr lang="en-GB" sz="12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1200" b="1">
                          <a:effectLst/>
                        </a:rPr>
                        <a:t>1</a:t>
                      </a:r>
                      <a:endParaRPr lang="en-GB" sz="12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1200" b="1" dirty="0">
                          <a:effectLst/>
                        </a:rPr>
                        <a:t>2</a:t>
                      </a:r>
                      <a:endParaRPr lang="en-GB"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414237167"/>
                  </a:ext>
                </a:extLst>
              </a:tr>
              <a:tr h="475689">
                <a:tc>
                  <a:txBody>
                    <a:bodyPr/>
                    <a:lstStyle/>
                    <a:p>
                      <a:pPr>
                        <a:lnSpc>
                          <a:spcPct val="107000"/>
                        </a:lnSpc>
                        <a:spcAft>
                          <a:spcPts val="0"/>
                        </a:spcAft>
                      </a:pPr>
                      <a:r>
                        <a:rPr lang="en-GB" sz="1200" b="1" dirty="0">
                          <a:effectLst/>
                        </a:rPr>
                        <a:t>REG</a:t>
                      </a:r>
                      <a:endParaRPr lang="en-GB"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1200" b="1">
                          <a:effectLst/>
                        </a:rPr>
                        <a:t>1</a:t>
                      </a:r>
                      <a:endParaRPr lang="en-GB" sz="12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1200" b="1">
                          <a:effectLst/>
                        </a:rPr>
                        <a:t>1</a:t>
                      </a:r>
                      <a:endParaRPr lang="en-GB" sz="12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1200" b="1">
                          <a:effectLst/>
                        </a:rPr>
                        <a:t>1</a:t>
                      </a:r>
                      <a:endParaRPr lang="en-GB" sz="12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1200" b="1" dirty="0">
                          <a:effectLst/>
                        </a:rPr>
                        <a:t>1</a:t>
                      </a:r>
                      <a:endParaRPr lang="en-GB"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096250502"/>
                  </a:ext>
                </a:extLst>
              </a:tr>
            </a:tbl>
          </a:graphicData>
        </a:graphic>
      </p:graphicFrame>
    </p:spTree>
    <p:extLst>
      <p:ext uri="{BB962C8B-B14F-4D97-AF65-F5344CB8AC3E}">
        <p14:creationId xmlns:p14="http://schemas.microsoft.com/office/powerpoint/2010/main" val="361967023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8504" y="878240"/>
            <a:ext cx="7239000" cy="720080"/>
          </a:xfrm>
        </p:spPr>
        <p:txBody>
          <a:bodyPr/>
          <a:lstStyle/>
          <a:p>
            <a:r>
              <a:rPr lang="en-GB" sz="4000" dirty="0">
                <a:solidFill>
                  <a:schemeClr val="bg2">
                    <a:lumMod val="50000"/>
                  </a:schemeClr>
                </a:solidFill>
              </a:rPr>
              <a:t>S3 curriculum model</a:t>
            </a:r>
            <a:endParaRPr lang="en-GB" dirty="0"/>
          </a:p>
        </p:txBody>
      </p:sp>
      <p:sp>
        <p:nvSpPr>
          <p:cNvPr id="3" name="Content Placeholder 2"/>
          <p:cNvSpPr>
            <a:spLocks noGrp="1"/>
          </p:cNvSpPr>
          <p:nvPr>
            <p:ph idx="1"/>
          </p:nvPr>
        </p:nvSpPr>
        <p:spPr>
          <a:xfrm>
            <a:off x="381000" y="1772816"/>
            <a:ext cx="7239000" cy="4682920"/>
          </a:xfrm>
        </p:spPr>
        <p:txBody>
          <a:bodyPr/>
          <a:lstStyle/>
          <a:p>
            <a:r>
              <a:rPr lang="en-GB" dirty="0"/>
              <a:t>Allows completion of the Broad General Education in S3.</a:t>
            </a:r>
            <a:br>
              <a:rPr lang="en-GB" dirty="0"/>
            </a:br>
            <a:endParaRPr lang="en-GB" dirty="0"/>
          </a:p>
          <a:p>
            <a:r>
              <a:rPr lang="en-GB" dirty="0"/>
              <a:t>Provides opportunities for specialism and depth of study while providing a broad general education</a:t>
            </a:r>
            <a:br>
              <a:rPr lang="en-GB" dirty="0"/>
            </a:br>
            <a:endParaRPr lang="en-GB" dirty="0"/>
          </a:p>
          <a:p>
            <a:r>
              <a:rPr lang="en-GB" dirty="0"/>
              <a:t>Supports a more informed and mature choice for national qualifications</a:t>
            </a:r>
            <a:br>
              <a:rPr lang="en-GB" dirty="0"/>
            </a:br>
            <a:endParaRPr lang="en-GB" dirty="0"/>
          </a:p>
          <a:p>
            <a:endParaRPr lang="en-GB" dirty="0"/>
          </a:p>
        </p:txBody>
      </p:sp>
    </p:spTree>
    <p:extLst>
      <p:ext uri="{BB962C8B-B14F-4D97-AF65-F5344CB8AC3E}">
        <p14:creationId xmlns:p14="http://schemas.microsoft.com/office/powerpoint/2010/main" val="279943188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81121" y="4535933"/>
            <a:ext cx="9433048" cy="2092881"/>
          </a:xfrm>
          <a:prstGeom prst="rect">
            <a:avLst/>
          </a:prstGeom>
          <a:noFill/>
        </p:spPr>
        <p:txBody>
          <a:bodyPr wrap="square" rtlCol="0">
            <a:spAutoFit/>
          </a:bodyPr>
          <a:lstStyle/>
          <a:p>
            <a:endParaRPr lang="en-GB" dirty="0">
              <a:solidFill>
                <a:prstClr val="black"/>
              </a:solidFill>
              <a:latin typeface="Trebuchet MS"/>
            </a:endParaRPr>
          </a:p>
          <a:p>
            <a:endParaRPr lang="en-GB" sz="2800" dirty="0">
              <a:solidFill>
                <a:prstClr val="black"/>
              </a:solidFill>
              <a:latin typeface="Trebuchet MS"/>
            </a:endParaRPr>
          </a:p>
          <a:p>
            <a:r>
              <a:rPr lang="en-GB" sz="2800" dirty="0">
                <a:solidFill>
                  <a:prstClr val="black"/>
                </a:solidFill>
                <a:latin typeface="Trebuchet MS"/>
              </a:rPr>
              <a:t>PE – 2 periods 	PSE – 1 period</a:t>
            </a:r>
          </a:p>
          <a:p>
            <a:endParaRPr lang="en-GB" sz="2800" dirty="0">
              <a:solidFill>
                <a:prstClr val="black"/>
              </a:solidFill>
              <a:latin typeface="Trebuchet MS"/>
            </a:endParaRPr>
          </a:p>
          <a:p>
            <a:r>
              <a:rPr lang="en-GB" sz="2800" dirty="0">
                <a:solidFill>
                  <a:prstClr val="black"/>
                </a:solidFill>
                <a:latin typeface="Trebuchet MS"/>
              </a:rPr>
              <a:t>RE – 1 period	</a:t>
            </a:r>
            <a:r>
              <a:rPr lang="en-GB" sz="2800" dirty="0" err="1">
                <a:solidFill>
                  <a:prstClr val="black"/>
                </a:solidFill>
                <a:latin typeface="Trebuchet MS"/>
              </a:rPr>
              <a:t>Reg</a:t>
            </a:r>
            <a:r>
              <a:rPr lang="en-GB" sz="2800" dirty="0">
                <a:solidFill>
                  <a:prstClr val="black"/>
                </a:solidFill>
                <a:latin typeface="Trebuchet MS"/>
              </a:rPr>
              <a:t> – 1 period</a:t>
            </a:r>
          </a:p>
        </p:txBody>
      </p:sp>
      <p:graphicFrame>
        <p:nvGraphicFramePr>
          <p:cNvPr id="4" name="Table 3"/>
          <p:cNvGraphicFramePr>
            <a:graphicFrameLocks noGrp="1"/>
          </p:cNvGraphicFramePr>
          <p:nvPr>
            <p:extLst>
              <p:ext uri="{D42A27DB-BD31-4B8C-83A1-F6EECF244321}">
                <p14:modId xmlns:p14="http://schemas.microsoft.com/office/powerpoint/2010/main" val="1846111707"/>
              </p:ext>
            </p:extLst>
          </p:nvPr>
        </p:nvGraphicFramePr>
        <p:xfrm>
          <a:off x="506408" y="2090282"/>
          <a:ext cx="9582475" cy="3021147"/>
        </p:xfrm>
        <a:graphic>
          <a:graphicData uri="http://schemas.openxmlformats.org/drawingml/2006/table">
            <a:tbl>
              <a:tblPr firstRow="1" firstCol="1" bandRow="1">
                <a:tableStyleId>{22838BEF-8BB2-4498-84A7-C5851F593DF1}</a:tableStyleId>
              </a:tblPr>
              <a:tblGrid>
                <a:gridCol w="1368925">
                  <a:extLst>
                    <a:ext uri="{9D8B030D-6E8A-4147-A177-3AD203B41FA5}">
                      <a16:colId xmlns:a16="http://schemas.microsoft.com/office/drawing/2014/main" val="1180802963"/>
                    </a:ext>
                  </a:extLst>
                </a:gridCol>
                <a:gridCol w="1368925">
                  <a:extLst>
                    <a:ext uri="{9D8B030D-6E8A-4147-A177-3AD203B41FA5}">
                      <a16:colId xmlns:a16="http://schemas.microsoft.com/office/drawing/2014/main" val="70334824"/>
                    </a:ext>
                  </a:extLst>
                </a:gridCol>
                <a:gridCol w="1368925">
                  <a:extLst>
                    <a:ext uri="{9D8B030D-6E8A-4147-A177-3AD203B41FA5}">
                      <a16:colId xmlns:a16="http://schemas.microsoft.com/office/drawing/2014/main" val="520347807"/>
                    </a:ext>
                  </a:extLst>
                </a:gridCol>
                <a:gridCol w="1368925">
                  <a:extLst>
                    <a:ext uri="{9D8B030D-6E8A-4147-A177-3AD203B41FA5}">
                      <a16:colId xmlns:a16="http://schemas.microsoft.com/office/drawing/2014/main" val="3497778164"/>
                    </a:ext>
                  </a:extLst>
                </a:gridCol>
                <a:gridCol w="1368925">
                  <a:extLst>
                    <a:ext uri="{9D8B030D-6E8A-4147-A177-3AD203B41FA5}">
                      <a16:colId xmlns:a16="http://schemas.microsoft.com/office/drawing/2014/main" val="2038717141"/>
                    </a:ext>
                  </a:extLst>
                </a:gridCol>
                <a:gridCol w="1368925">
                  <a:extLst>
                    <a:ext uri="{9D8B030D-6E8A-4147-A177-3AD203B41FA5}">
                      <a16:colId xmlns:a16="http://schemas.microsoft.com/office/drawing/2014/main" val="1351228719"/>
                    </a:ext>
                  </a:extLst>
                </a:gridCol>
                <a:gridCol w="1368925">
                  <a:extLst>
                    <a:ext uri="{9D8B030D-6E8A-4147-A177-3AD203B41FA5}">
                      <a16:colId xmlns:a16="http://schemas.microsoft.com/office/drawing/2014/main" val="897490787"/>
                    </a:ext>
                  </a:extLst>
                </a:gridCol>
              </a:tblGrid>
              <a:tr h="257318">
                <a:tc>
                  <a:txBody>
                    <a:bodyPr/>
                    <a:lstStyle/>
                    <a:p>
                      <a:pPr>
                        <a:lnSpc>
                          <a:spcPct val="107000"/>
                        </a:lnSpc>
                        <a:spcAft>
                          <a:spcPts val="0"/>
                        </a:spcAft>
                      </a:pPr>
                      <a:r>
                        <a:rPr lang="en-GB" sz="2000">
                          <a:effectLst/>
                        </a:rPr>
                        <a:t>Column C</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2000">
                          <a:effectLst/>
                        </a:rPr>
                        <a:t>Column D</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2000">
                          <a:effectLst/>
                        </a:rPr>
                        <a:t>Column E</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2000">
                          <a:effectLst/>
                        </a:rPr>
                        <a:t>Column F</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2000">
                          <a:effectLst/>
                        </a:rPr>
                        <a:t>Column G</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2000">
                          <a:effectLst/>
                        </a:rPr>
                        <a:t>Column H</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2000">
                          <a:effectLst/>
                        </a:rPr>
                        <a:t>Column I</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70193556"/>
                  </a:ext>
                </a:extLst>
              </a:tr>
              <a:tr h="2695011">
                <a:tc>
                  <a:txBody>
                    <a:bodyPr/>
                    <a:lstStyle/>
                    <a:p>
                      <a:pPr>
                        <a:lnSpc>
                          <a:spcPct val="115000"/>
                        </a:lnSpc>
                        <a:spcAft>
                          <a:spcPts val="0"/>
                        </a:spcAft>
                      </a:pPr>
                      <a:r>
                        <a:rPr lang="en-GB" sz="2000" dirty="0">
                          <a:effectLst/>
                        </a:rPr>
                        <a:t>French</a:t>
                      </a:r>
                    </a:p>
                    <a:p>
                      <a:pPr>
                        <a:lnSpc>
                          <a:spcPct val="107000"/>
                        </a:lnSpc>
                        <a:spcAft>
                          <a:spcPts val="0"/>
                        </a:spcAft>
                      </a:pPr>
                      <a:r>
                        <a:rPr lang="en-GB" sz="2000" dirty="0">
                          <a:effectLst/>
                        </a:rPr>
                        <a:t>Spanish</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2000" dirty="0">
                          <a:effectLst/>
                        </a:rPr>
                        <a:t>Biology</a:t>
                      </a:r>
                    </a:p>
                    <a:p>
                      <a:pPr>
                        <a:lnSpc>
                          <a:spcPct val="107000"/>
                        </a:lnSpc>
                        <a:spcAft>
                          <a:spcPts val="0"/>
                        </a:spcAft>
                      </a:pPr>
                      <a:r>
                        <a:rPr lang="en-GB" sz="2000" dirty="0">
                          <a:effectLst/>
                        </a:rPr>
                        <a:t>Chemistry</a:t>
                      </a:r>
                    </a:p>
                    <a:p>
                      <a:pPr>
                        <a:lnSpc>
                          <a:spcPct val="107000"/>
                        </a:lnSpc>
                        <a:spcAft>
                          <a:spcPts val="0"/>
                        </a:spcAft>
                      </a:pPr>
                      <a:r>
                        <a:rPr lang="en-GB" sz="2000" dirty="0">
                          <a:effectLst/>
                        </a:rPr>
                        <a:t>Physics</a:t>
                      </a:r>
                    </a:p>
                    <a:p>
                      <a:pPr>
                        <a:lnSpc>
                          <a:spcPct val="107000"/>
                        </a:lnSpc>
                        <a:spcAft>
                          <a:spcPts val="0"/>
                        </a:spcAft>
                      </a:pPr>
                      <a:r>
                        <a:rPr lang="en-GB" sz="2000" dirty="0">
                          <a:effectLst/>
                        </a:rPr>
                        <a:t>Science</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en-GB" sz="2000" dirty="0">
                          <a:effectLst/>
                        </a:rPr>
                        <a:t>Business </a:t>
                      </a:r>
                    </a:p>
                    <a:p>
                      <a:pPr>
                        <a:lnSpc>
                          <a:spcPct val="115000"/>
                        </a:lnSpc>
                        <a:spcAft>
                          <a:spcPts val="0"/>
                        </a:spcAft>
                      </a:pPr>
                      <a:r>
                        <a:rPr lang="en-GB" sz="2000" dirty="0">
                          <a:effectLst/>
                        </a:rPr>
                        <a:t>Geography</a:t>
                      </a:r>
                    </a:p>
                    <a:p>
                      <a:pPr>
                        <a:lnSpc>
                          <a:spcPct val="115000"/>
                        </a:lnSpc>
                        <a:spcAft>
                          <a:spcPts val="0"/>
                        </a:spcAft>
                      </a:pPr>
                      <a:r>
                        <a:rPr lang="en-GB" sz="2000" dirty="0">
                          <a:effectLst/>
                        </a:rPr>
                        <a:t>History</a:t>
                      </a:r>
                    </a:p>
                    <a:p>
                      <a:pPr>
                        <a:lnSpc>
                          <a:spcPct val="115000"/>
                        </a:lnSpc>
                        <a:spcAft>
                          <a:spcPts val="0"/>
                        </a:spcAft>
                      </a:pPr>
                      <a:r>
                        <a:rPr lang="en-GB" sz="2000" dirty="0">
                          <a:effectLst/>
                        </a:rPr>
                        <a:t>Modern Studies</a:t>
                      </a:r>
                    </a:p>
                    <a:p>
                      <a:pPr>
                        <a:lnSpc>
                          <a:spcPct val="107000"/>
                        </a:lnSpc>
                        <a:spcAft>
                          <a:spcPts val="0"/>
                        </a:spcAft>
                      </a:pPr>
                      <a:r>
                        <a:rPr lang="en-GB" sz="2000" dirty="0">
                          <a:effectLst/>
                        </a:rPr>
                        <a:t> </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2000">
                          <a:effectLst/>
                        </a:rPr>
                        <a:t>Accounts</a:t>
                      </a:r>
                    </a:p>
                    <a:p>
                      <a:pPr>
                        <a:lnSpc>
                          <a:spcPct val="107000"/>
                        </a:lnSpc>
                        <a:spcAft>
                          <a:spcPts val="0"/>
                        </a:spcAft>
                      </a:pPr>
                      <a:r>
                        <a:rPr lang="en-GB" sz="2000">
                          <a:effectLst/>
                        </a:rPr>
                        <a:t>Admin &amp; IT</a:t>
                      </a:r>
                    </a:p>
                    <a:p>
                      <a:pPr>
                        <a:lnSpc>
                          <a:spcPct val="107000"/>
                        </a:lnSpc>
                        <a:spcAft>
                          <a:spcPts val="0"/>
                        </a:spcAft>
                      </a:pPr>
                      <a:r>
                        <a:rPr lang="en-GB" sz="2000">
                          <a:effectLst/>
                        </a:rPr>
                        <a:t>Computing</a:t>
                      </a:r>
                    </a:p>
                    <a:p>
                      <a:pPr>
                        <a:lnSpc>
                          <a:spcPct val="107000"/>
                        </a:lnSpc>
                        <a:spcAft>
                          <a:spcPts val="0"/>
                        </a:spcAft>
                      </a:pPr>
                      <a:r>
                        <a:rPr lang="en-GB" sz="2000">
                          <a:effectLst/>
                        </a:rPr>
                        <a:t>Graphics</a:t>
                      </a:r>
                    </a:p>
                    <a:p>
                      <a:pPr>
                        <a:lnSpc>
                          <a:spcPct val="107000"/>
                        </a:lnSpc>
                        <a:spcAft>
                          <a:spcPts val="0"/>
                        </a:spcAft>
                      </a:pPr>
                      <a:r>
                        <a:rPr lang="en-GB" sz="2000">
                          <a:effectLst/>
                        </a:rPr>
                        <a:t>Music Tech</a:t>
                      </a:r>
                    </a:p>
                    <a:p>
                      <a:pPr>
                        <a:lnSpc>
                          <a:spcPct val="107000"/>
                        </a:lnSpc>
                        <a:spcAft>
                          <a:spcPts val="0"/>
                        </a:spcAft>
                      </a:pPr>
                      <a:r>
                        <a:rPr lang="en-GB" sz="2000">
                          <a:effectLst/>
                        </a:rPr>
                        <a:t> </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2000" dirty="0">
                          <a:effectLst/>
                        </a:rPr>
                        <a:t>Art</a:t>
                      </a:r>
                    </a:p>
                    <a:p>
                      <a:pPr>
                        <a:lnSpc>
                          <a:spcPct val="107000"/>
                        </a:lnSpc>
                        <a:spcAft>
                          <a:spcPts val="0"/>
                        </a:spcAft>
                      </a:pPr>
                      <a:r>
                        <a:rPr lang="en-GB" sz="2000" dirty="0">
                          <a:effectLst/>
                        </a:rPr>
                        <a:t>Music Perf</a:t>
                      </a:r>
                    </a:p>
                    <a:p>
                      <a:pPr>
                        <a:lnSpc>
                          <a:spcPct val="107000"/>
                        </a:lnSpc>
                        <a:spcAft>
                          <a:spcPts val="0"/>
                        </a:spcAft>
                      </a:pPr>
                      <a:r>
                        <a:rPr lang="en-GB" sz="2000" dirty="0">
                          <a:effectLst/>
                        </a:rPr>
                        <a:t>Design &amp; Manu</a:t>
                      </a:r>
                    </a:p>
                    <a:p>
                      <a:pPr>
                        <a:lnSpc>
                          <a:spcPct val="107000"/>
                        </a:lnSpc>
                        <a:spcAft>
                          <a:spcPts val="0"/>
                        </a:spcAft>
                      </a:pPr>
                      <a:r>
                        <a:rPr lang="en-GB" sz="2000" dirty="0">
                          <a:effectLst/>
                        </a:rPr>
                        <a:t>Hospitality</a:t>
                      </a:r>
                    </a:p>
                    <a:p>
                      <a:pPr>
                        <a:lnSpc>
                          <a:spcPct val="107000"/>
                        </a:lnSpc>
                        <a:spcAft>
                          <a:spcPts val="0"/>
                        </a:spcAft>
                      </a:pPr>
                      <a:r>
                        <a:rPr lang="en-GB" sz="2000" dirty="0">
                          <a:effectLst/>
                        </a:rPr>
                        <a:t>Woodwork</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2000" dirty="0">
                          <a:effectLst/>
                        </a:rPr>
                        <a:t>Art</a:t>
                      </a:r>
                    </a:p>
                    <a:p>
                      <a:pPr>
                        <a:lnSpc>
                          <a:spcPct val="107000"/>
                        </a:lnSpc>
                        <a:spcAft>
                          <a:spcPts val="0"/>
                        </a:spcAft>
                      </a:pPr>
                      <a:r>
                        <a:rPr lang="en-GB" sz="2000" dirty="0">
                          <a:effectLst/>
                        </a:rPr>
                        <a:t>History</a:t>
                      </a:r>
                    </a:p>
                    <a:p>
                      <a:pPr>
                        <a:lnSpc>
                          <a:spcPct val="115000"/>
                        </a:lnSpc>
                        <a:spcAft>
                          <a:spcPts val="0"/>
                        </a:spcAft>
                      </a:pPr>
                      <a:r>
                        <a:rPr lang="en-GB" sz="2000" dirty="0">
                          <a:effectLst/>
                        </a:rPr>
                        <a:t>PE</a:t>
                      </a:r>
                    </a:p>
                    <a:p>
                      <a:pPr>
                        <a:lnSpc>
                          <a:spcPct val="115000"/>
                        </a:lnSpc>
                        <a:spcAft>
                          <a:spcPts val="0"/>
                        </a:spcAft>
                      </a:pPr>
                      <a:r>
                        <a:rPr lang="en-GB" sz="2000" dirty="0">
                          <a:effectLst/>
                        </a:rPr>
                        <a:t>Spanish</a:t>
                      </a:r>
                    </a:p>
                    <a:p>
                      <a:pPr>
                        <a:lnSpc>
                          <a:spcPct val="107000"/>
                        </a:lnSpc>
                        <a:spcAft>
                          <a:spcPts val="0"/>
                        </a:spcAft>
                      </a:pPr>
                      <a:r>
                        <a:rPr lang="en-GB" sz="2000" dirty="0">
                          <a:effectLst/>
                        </a:rPr>
                        <a:t> </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2000" dirty="0">
                          <a:effectLst/>
                        </a:rPr>
                        <a:t>Admin &amp; IT</a:t>
                      </a:r>
                    </a:p>
                    <a:p>
                      <a:pPr>
                        <a:lnSpc>
                          <a:spcPct val="107000"/>
                        </a:lnSpc>
                        <a:spcAft>
                          <a:spcPts val="0"/>
                        </a:spcAft>
                      </a:pPr>
                      <a:r>
                        <a:rPr lang="en-GB" sz="2000" dirty="0">
                          <a:effectLst/>
                        </a:rPr>
                        <a:t>Computing</a:t>
                      </a:r>
                    </a:p>
                    <a:p>
                      <a:pPr>
                        <a:lnSpc>
                          <a:spcPct val="107000"/>
                        </a:lnSpc>
                        <a:spcAft>
                          <a:spcPts val="0"/>
                        </a:spcAft>
                      </a:pPr>
                      <a:r>
                        <a:rPr lang="en-GB" sz="2000" dirty="0">
                          <a:effectLst/>
                        </a:rPr>
                        <a:t>Chemistry</a:t>
                      </a:r>
                    </a:p>
                    <a:p>
                      <a:pPr>
                        <a:lnSpc>
                          <a:spcPct val="107000"/>
                        </a:lnSpc>
                        <a:spcAft>
                          <a:spcPts val="0"/>
                        </a:spcAft>
                      </a:pPr>
                      <a:r>
                        <a:rPr lang="en-GB" sz="2000" dirty="0">
                          <a:effectLst/>
                        </a:rPr>
                        <a:t>Dance</a:t>
                      </a:r>
                    </a:p>
                    <a:p>
                      <a:pPr>
                        <a:lnSpc>
                          <a:spcPct val="107000"/>
                        </a:lnSpc>
                        <a:spcAft>
                          <a:spcPts val="0"/>
                        </a:spcAft>
                      </a:pPr>
                      <a:r>
                        <a:rPr lang="en-GB" sz="2000" dirty="0">
                          <a:effectLst/>
                        </a:rPr>
                        <a:t> </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437826089"/>
                  </a:ext>
                </a:extLst>
              </a:tr>
            </a:tbl>
          </a:graphicData>
        </a:graphic>
      </p:graphicFrame>
      <p:sp>
        <p:nvSpPr>
          <p:cNvPr id="5" name="TextBox 4"/>
          <p:cNvSpPr txBox="1"/>
          <p:nvPr/>
        </p:nvSpPr>
        <p:spPr>
          <a:xfrm>
            <a:off x="506408" y="428289"/>
            <a:ext cx="9433048" cy="1661993"/>
          </a:xfrm>
          <a:prstGeom prst="rect">
            <a:avLst/>
          </a:prstGeom>
          <a:noFill/>
        </p:spPr>
        <p:txBody>
          <a:bodyPr wrap="square" rtlCol="0">
            <a:spAutoFit/>
          </a:bodyPr>
          <a:lstStyle/>
          <a:p>
            <a:endParaRPr lang="en-GB" dirty="0">
              <a:solidFill>
                <a:prstClr val="black"/>
              </a:solidFill>
              <a:latin typeface="Trebuchet MS"/>
            </a:endParaRPr>
          </a:p>
          <a:p>
            <a:endParaRPr lang="en-GB" sz="2800" dirty="0">
              <a:solidFill>
                <a:prstClr val="black"/>
              </a:solidFill>
              <a:latin typeface="Trebuchet MS"/>
            </a:endParaRPr>
          </a:p>
          <a:p>
            <a:r>
              <a:rPr lang="en-GB" sz="2800" dirty="0">
                <a:solidFill>
                  <a:prstClr val="black"/>
                </a:solidFill>
                <a:latin typeface="Trebuchet MS"/>
              </a:rPr>
              <a:t>English – 4 periods</a:t>
            </a:r>
          </a:p>
          <a:p>
            <a:r>
              <a:rPr lang="en-GB" sz="2800" dirty="0">
                <a:solidFill>
                  <a:prstClr val="black"/>
                </a:solidFill>
                <a:latin typeface="Trebuchet MS"/>
              </a:rPr>
              <a:t>Maths – 4 periods</a:t>
            </a:r>
          </a:p>
        </p:txBody>
      </p:sp>
    </p:spTree>
    <p:extLst>
      <p:ext uri="{BB962C8B-B14F-4D97-AF65-F5344CB8AC3E}">
        <p14:creationId xmlns:p14="http://schemas.microsoft.com/office/powerpoint/2010/main" val="197022526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2784" y="893480"/>
            <a:ext cx="7239000" cy="648072"/>
          </a:xfrm>
        </p:spPr>
        <p:txBody>
          <a:bodyPr/>
          <a:lstStyle/>
          <a:p>
            <a:r>
              <a:rPr lang="en-GB" dirty="0">
                <a:solidFill>
                  <a:schemeClr val="bg2">
                    <a:lumMod val="50000"/>
                  </a:schemeClr>
                </a:solidFill>
              </a:rPr>
              <a:t>What will S3 look like?</a:t>
            </a:r>
            <a:endParaRPr lang="en-GB" dirty="0"/>
          </a:p>
        </p:txBody>
      </p:sp>
      <p:sp>
        <p:nvSpPr>
          <p:cNvPr id="3" name="Content Placeholder 2"/>
          <p:cNvSpPr>
            <a:spLocks noGrp="1"/>
          </p:cNvSpPr>
          <p:nvPr>
            <p:ph idx="1"/>
          </p:nvPr>
        </p:nvSpPr>
        <p:spPr>
          <a:xfrm>
            <a:off x="594360" y="1655088"/>
            <a:ext cx="7239000" cy="4968552"/>
          </a:xfrm>
        </p:spPr>
        <p:txBody>
          <a:bodyPr/>
          <a:lstStyle/>
          <a:p>
            <a:r>
              <a:rPr lang="en-GB" dirty="0"/>
              <a:t>Depth of learning whilst maintaining personalisation and choice</a:t>
            </a:r>
          </a:p>
          <a:p>
            <a:r>
              <a:rPr lang="en-GB" dirty="0"/>
              <a:t>Continued development of literacy and numeracy through carefully moderated and planned coursework and assessment</a:t>
            </a:r>
          </a:p>
          <a:p>
            <a:r>
              <a:rPr lang="en-GB" dirty="0"/>
              <a:t>Skills development through all subjects, preparing students for learning, life and work.</a:t>
            </a:r>
          </a:p>
          <a:p>
            <a:r>
              <a:rPr lang="en-GB" dirty="0"/>
              <a:t>Deeper engagement in future pathways through PSE, Assemblies, My WOW, course work and Careers Education</a:t>
            </a:r>
          </a:p>
          <a:p>
            <a:endParaRPr lang="en-GB" dirty="0"/>
          </a:p>
        </p:txBody>
      </p:sp>
    </p:spTree>
    <p:extLst>
      <p:ext uri="{BB962C8B-B14F-4D97-AF65-F5344CB8AC3E}">
        <p14:creationId xmlns:p14="http://schemas.microsoft.com/office/powerpoint/2010/main" val="147680679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3832" y="825664"/>
            <a:ext cx="7239000" cy="670560"/>
          </a:xfrm>
        </p:spPr>
        <p:txBody>
          <a:bodyPr>
            <a:normAutofit/>
          </a:bodyPr>
          <a:lstStyle/>
          <a:p>
            <a:r>
              <a:rPr lang="en-GB" dirty="0">
                <a:solidFill>
                  <a:schemeClr val="bg2">
                    <a:lumMod val="50000"/>
                  </a:schemeClr>
                </a:solidFill>
              </a:rPr>
              <a:t>senior phase</a:t>
            </a:r>
          </a:p>
        </p:txBody>
      </p:sp>
      <p:sp>
        <p:nvSpPr>
          <p:cNvPr id="3" name="Content Placeholder 2"/>
          <p:cNvSpPr>
            <a:spLocks noGrp="1"/>
          </p:cNvSpPr>
          <p:nvPr>
            <p:ph idx="1"/>
          </p:nvPr>
        </p:nvSpPr>
        <p:spPr>
          <a:xfrm>
            <a:off x="453832" y="1674520"/>
            <a:ext cx="10046528" cy="4931736"/>
          </a:xfrm>
        </p:spPr>
        <p:txBody>
          <a:bodyPr>
            <a:noAutofit/>
          </a:bodyPr>
          <a:lstStyle/>
          <a:p>
            <a:r>
              <a:rPr lang="en-GB" sz="2400" dirty="0"/>
              <a:t>Supports increased depth of study</a:t>
            </a:r>
          </a:p>
          <a:p>
            <a:endParaRPr lang="en-GB" sz="2400" dirty="0"/>
          </a:p>
          <a:p>
            <a:r>
              <a:rPr lang="en-GB" sz="2400" dirty="0"/>
              <a:t>S4 students study 6 subjects for 5 periods.</a:t>
            </a:r>
          </a:p>
          <a:p>
            <a:pPr marL="0" indent="0">
              <a:buNone/>
            </a:pPr>
            <a:endParaRPr lang="en-GB" sz="2400" dirty="0"/>
          </a:p>
          <a:p>
            <a:r>
              <a:rPr lang="en-GB" sz="2400" dirty="0"/>
              <a:t>Allows S5/6 students to do 5 subjects for 6 periods.</a:t>
            </a:r>
          </a:p>
          <a:p>
            <a:pPr marL="0" indent="0">
              <a:buNone/>
            </a:pPr>
            <a:endParaRPr lang="en-GB" sz="2400" dirty="0"/>
          </a:p>
          <a:p>
            <a:r>
              <a:rPr lang="en-GB" sz="2400" dirty="0"/>
              <a:t>Increases the choice of subjects and the combination of subjects on offer.</a:t>
            </a:r>
          </a:p>
          <a:p>
            <a:pPr marL="0" indent="0">
              <a:buNone/>
            </a:pPr>
            <a:endParaRPr lang="en-GB" sz="2400" dirty="0"/>
          </a:p>
          <a:p>
            <a:r>
              <a:rPr lang="en-GB" sz="2400" dirty="0"/>
              <a:t>Allows for efficiency when timetabling.</a:t>
            </a:r>
            <a:br>
              <a:rPr lang="en-GB" sz="2400" dirty="0"/>
            </a:br>
            <a:endParaRPr lang="en-GB" sz="2400" dirty="0"/>
          </a:p>
          <a:p>
            <a:r>
              <a:rPr lang="en-GB" sz="2400" dirty="0"/>
              <a:t>More flexible progression routes.</a:t>
            </a:r>
          </a:p>
          <a:p>
            <a:pPr marL="0" indent="0">
              <a:buNone/>
            </a:pPr>
            <a:endParaRPr lang="en-GB" sz="2400" dirty="0"/>
          </a:p>
          <a:p>
            <a:r>
              <a:rPr lang="en-GB" sz="2400" dirty="0"/>
              <a:t>Maintains Inverclyde’s consortium arrangements.</a:t>
            </a:r>
          </a:p>
        </p:txBody>
      </p:sp>
    </p:spTree>
    <p:extLst>
      <p:ext uri="{BB962C8B-B14F-4D97-AF65-F5344CB8AC3E}">
        <p14:creationId xmlns:p14="http://schemas.microsoft.com/office/powerpoint/2010/main" val="3538420397"/>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5.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pulent">
  <a:themeElements>
    <a:clrScheme name="Custom 1">
      <a:dk1>
        <a:sysClr val="windowText" lastClr="000000"/>
      </a:dk1>
      <a:lt1>
        <a:sysClr val="window" lastClr="FFFFFF"/>
      </a:lt1>
      <a:dk2>
        <a:srgbClr val="874296"/>
      </a:dk2>
      <a:lt2>
        <a:srgbClr val="F4E7ED"/>
      </a:lt2>
      <a:accent1>
        <a:srgbClr val="B83D68"/>
      </a:accent1>
      <a:accent2>
        <a:srgbClr val="AC66BB"/>
      </a:accent2>
      <a:accent3>
        <a:srgbClr val="DE6C36"/>
      </a:accent3>
      <a:accent4>
        <a:srgbClr val="F9B639"/>
      </a:accent4>
      <a:accent5>
        <a:srgbClr val="CF6DA4"/>
      </a:accent5>
      <a:accent6>
        <a:srgbClr val="FA8D3D"/>
      </a:accent6>
      <a:hlink>
        <a:srgbClr val="FFDE66"/>
      </a:hlink>
      <a:folHlink>
        <a:srgbClr val="D490C5"/>
      </a:folHlink>
    </a:clrScheme>
    <a:fontScheme name="Opulent">
      <a:majorFont>
        <a:latin typeface="Trebuchet MS"/>
        <a:ea typeface=""/>
        <a:cs typeface=""/>
        <a:font script="Jpan" typeface="HG丸ｺﾞｼｯｸM-PRO"/>
        <a:font script="Hang" typeface="HY그래픽M"/>
        <a:font script="Hans" typeface="黑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pulent">
      <a:fillStyleLst>
        <a:solidFill>
          <a:schemeClr val="phClr"/>
        </a:solidFill>
        <a:gradFill rotWithShape="1">
          <a:gsLst>
            <a:gs pos="0">
              <a:schemeClr val="phClr">
                <a:tint val="15000"/>
                <a:satMod val="250000"/>
              </a:schemeClr>
            </a:gs>
            <a:gs pos="49000">
              <a:schemeClr val="phClr">
                <a:tint val="50000"/>
                <a:satMod val="200000"/>
              </a:schemeClr>
            </a:gs>
            <a:gs pos="49100">
              <a:schemeClr val="phClr">
                <a:tint val="64000"/>
                <a:satMod val="160000"/>
              </a:schemeClr>
            </a:gs>
            <a:gs pos="92000">
              <a:schemeClr val="phClr">
                <a:tint val="50000"/>
                <a:satMod val="200000"/>
              </a:schemeClr>
            </a:gs>
            <a:gs pos="100000">
              <a:schemeClr val="phClr">
                <a:tint val="43000"/>
                <a:satMod val="190000"/>
              </a:schemeClr>
            </a:gs>
          </a:gsLst>
          <a:lin ang="5400000" scaled="1"/>
        </a:gradFill>
        <a:gradFill rotWithShape="1">
          <a:gsLst>
            <a:gs pos="0">
              <a:schemeClr val="phClr">
                <a:tint val="74000"/>
              </a:schemeClr>
            </a:gs>
            <a:gs pos="49000">
              <a:schemeClr val="phClr">
                <a:tint val="96000"/>
                <a:shade val="84000"/>
                <a:satMod val="110000"/>
              </a:schemeClr>
            </a:gs>
            <a:gs pos="49100">
              <a:schemeClr val="phClr">
                <a:shade val="55000"/>
                <a:satMod val="150000"/>
              </a:schemeClr>
            </a:gs>
            <a:gs pos="92000">
              <a:schemeClr val="phClr">
                <a:tint val="98000"/>
                <a:shade val="90000"/>
                <a:satMod val="128000"/>
              </a:schemeClr>
            </a:gs>
            <a:gs pos="100000">
              <a:schemeClr val="phClr">
                <a:tint val="90000"/>
                <a:shade val="97000"/>
                <a:satMod val="128000"/>
              </a:schemeClr>
            </a:gs>
          </a:gsLst>
          <a:lin ang="5400000" scaled="1"/>
        </a:gradFill>
      </a:fillStyleLst>
      <a:lnStyleLst>
        <a:ln w="11430" cap="flat" cmpd="sng" algn="ctr">
          <a:solidFill>
            <a:schemeClr val="phClr"/>
          </a:solidFill>
          <a:prstDash val="solid"/>
        </a:ln>
        <a:ln w="40000" cap="flat" cmpd="sng" algn="ctr">
          <a:solidFill>
            <a:schemeClr val="phClr"/>
          </a:solidFill>
          <a:prstDash val="solid"/>
        </a:ln>
        <a:ln w="31800" cap="flat" cmpd="sng" algn="ctr">
          <a:solidFill>
            <a:schemeClr val="phClr"/>
          </a:solidFill>
          <a:prstDash val="solid"/>
        </a:ln>
      </a:lnStyleLst>
      <a:effectStyleLst>
        <a:effectStyle>
          <a:effectLst>
            <a:outerShdw blurRad="50800" dist="25000" dir="5400000" rotWithShape="0">
              <a:schemeClr val="phClr">
                <a:shade val="30000"/>
                <a:satMod val="150000"/>
                <a:alpha val="38000"/>
              </a:schemeClr>
            </a:outerShdw>
          </a:effectLst>
        </a:effectStyle>
        <a:effectStyle>
          <a:effectLst>
            <a:outerShdw blurRad="39000" dist="25400" dir="5400000" rotWithShape="0">
              <a:schemeClr val="phClr">
                <a:shade val="33000"/>
                <a:alpha val="83000"/>
              </a:schemeClr>
            </a:outerShdw>
          </a:effectLst>
        </a:effectStyle>
        <a:effectStyle>
          <a:effectLst>
            <a:outerShdw blurRad="39000" dist="25400" dir="5400000" rotWithShape="0">
              <a:schemeClr val="phClr">
                <a:shade val="33000"/>
                <a:alpha val="83000"/>
              </a:schemeClr>
            </a:outerShdw>
          </a:effectLst>
          <a:scene3d>
            <a:camera prst="orthographicFront" fov="0">
              <a:rot lat="0" lon="0" rev="0"/>
            </a:camera>
            <a:lightRig rig="contrasting" dir="t">
              <a:rot lat="0" lon="0" rev="1500000"/>
            </a:lightRig>
          </a:scene3d>
          <a:sp3d extrusionH="127000" prstMaterial="powder">
            <a:bevelT w="50800" h="63500"/>
          </a:sp3d>
        </a:effectStyle>
      </a:effectStyleLst>
      <a:bgFillStyleLst>
        <a:solidFill>
          <a:schemeClr val="phClr"/>
        </a:solidFill>
        <a:gradFill rotWithShape="1">
          <a:gsLst>
            <a:gs pos="0">
              <a:schemeClr val="phClr">
                <a:tint val="78000"/>
                <a:satMod val="220000"/>
              </a:schemeClr>
            </a:gs>
            <a:gs pos="100000">
              <a:schemeClr val="phClr">
                <a:shade val="35000"/>
                <a:satMod val="155000"/>
              </a:schemeClr>
            </a:gs>
          </a:gsLst>
          <a:path path="circle">
            <a:fillToRect l="50000" t="50000" r="50000" b="50000"/>
          </a:path>
        </a:gradFill>
        <a:blipFill>
          <a:blip xmlns:r="http://schemas.openxmlformats.org/officeDocument/2006/relationships" r:embed="rId1">
            <a:duotone>
              <a:schemeClr val="phClr">
                <a:shade val="60000"/>
                <a:satMod val="180000"/>
              </a:schemeClr>
              <a:schemeClr val="phClr">
                <a:tint val="500"/>
                <a:satMod val="150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7_Office Theme">
  <a:themeElements>
    <a:clrScheme name="Orange Red">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Custom 1">
      <a:majorFont>
        <a:latin typeface="Calibri"/>
        <a:ea typeface=""/>
        <a:cs typeface=""/>
      </a:majorFont>
      <a:minorFont>
        <a:latin typeface="Calibri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pulent">
  <a:themeElements>
    <a:clrScheme name="Custom 1">
      <a:dk1>
        <a:sysClr val="windowText" lastClr="000000"/>
      </a:dk1>
      <a:lt1>
        <a:sysClr val="window" lastClr="FFFFFF"/>
      </a:lt1>
      <a:dk2>
        <a:srgbClr val="874296"/>
      </a:dk2>
      <a:lt2>
        <a:srgbClr val="F4E7ED"/>
      </a:lt2>
      <a:accent1>
        <a:srgbClr val="B83D68"/>
      </a:accent1>
      <a:accent2>
        <a:srgbClr val="AC66BB"/>
      </a:accent2>
      <a:accent3>
        <a:srgbClr val="DE6C36"/>
      </a:accent3>
      <a:accent4>
        <a:srgbClr val="F9B639"/>
      </a:accent4>
      <a:accent5>
        <a:srgbClr val="CF6DA4"/>
      </a:accent5>
      <a:accent6>
        <a:srgbClr val="FA8D3D"/>
      </a:accent6>
      <a:hlink>
        <a:srgbClr val="FFDE66"/>
      </a:hlink>
      <a:folHlink>
        <a:srgbClr val="D490C5"/>
      </a:folHlink>
    </a:clrScheme>
    <a:fontScheme name="Opulent">
      <a:majorFont>
        <a:latin typeface="Trebuchet MS"/>
        <a:ea typeface=""/>
        <a:cs typeface=""/>
        <a:font script="Jpan" typeface="HG丸ｺﾞｼｯｸM-PRO"/>
        <a:font script="Hang" typeface="HY그래픽M"/>
        <a:font script="Hans" typeface="黑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pulent">
      <a:fillStyleLst>
        <a:solidFill>
          <a:schemeClr val="phClr"/>
        </a:solidFill>
        <a:gradFill rotWithShape="1">
          <a:gsLst>
            <a:gs pos="0">
              <a:schemeClr val="phClr">
                <a:tint val="15000"/>
                <a:satMod val="250000"/>
              </a:schemeClr>
            </a:gs>
            <a:gs pos="49000">
              <a:schemeClr val="phClr">
                <a:tint val="50000"/>
                <a:satMod val="200000"/>
              </a:schemeClr>
            </a:gs>
            <a:gs pos="49100">
              <a:schemeClr val="phClr">
                <a:tint val="64000"/>
                <a:satMod val="160000"/>
              </a:schemeClr>
            </a:gs>
            <a:gs pos="92000">
              <a:schemeClr val="phClr">
                <a:tint val="50000"/>
                <a:satMod val="200000"/>
              </a:schemeClr>
            </a:gs>
            <a:gs pos="100000">
              <a:schemeClr val="phClr">
                <a:tint val="43000"/>
                <a:satMod val="190000"/>
              </a:schemeClr>
            </a:gs>
          </a:gsLst>
          <a:lin ang="5400000" scaled="1"/>
        </a:gradFill>
        <a:gradFill rotWithShape="1">
          <a:gsLst>
            <a:gs pos="0">
              <a:schemeClr val="phClr">
                <a:tint val="74000"/>
              </a:schemeClr>
            </a:gs>
            <a:gs pos="49000">
              <a:schemeClr val="phClr">
                <a:tint val="96000"/>
                <a:shade val="84000"/>
                <a:satMod val="110000"/>
              </a:schemeClr>
            </a:gs>
            <a:gs pos="49100">
              <a:schemeClr val="phClr">
                <a:shade val="55000"/>
                <a:satMod val="150000"/>
              </a:schemeClr>
            </a:gs>
            <a:gs pos="92000">
              <a:schemeClr val="phClr">
                <a:tint val="98000"/>
                <a:shade val="90000"/>
                <a:satMod val="128000"/>
              </a:schemeClr>
            </a:gs>
            <a:gs pos="100000">
              <a:schemeClr val="phClr">
                <a:tint val="90000"/>
                <a:shade val="97000"/>
                <a:satMod val="128000"/>
              </a:schemeClr>
            </a:gs>
          </a:gsLst>
          <a:lin ang="5400000" scaled="1"/>
        </a:gradFill>
      </a:fillStyleLst>
      <a:lnStyleLst>
        <a:ln w="11430" cap="flat" cmpd="sng" algn="ctr">
          <a:solidFill>
            <a:schemeClr val="phClr"/>
          </a:solidFill>
          <a:prstDash val="solid"/>
        </a:ln>
        <a:ln w="40000" cap="flat" cmpd="sng" algn="ctr">
          <a:solidFill>
            <a:schemeClr val="phClr"/>
          </a:solidFill>
          <a:prstDash val="solid"/>
        </a:ln>
        <a:ln w="31800" cap="flat" cmpd="sng" algn="ctr">
          <a:solidFill>
            <a:schemeClr val="phClr"/>
          </a:solidFill>
          <a:prstDash val="solid"/>
        </a:ln>
      </a:lnStyleLst>
      <a:effectStyleLst>
        <a:effectStyle>
          <a:effectLst>
            <a:outerShdw blurRad="50800" dist="25000" dir="5400000" rotWithShape="0">
              <a:schemeClr val="phClr">
                <a:shade val="30000"/>
                <a:satMod val="150000"/>
                <a:alpha val="38000"/>
              </a:schemeClr>
            </a:outerShdw>
          </a:effectLst>
        </a:effectStyle>
        <a:effectStyle>
          <a:effectLst>
            <a:outerShdw blurRad="39000" dist="25400" dir="5400000" rotWithShape="0">
              <a:schemeClr val="phClr">
                <a:shade val="33000"/>
                <a:alpha val="83000"/>
              </a:schemeClr>
            </a:outerShdw>
          </a:effectLst>
        </a:effectStyle>
        <a:effectStyle>
          <a:effectLst>
            <a:outerShdw blurRad="39000" dist="25400" dir="5400000" rotWithShape="0">
              <a:schemeClr val="phClr">
                <a:shade val="33000"/>
                <a:alpha val="83000"/>
              </a:schemeClr>
            </a:outerShdw>
          </a:effectLst>
          <a:scene3d>
            <a:camera prst="orthographicFront" fov="0">
              <a:rot lat="0" lon="0" rev="0"/>
            </a:camera>
            <a:lightRig rig="contrasting" dir="t">
              <a:rot lat="0" lon="0" rev="1500000"/>
            </a:lightRig>
          </a:scene3d>
          <a:sp3d extrusionH="127000" prstMaterial="powder">
            <a:bevelT w="50800" h="63500"/>
          </a:sp3d>
        </a:effectStyle>
      </a:effectStyleLst>
      <a:bgFillStyleLst>
        <a:solidFill>
          <a:schemeClr val="phClr"/>
        </a:solidFill>
        <a:gradFill rotWithShape="1">
          <a:gsLst>
            <a:gs pos="0">
              <a:schemeClr val="phClr">
                <a:tint val="78000"/>
                <a:satMod val="220000"/>
              </a:schemeClr>
            </a:gs>
            <a:gs pos="100000">
              <a:schemeClr val="phClr">
                <a:shade val="35000"/>
                <a:satMod val="155000"/>
              </a:schemeClr>
            </a:gs>
          </a:gsLst>
          <a:path path="circle">
            <a:fillToRect l="50000" t="50000" r="50000" b="50000"/>
          </a:path>
        </a:gradFill>
        <a:blipFill>
          <a:blip xmlns:r="http://schemas.openxmlformats.org/officeDocument/2006/relationships" r:embed="rId1">
            <a:duotone>
              <a:schemeClr val="phClr">
                <a:shade val="60000"/>
                <a:satMod val="180000"/>
              </a:schemeClr>
              <a:schemeClr val="phClr">
                <a:tint val="500"/>
                <a:satMod val="150000"/>
              </a:schemeClr>
            </a:duotone>
          </a:blip>
          <a:tile tx="0" ty="0" sx="50000" sy="50000" flip="none" algn="tl"/>
        </a:blipFill>
      </a:bgFillStyleLst>
    </a:fmtScheme>
  </a:themeElements>
  <a:objectDefaults/>
  <a:extraClrSchemeLst/>
</a:theme>
</file>

<file path=ppt/theme/theme6.xml><?xml version="1.0" encoding="utf-8"?>
<a:theme xmlns:a="http://schemas.openxmlformats.org/drawingml/2006/main" name="SDS PowerPoint Template V4">
  <a:themeElements>
    <a:clrScheme name="SDS PowerPoint">
      <a:dk1>
        <a:srgbClr val="000000"/>
      </a:dk1>
      <a:lt1>
        <a:srgbClr val="FFFFFF"/>
      </a:lt1>
      <a:dk2>
        <a:srgbClr val="006072"/>
      </a:dk2>
      <a:lt2>
        <a:srgbClr val="00A1AF"/>
      </a:lt2>
      <a:accent1>
        <a:srgbClr val="F99B1C"/>
      </a:accent1>
      <a:accent2>
        <a:srgbClr val="006373"/>
      </a:accent2>
      <a:accent3>
        <a:srgbClr val="9BBB59"/>
      </a:accent3>
      <a:accent4>
        <a:srgbClr val="8064A2"/>
      </a:accent4>
      <a:accent5>
        <a:srgbClr val="4BACC6"/>
      </a:accent5>
      <a:accent6>
        <a:srgbClr val="F79646"/>
      </a:accent6>
      <a:hlink>
        <a:srgbClr val="F99B1C"/>
      </a:hlink>
      <a:folHlink>
        <a:srgbClr val="F99B1C"/>
      </a:folHlink>
    </a:clrScheme>
    <a:fontScheme name="SD Scotlan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3175">
          <a:solidFill>
            <a:schemeClr val="tx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1116</TotalTime>
  <Words>1859</Words>
  <Application>Microsoft Office PowerPoint</Application>
  <PresentationFormat>Widescreen</PresentationFormat>
  <Paragraphs>514</Paragraphs>
  <Slides>32</Slides>
  <Notes>23</Notes>
  <HiddenSlides>0</HiddenSlides>
  <MMClips>0</MMClips>
  <ScaleCrop>false</ScaleCrop>
  <HeadingPairs>
    <vt:vector size="6" baseType="variant">
      <vt:variant>
        <vt:lpstr>Fonts Used</vt:lpstr>
      </vt:variant>
      <vt:variant>
        <vt:i4>8</vt:i4>
      </vt:variant>
      <vt:variant>
        <vt:lpstr>Theme</vt:lpstr>
      </vt:variant>
      <vt:variant>
        <vt:i4>6</vt:i4>
      </vt:variant>
      <vt:variant>
        <vt:lpstr>Slide Titles</vt:lpstr>
      </vt:variant>
      <vt:variant>
        <vt:i4>32</vt:i4>
      </vt:variant>
    </vt:vector>
  </HeadingPairs>
  <TitlesOfParts>
    <vt:vector size="46" baseType="lpstr">
      <vt:lpstr>Arial</vt:lpstr>
      <vt:lpstr>Calibri</vt:lpstr>
      <vt:lpstr>Calibri Light</vt:lpstr>
      <vt:lpstr>Lato</vt:lpstr>
      <vt:lpstr>Times New Roman</vt:lpstr>
      <vt:lpstr>Trebuchet MS</vt:lpstr>
      <vt:lpstr>Wingdings</vt:lpstr>
      <vt:lpstr>Wingdings 2</vt:lpstr>
      <vt:lpstr>Opulent</vt:lpstr>
      <vt:lpstr>7_Office Theme</vt:lpstr>
      <vt:lpstr>Office Theme</vt:lpstr>
      <vt:lpstr>1_Office Theme</vt:lpstr>
      <vt:lpstr>1_Opulent</vt:lpstr>
      <vt:lpstr>SDS PowerPoint Template V4</vt:lpstr>
      <vt:lpstr>Clydeview academy</vt:lpstr>
      <vt:lpstr>Tonight we will be looking at:</vt:lpstr>
      <vt:lpstr>S2 Subject choices timeline</vt:lpstr>
      <vt:lpstr>S1-6 Curriculum Overview</vt:lpstr>
      <vt:lpstr>PowerPoint Presentation</vt:lpstr>
      <vt:lpstr>S3 curriculum model</vt:lpstr>
      <vt:lpstr>PowerPoint Presentation</vt:lpstr>
      <vt:lpstr>What will S3 look like?</vt:lpstr>
      <vt:lpstr>senior phase</vt:lpstr>
      <vt:lpstr>PowerPoint Presentation</vt:lpstr>
      <vt:lpstr>PowerPoint Presentation</vt:lpstr>
      <vt:lpstr>ART &amp; DESIGN PATHWAY</vt:lpstr>
      <vt:lpstr>COMPUTING SCIENCE PATHWAY</vt:lpstr>
      <vt:lpstr>HISTORY PATHWAY</vt:lpstr>
      <vt:lpstr>PHYSICAL EDUCATION PATHWAY</vt:lpstr>
      <vt:lpstr>PHYSICS PATHWAY</vt:lpstr>
      <vt:lpstr>Alternative School College Partnerships</vt:lpstr>
      <vt:lpstr>SCQF Ambassadors</vt:lpstr>
      <vt:lpstr>WELCOME!</vt:lpstr>
      <vt:lpstr>video</vt:lpstr>
      <vt:lpstr>What is the scqf?</vt:lpstr>
      <vt:lpstr>PowerPoint Presentation</vt:lpstr>
      <vt:lpstr>SCQF in Schools</vt:lpstr>
      <vt:lpstr>NEW OPTIONS AT Clydeview (and beyond!)</vt:lpstr>
      <vt:lpstr>Our role as scqf ambassadors</vt:lpstr>
      <vt:lpstr>Help your child plan their future  - Information for parents</vt:lpstr>
      <vt:lpstr>PowerPoint Presentation</vt:lpstr>
      <vt:lpstr>PowerPoint Presentation</vt:lpstr>
      <vt:lpstr>PowerPoint Presentation</vt:lpstr>
      <vt:lpstr>Helping you to help your child</vt:lpstr>
      <vt:lpstr>S2 Reports v S3 Options</vt:lpstr>
      <vt:lpstr>S2 Subject choices timeline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Janice Wilson</dc:creator>
  <cp:lastModifiedBy>Mr Wallace</cp:lastModifiedBy>
  <cp:revision>173</cp:revision>
  <dcterms:created xsi:type="dcterms:W3CDTF">2023-08-18T14:38:22Z</dcterms:created>
  <dcterms:modified xsi:type="dcterms:W3CDTF">2024-01-19T09:10:19Z</dcterms:modified>
</cp:coreProperties>
</file>