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90" r:id="rId3"/>
    <p:sldId id="294" r:id="rId4"/>
    <p:sldId id="257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3488" autoAdjust="0"/>
  </p:normalViewPr>
  <p:slideViewPr>
    <p:cSldViewPr>
      <p:cViewPr varScale="1">
        <p:scale>
          <a:sx n="96" d="100"/>
          <a:sy n="96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A414-5B7C-4F81-8B8E-BCEAC8CBA39F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B165-3A54-485E-A3DB-B65773E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DF82-F4BB-4EC8-961C-7B3070F25EE4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0F54-EEBB-48AB-8DE1-338BED7E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5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 Concert – thank</a:t>
            </a:r>
            <a:r>
              <a:rPr lang="en-GB" baseline="0" dirty="0"/>
              <a:t> our PC members for their support – great end to the term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Pupil/School council</a:t>
            </a:r>
            <a:r>
              <a:rPr lang="en-GB" baseline="0" dirty="0" smtClean="0"/>
              <a:t> agreed on rights they want to focus 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Learning review part 2 – agreed features of an effective lesson – chosen by staff and pupils</a:t>
            </a:r>
          </a:p>
          <a:p>
            <a:endParaRPr lang="en-GB" dirty="0" smtClean="0"/>
          </a:p>
          <a:p>
            <a:r>
              <a:rPr lang="en-GB" dirty="0" smtClean="0"/>
              <a:t>MVP training Nov 22 –</a:t>
            </a:r>
            <a:r>
              <a:rPr lang="en-GB" baseline="0" dirty="0" smtClean="0"/>
              <a:t> next step is to work with S1 classes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0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5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8" y="0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4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0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3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7815307" y="5549277"/>
            <a:ext cx="16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Clydeview</a:t>
            </a:r>
            <a:r>
              <a:rPr lang="en-GB" dirty="0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Parent Council Meeting</a:t>
            </a:r>
          </a:p>
          <a:p>
            <a:r>
              <a:rPr lang="en-GB" dirty="0" smtClean="0"/>
              <a:t>23 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S4 N5 Prelims</a:t>
            </a:r>
          </a:p>
          <a:p>
            <a:r>
              <a:rPr lang="en-GB" dirty="0" smtClean="0"/>
              <a:t>Christmas Events</a:t>
            </a:r>
          </a:p>
          <a:p>
            <a:r>
              <a:rPr lang="en-GB" dirty="0" smtClean="0"/>
              <a:t>Merit Award Ceremony</a:t>
            </a:r>
            <a:endParaRPr lang="en-GB" dirty="0"/>
          </a:p>
          <a:p>
            <a:r>
              <a:rPr lang="en-GB" dirty="0" smtClean="0"/>
              <a:t>Supported </a:t>
            </a:r>
            <a:r>
              <a:rPr lang="en-GB" dirty="0"/>
              <a:t>Study provision</a:t>
            </a:r>
          </a:p>
          <a:p>
            <a:r>
              <a:rPr lang="en-GB" dirty="0"/>
              <a:t>Rotary Young Musician and Youth Competitions Award Ceremony </a:t>
            </a:r>
          </a:p>
          <a:p>
            <a:r>
              <a:rPr lang="en-GB" dirty="0" smtClean="0"/>
              <a:t>Barcelona Trip </a:t>
            </a:r>
          </a:p>
          <a:p>
            <a:r>
              <a:rPr lang="en-GB" dirty="0" smtClean="0"/>
              <a:t>Celebrating Scottish Heroes</a:t>
            </a:r>
          </a:p>
          <a:p>
            <a:r>
              <a:rPr lang="en-GB" dirty="0" smtClean="0"/>
              <a:t>Anti Bullying Week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35" y="116632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S2 Scotland Ev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S2 Scotland Ev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078" y="495843"/>
            <a:ext cx="2430557" cy="182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6" descr="IMG_072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3664" t="3609" r="13202"/>
          <a:stretch/>
        </p:blipFill>
        <p:spPr>
          <a:xfrm>
            <a:off x="6328591" y="3489531"/>
            <a:ext cx="1838439" cy="323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86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r>
              <a:rPr lang="en-GB" dirty="0" smtClean="0"/>
              <a:t>Rights Respecting School Award</a:t>
            </a:r>
          </a:p>
          <a:p>
            <a:pPr lvl="1"/>
            <a:r>
              <a:rPr lang="en-GB" dirty="0" smtClean="0"/>
              <a:t>No </a:t>
            </a:r>
            <a:r>
              <a:rPr lang="en-GB" dirty="0"/>
              <a:t>Discrimination</a:t>
            </a:r>
          </a:p>
          <a:p>
            <a:pPr lvl="1"/>
            <a:r>
              <a:rPr lang="en-GB" dirty="0"/>
              <a:t>Respect for children’s views</a:t>
            </a:r>
          </a:p>
          <a:p>
            <a:pPr lvl="1"/>
            <a:r>
              <a:rPr lang="en-GB" dirty="0"/>
              <a:t>Freedom of thought and religion</a:t>
            </a:r>
          </a:p>
          <a:p>
            <a:pPr lvl="1"/>
            <a:r>
              <a:rPr lang="en-GB" dirty="0"/>
              <a:t>Aims of Education</a:t>
            </a:r>
          </a:p>
          <a:p>
            <a:pPr lvl="1"/>
            <a:r>
              <a:rPr lang="en-GB" dirty="0"/>
              <a:t>Everyone must know children’s </a:t>
            </a:r>
            <a:r>
              <a:rPr lang="en-GB" dirty="0" smtClean="0"/>
              <a:t>rights</a:t>
            </a:r>
          </a:p>
          <a:p>
            <a:r>
              <a:rPr lang="en-GB" dirty="0"/>
              <a:t>Focus on High Quality Learning, Teaching &amp; </a:t>
            </a:r>
            <a:r>
              <a:rPr lang="en-GB" dirty="0" smtClean="0"/>
              <a:t>Assessment</a:t>
            </a:r>
          </a:p>
          <a:p>
            <a:r>
              <a:rPr lang="en-GB" dirty="0"/>
              <a:t>Supported Study </a:t>
            </a:r>
            <a:r>
              <a:rPr lang="en-GB" dirty="0" smtClean="0"/>
              <a:t>provision</a:t>
            </a:r>
          </a:p>
          <a:p>
            <a:r>
              <a:rPr lang="en-GB" dirty="0" smtClean="0"/>
              <a:t>Benmore Study Weekend</a:t>
            </a:r>
          </a:p>
          <a:p>
            <a:r>
              <a:rPr lang="en-GB" dirty="0" smtClean="0"/>
              <a:t>MVP Programme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32888"/>
            <a:ext cx="1614424" cy="1575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712" t="17406" r="35314" b="12968"/>
          <a:stretch/>
        </p:blipFill>
        <p:spPr>
          <a:xfrm>
            <a:off x="7482569" y="2276872"/>
            <a:ext cx="1535418" cy="2149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781" y="4459990"/>
            <a:ext cx="2214836" cy="166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6576" t="53658" r="8767" b="12842"/>
          <a:stretch/>
        </p:blipFill>
        <p:spPr>
          <a:xfrm>
            <a:off x="4576674" y="5296305"/>
            <a:ext cx="252028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25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792088"/>
          </a:xfrm>
        </p:spPr>
        <p:txBody>
          <a:bodyPr/>
          <a:lstStyle/>
          <a:p>
            <a:r>
              <a:rPr lang="en-GB" dirty="0"/>
              <a:t>Forthcoming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184"/>
            <a:ext cx="7239000" cy="46025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S5/6 Tracking Report 8/02/23</a:t>
            </a:r>
          </a:p>
          <a:p>
            <a:r>
              <a:rPr lang="en-GB" dirty="0" smtClean="0"/>
              <a:t>S5/6 Parents’ Meeting 9/2/23</a:t>
            </a:r>
          </a:p>
          <a:p>
            <a:r>
              <a:rPr lang="en-GB" dirty="0"/>
              <a:t>INSET Day 15/2/23</a:t>
            </a:r>
          </a:p>
          <a:p>
            <a:r>
              <a:rPr lang="en-GB" dirty="0" smtClean="0"/>
              <a:t>S4 Written Reports Issued 20/02/23</a:t>
            </a:r>
            <a:endParaRPr lang="en-GB" dirty="0" smtClean="0"/>
          </a:p>
          <a:p>
            <a:r>
              <a:rPr lang="en-GB" dirty="0" smtClean="0"/>
              <a:t>S3 Options Information Evening 16/2/23</a:t>
            </a:r>
          </a:p>
          <a:p>
            <a:r>
              <a:rPr lang="en-GB" dirty="0" smtClean="0"/>
              <a:t>S4/5 Options Information Evening 27/2/23</a:t>
            </a:r>
          </a:p>
          <a:p>
            <a:r>
              <a:rPr lang="en-GB" dirty="0" smtClean="0"/>
              <a:t>S2-S5 Options Process</a:t>
            </a:r>
          </a:p>
          <a:p>
            <a:r>
              <a:rPr lang="en-GB" dirty="0" smtClean="0"/>
              <a:t>BGE Parent Session 8/3/23</a:t>
            </a:r>
          </a:p>
          <a:p>
            <a:r>
              <a:rPr lang="en-GB" dirty="0" smtClean="0"/>
              <a:t>Spring Concert 27/3/23</a:t>
            </a:r>
          </a:p>
          <a:p>
            <a:r>
              <a:rPr lang="en-GB" dirty="0" smtClean="0"/>
              <a:t>Columba 1400 Leadership Academy WB 17/4/23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53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3810</TotalTime>
  <Words>182</Words>
  <Application>Microsoft Office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Wingdings 2</vt:lpstr>
      <vt:lpstr>Opulent</vt:lpstr>
      <vt:lpstr>Clydeview academy</vt:lpstr>
      <vt:lpstr>updates</vt:lpstr>
      <vt:lpstr>Updates</vt:lpstr>
      <vt:lpstr>Forthcoming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Craig Gibson</cp:lastModifiedBy>
  <cp:revision>257</cp:revision>
  <cp:lastPrinted>2021-08-10T08:15:20Z</cp:lastPrinted>
  <dcterms:created xsi:type="dcterms:W3CDTF">2019-06-07T07:16:37Z</dcterms:created>
  <dcterms:modified xsi:type="dcterms:W3CDTF">2023-01-23T11:10:02Z</dcterms:modified>
</cp:coreProperties>
</file>