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"/>
  </p:notesMasterIdLst>
  <p:sldIdLst>
    <p:sldId id="256" r:id="rId3"/>
    <p:sldId id="257" r:id="rId4"/>
  </p:sldIdLst>
  <p:sldSz cx="9906000" cy="6858000" type="A4"/>
  <p:notesSz cx="6797675" cy="9928225"/>
  <p:embeddedFontLst>
    <p:embeddedFont>
      <p:font typeface="Century Gothic" panose="020B0502020202020204" pitchFamily="34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12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27" autoAdjust="0"/>
  </p:normalViewPr>
  <p:slideViewPr>
    <p:cSldViewPr snapToGrid="0">
      <p:cViewPr varScale="1">
        <p:scale>
          <a:sx n="69" d="100"/>
          <a:sy n="69" d="100"/>
        </p:scale>
        <p:origin x="384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1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686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7" y="4715885"/>
            <a:ext cx="5438125" cy="446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8" tIns="91288" rIns="91288" bIns="9128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3534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6a36322d7_0_104:notes"/>
          <p:cNvSpPr txBox="1">
            <a:spLocks noGrp="1"/>
          </p:cNvSpPr>
          <p:nvPr>
            <p:ph type="body" idx="1"/>
          </p:nvPr>
        </p:nvSpPr>
        <p:spPr>
          <a:xfrm>
            <a:off x="679756" y="4715885"/>
            <a:ext cx="5438050" cy="446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8" tIns="91288" rIns="91288" bIns="91288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7" name="Google Shape;157;g76a36322d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8003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6a36322d7_0_0:notes"/>
          <p:cNvSpPr txBox="1">
            <a:spLocks noGrp="1"/>
          </p:cNvSpPr>
          <p:nvPr>
            <p:ph type="body" idx="1"/>
          </p:nvPr>
        </p:nvSpPr>
        <p:spPr>
          <a:xfrm>
            <a:off x="679756" y="4715885"/>
            <a:ext cx="5438050" cy="4467656"/>
          </a:xfrm>
          <a:prstGeom prst="rect">
            <a:avLst/>
          </a:prstGeom>
        </p:spPr>
        <p:txBody>
          <a:bodyPr spcFirstLastPara="1" wrap="square" lIns="91288" tIns="91288" rIns="91288" bIns="9128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g76a36322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8003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251052" y="2203053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917178" y="128985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1238250" y="1122363"/>
            <a:ext cx="7429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4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675878" y="1709738"/>
            <a:ext cx="8544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675878" y="4589464"/>
            <a:ext cx="85440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0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0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68232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682328" y="1681163"/>
            <a:ext cx="4190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682328" y="2505075"/>
            <a:ext cx="41907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5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4211340" y="987426"/>
            <a:ext cx="50148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5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5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22"/>
          <p:cNvSpPr>
            <a:spLocks noGrp="1"/>
          </p:cNvSpPr>
          <p:nvPr>
            <p:ph type="pic" idx="2"/>
          </p:nvPr>
        </p:nvSpPr>
        <p:spPr>
          <a:xfrm>
            <a:off x="4211340" y="987426"/>
            <a:ext cx="50148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5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 rot="5400000">
            <a:off x="2777363" y="-270775"/>
            <a:ext cx="4351200" cy="8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 rot="5400000">
            <a:off x="5251012" y="2203075"/>
            <a:ext cx="5811900" cy="21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917156" y="129025"/>
            <a:ext cx="5811900" cy="6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75878" y="1709738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82328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81038" y="365126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4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44"/>
            <a:ext cx="9905998" cy="684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27052" y="-527050"/>
            <a:ext cx="1951038" cy="300513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2824175" y="201550"/>
            <a:ext cx="6916800" cy="1613700"/>
          </a:xfrm>
          <a:prstGeom prst="rect">
            <a:avLst/>
          </a:prstGeom>
          <a:solidFill>
            <a:srgbClr val="FEE599"/>
          </a:solidFill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BGE </a:t>
            </a:r>
            <a:r>
              <a:rPr lang="en-GB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 </a:t>
            </a:r>
            <a:r>
              <a:rPr lang="en-GB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ome </a:t>
            </a:r>
            <a:r>
              <a:rPr lang="en-GB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earning </a:t>
            </a:r>
            <a:r>
              <a:rPr lang="en-GB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Drawing C</a:t>
            </a:r>
            <a:r>
              <a:rPr lang="en-GB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hallenge:</a:t>
            </a:r>
            <a:endParaRPr sz="18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 all </a:t>
            </a:r>
            <a:r>
              <a:rPr lang="en-GB" sz="16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images on the list.  Each one must only be </a:t>
            </a:r>
            <a:r>
              <a:rPr lang="en-GB" sz="16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5cm x 5cm </a:t>
            </a:r>
            <a:endParaRPr sz="16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use any materials you like to draw the images with, for example -pen, pencil, collage, paint, digital etc.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 them all on one sheet of A3 or several smaller sheets of A4 or A5.</a:t>
            </a:r>
            <a:endParaRPr dirty="0"/>
          </a:p>
        </p:txBody>
      </p:sp>
      <p:sp>
        <p:nvSpPr>
          <p:cNvPr id="162" name="Google Shape;162;p25"/>
          <p:cNvSpPr/>
          <p:nvPr/>
        </p:nvSpPr>
        <p:spPr>
          <a:xfrm>
            <a:off x="304700" y="2541775"/>
            <a:ext cx="1979400" cy="2304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chemeClr val="dk1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 flipH="1">
            <a:off x="2483950" y="1883075"/>
            <a:ext cx="3235500" cy="4123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1.Your hand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A character from a book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plant or flower 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own mythical creature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Yourself as a superhero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insect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Your favourite food 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8. A drinks can  or bottle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9.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zombie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10.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Something red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A building 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 Sweets 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13.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Something green 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14.Your initials in an interesting font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15. </a:t>
            </a: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weird fish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 flipH="1">
            <a:off x="5830625" y="1959275"/>
            <a:ext cx="3169500" cy="3996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16. Favourite film character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17. A song lyric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 A treasure map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19. A car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20. A bird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21. Knife and fork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22. Something that makes you laugh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23. A childhood memory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24. Something you love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25. Your eye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26. A reflection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27. A phone  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28. A cake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29. A shoe 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30. A key</a:t>
            </a:r>
            <a:endParaRPr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2843810" y="6180335"/>
            <a:ext cx="6715500" cy="379565"/>
          </a:xfrm>
          <a:prstGeom prst="rect">
            <a:avLst/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full entry will receive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MERITS!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41282">
            <a:off x="115202" y="285890"/>
            <a:ext cx="2580224" cy="166627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467900" y="2650500"/>
            <a:ext cx="1816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Try to be as detailed and accurate as you can. You must complete all 30 drawings and remember that they have to all be 5cm x 5cm.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6">
            <a:alphaModFix/>
          </a:blip>
          <a:srcRect l="5493" t="4521" r="37219" b="10161"/>
          <a:stretch/>
        </p:blipFill>
        <p:spPr>
          <a:xfrm>
            <a:off x="8295850" y="4508050"/>
            <a:ext cx="1445123" cy="1447226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7">
            <a:alphaModFix/>
          </a:blip>
          <a:srcRect t="6716"/>
          <a:stretch/>
        </p:blipFill>
        <p:spPr>
          <a:xfrm>
            <a:off x="215825" y="5040200"/>
            <a:ext cx="2068198" cy="154864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8">
            <a:alphaModFix/>
          </a:blip>
          <a:srcRect l="3585" t="19608" r="32381" b="13990"/>
          <a:stretch/>
        </p:blipFill>
        <p:spPr>
          <a:xfrm>
            <a:off x="1007178" y="1691224"/>
            <a:ext cx="1365600" cy="94620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9">
            <a:alphaModFix/>
          </a:blip>
          <a:srcRect l="2645" t="4254" r="33607" b="10479"/>
          <a:stretch/>
        </p:blipFill>
        <p:spPr>
          <a:xfrm>
            <a:off x="8375375" y="2322518"/>
            <a:ext cx="1365601" cy="117840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524000" y="-1523998"/>
            <a:ext cx="6858001" cy="990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27052" y="-527050"/>
            <a:ext cx="1951038" cy="300513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 flipH="1">
            <a:off x="5846425" y="1968300"/>
            <a:ext cx="2802000" cy="4032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16. Your front door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17. Inside your fridge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18. A smooth object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19. Something close up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20. A key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21. Something red </a:t>
            </a:r>
            <a:endParaRPr/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22. A knife and fork</a:t>
            </a:r>
            <a:endParaRPr/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23. Inside a bag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24. A mouth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25. Your eye</a:t>
            </a:r>
            <a:endParaRPr/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26. A reflection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27. An insect  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28. A journey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29. Your feet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30. Your name using an interesting font.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9448" y="1348297"/>
            <a:ext cx="2045670" cy="14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2494200" y="6318891"/>
            <a:ext cx="6729600" cy="373243"/>
          </a:xfrm>
          <a:prstGeom prst="rect">
            <a:avLst/>
          </a:prstGeom>
          <a:solidFill>
            <a:srgbClr val="FEE599"/>
          </a:solidFill>
          <a:ln w="38100" cap="flat" cmpd="sng">
            <a:solidFill>
              <a:schemeClr val="lt1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full entry will receive MERITS! 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 t="6716"/>
          <a:stretch/>
        </p:blipFill>
        <p:spPr>
          <a:xfrm>
            <a:off x="7969025" y="3876075"/>
            <a:ext cx="1772001" cy="132685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7">
            <a:alphaModFix/>
          </a:blip>
          <a:srcRect l="3585" t="19608" r="32381" b="13990"/>
          <a:stretch/>
        </p:blipFill>
        <p:spPr>
          <a:xfrm>
            <a:off x="8468163" y="5355330"/>
            <a:ext cx="1186601" cy="82217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8">
            <a:alphaModFix/>
          </a:blip>
          <a:srcRect l="14889" t="8623" r="5486" b="11305"/>
          <a:stretch/>
        </p:blipFill>
        <p:spPr>
          <a:xfrm>
            <a:off x="8468175" y="2121025"/>
            <a:ext cx="1186598" cy="1591178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 l="5493" t="4521" r="37219" b="10161"/>
          <a:stretch/>
        </p:blipFill>
        <p:spPr>
          <a:xfrm>
            <a:off x="355025" y="4749500"/>
            <a:ext cx="1819864" cy="1822525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" name="Google Shape;93;p13"/>
          <p:cNvSpPr txBox="1"/>
          <p:nvPr/>
        </p:nvSpPr>
        <p:spPr>
          <a:xfrm>
            <a:off x="2661325" y="201550"/>
            <a:ext cx="7079700" cy="16794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8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BGE </a:t>
            </a:r>
            <a:r>
              <a:rPr lang="en-GB" sz="18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Art </a:t>
            </a:r>
            <a:r>
              <a:rPr lang="en-GB" sz="1800" b="1" dirty="0">
                <a:latin typeface="Century Gothic"/>
                <a:ea typeface="Century Gothic"/>
                <a:cs typeface="Century Gothic"/>
                <a:sym typeface="Century Gothic"/>
              </a:rPr>
              <a:t>Home Learning Drawing challenge:</a:t>
            </a:r>
            <a:endParaRPr sz="18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Draw all 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30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images on the list.  Each one must only be 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5cm x 5cm </a:t>
            </a:r>
            <a:endParaRPr sz="16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indent="-285750">
              <a:buSzPts val="1600"/>
              <a:buFont typeface="Arial"/>
              <a:buChar char="•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You can use any materials you like to draw the images with, for example -pen, pencil, collage, paint, digital etc.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indent="-285750">
              <a:buSzPts val="1600"/>
              <a:buFont typeface="Century Gothic"/>
              <a:buChar char="•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Present them all on one sheet of A3 or several smaller sheets of A4 or A5.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741282">
            <a:off x="39002" y="285890"/>
            <a:ext cx="2580224" cy="16662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/>
          <p:nvPr/>
        </p:nvSpPr>
        <p:spPr>
          <a:xfrm>
            <a:off x="304699" y="2403411"/>
            <a:ext cx="2068200" cy="2227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chemeClr val="dk1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Try to be as detailed and accurate as you can. You must complete all 30 drawings and remember that they have to all be 5cm x 5cm.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3"/>
          <p:cNvSpPr txBox="1"/>
          <p:nvPr/>
        </p:nvSpPr>
        <p:spPr>
          <a:xfrm flipH="1">
            <a:off x="2494200" y="2028725"/>
            <a:ext cx="3219600" cy="3783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building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plant or flower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Something yellow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weird creature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view through a window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fragment</a:t>
            </a:r>
            <a:endParaRPr dirty="0"/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Your favourite food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 smtClean="0">
                <a:latin typeface="Century Gothic"/>
                <a:ea typeface="Century Gothic"/>
                <a:cs typeface="Century Gothic"/>
                <a:sym typeface="Century Gothic"/>
              </a:rPr>
              <a:t>Fav shoes</a:t>
            </a:r>
            <a:endParaRPr dirty="0"/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Your street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Something rough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Your hand</a:t>
            </a:r>
            <a:endParaRPr dirty="0"/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Sweets  </a:t>
            </a:r>
            <a:endParaRPr dirty="0"/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A green object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An empty space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30200">
              <a:buSzPts val="1600"/>
              <a:buFont typeface="Century Gothic"/>
              <a:buAutoNum type="arabicPeriod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Something spiky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2060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460</Words>
  <Application>Microsoft Office PowerPoint</Application>
  <PresentationFormat>A4 Paper (210x297 mm)</PresentationFormat>
  <Paragraphs>72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Century Gothic</vt:lpstr>
      <vt:lpstr>Calibri</vt:lpstr>
      <vt:lpstr>Office Theme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</dc:creator>
  <cp:lastModifiedBy>Rachel ONeill</cp:lastModifiedBy>
  <cp:revision>3</cp:revision>
  <dcterms:modified xsi:type="dcterms:W3CDTF">2020-03-17T10:25:55Z</dcterms:modified>
</cp:coreProperties>
</file>