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82A51E-D0FA-4606-BB6A-38910A84BF1A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29BDB6-3BBA-45ED-A1BD-43BF7BDFF02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pineapple&amp;source=images&amp;cd=&amp;cad=rja&amp;docid=-8OPxRWEQZwhHM&amp;tbnid=_kPGppsr-klYhM:&amp;ved=0CAUQjRw&amp;url=http://www.jucee.co.uk/peggy-pineapple&amp;ei=vhYuUZ2mMYXM0AXVpYGABQ&amp;bvm=bv.42965579,d.d2k&amp;psig=AFQjCNFzQogppumziiZHV2BuXpFtfaQ2OQ&amp;ust=136206137019150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Comic Sans MS" pitchFamily="66" charset="0"/>
              </a:rPr>
              <a:t>PINEAPPLES</a:t>
            </a:r>
            <a:endParaRPr lang="en-GB" sz="7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My favourite fruit…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1026" name="Picture 2" descr="http://www.jucee.co.uk/wp-content/themes/jucee/images/mtg-pegg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98" y="2276872"/>
            <a:ext cx="1872208" cy="291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But why are they my favourite?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3" y="1412776"/>
            <a:ext cx="3888432" cy="2726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38" y="1562544"/>
            <a:ext cx="2137149" cy="1726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53136"/>
            <a:ext cx="1790042" cy="1581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62369"/>
            <a:ext cx="2515987" cy="25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Why are they good for you?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sz="2800" b="1" dirty="0" smtClean="0">
              <a:latin typeface="Comic Sans MS" pitchFamily="66" charset="0"/>
            </a:endParaRPr>
          </a:p>
          <a:p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They’re yummy!</a:t>
            </a:r>
          </a:p>
          <a:p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Packed with Vitamin C – they’ll help you when you get the cold!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Full of juicy flavour!</a:t>
            </a:r>
          </a:p>
          <a:p>
            <a:pPr marL="0" indent="0">
              <a:buNone/>
            </a:pP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But why are they my favourite?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This is Martin </a:t>
            </a:r>
            <a:r>
              <a:rPr lang="en-GB" sz="3200" dirty="0" smtClean="0">
                <a:latin typeface="Comic Sans MS" pitchFamily="66" charset="0"/>
                <a:sym typeface="Wingdings" pitchFamily="2" charset="2"/>
              </a:rPr>
              <a:t> </a:t>
            </a:r>
            <a:endParaRPr lang="en-GB" sz="32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3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Where do you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think Martin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lives?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8196"/>
            <a:ext cx="2520280" cy="37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But why are they my favourite?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Martin is from Martinique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5779125" cy="406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7791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But why are they my favourite?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Martinique is a beautiful Caribbean island home to French speakers and spectacular beaches.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Martin would love to spend the weekend with his friends on the beach…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3718173" cy="2478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4"/>
            <a:ext cx="1047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But why are they my favourite?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omic Sans MS" pitchFamily="66" charset="0"/>
              </a:rPr>
              <a:t>Unfortunately for Martin, he’ll spend the weekend working on his father’s farm.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4002024" cy="2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But why are they my favourite?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Even though Martin is only 11 he is forced to work. This is because his dad, a farmer, does not get enough money for his pineapples. For all of the family to eat, Martin must work at a young age for free, in extreme heat, and without protection for his hands.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His dad sells </a:t>
            </a:r>
            <a:r>
              <a:rPr lang="en-GB" dirty="0" err="1" smtClean="0">
                <a:latin typeface="Comic Sans MS" pitchFamily="66" charset="0"/>
              </a:rPr>
              <a:t>fairtrade</a:t>
            </a:r>
            <a:r>
              <a:rPr lang="en-GB" dirty="0" smtClean="0">
                <a:latin typeface="Comic Sans MS" pitchFamily="66" charset="0"/>
              </a:rPr>
              <a:t/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pineapples, but 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does not make enough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money as people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are not willing to pay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for </a:t>
            </a:r>
            <a:r>
              <a:rPr lang="en-GB" dirty="0" err="1" smtClean="0">
                <a:latin typeface="Comic Sans MS" pitchFamily="66" charset="0"/>
              </a:rPr>
              <a:t>fairtrade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50659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But why are they my favourite?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Martine on the other hand, Martin’s sister, will spend the weekend skipping in the sand with her friends. Martine is allowed to enjoy her weekends because she is a girl.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76" y="2996952"/>
            <a:ext cx="2130552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38252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But why are they my favourite?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1. Do you think this is fair on Martin?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2. What could you do to make Martin smile?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3. What are the benefits for you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264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PINEAPPLES</vt:lpstr>
      <vt:lpstr>Why are they good for you?</vt:lpstr>
      <vt:lpstr>But why are they my favourite?</vt:lpstr>
      <vt:lpstr>But why are they my favourite?</vt:lpstr>
      <vt:lpstr>But why are they my favourite?</vt:lpstr>
      <vt:lpstr>But why are they my favourite?</vt:lpstr>
      <vt:lpstr>But why are they my favourite?</vt:lpstr>
      <vt:lpstr>But why are they my favourite?</vt:lpstr>
      <vt:lpstr>But why are they my favourite?</vt:lpstr>
      <vt:lpstr>But why are they my favourite?</vt:lpstr>
    </vt:vector>
  </TitlesOfParts>
  <Company>Fujitsu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PINEAPPLES</dc:title>
  <dc:creator>CookJ</dc:creator>
  <cp:lastModifiedBy>CookJ</cp:lastModifiedBy>
  <cp:revision>10</cp:revision>
  <dcterms:created xsi:type="dcterms:W3CDTF">2013-02-27T14:19:50Z</dcterms:created>
  <dcterms:modified xsi:type="dcterms:W3CDTF">2013-03-04T12:46:55Z</dcterms:modified>
</cp:coreProperties>
</file>