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5" r:id="rId6"/>
    <p:sldId id="276" r:id="rId7"/>
    <p:sldId id="261" r:id="rId8"/>
    <p:sldId id="262" r:id="rId9"/>
    <p:sldId id="273" r:id="rId10"/>
    <p:sldId id="263" r:id="rId11"/>
    <p:sldId id="265" r:id="rId12"/>
    <p:sldId id="264" r:id="rId13"/>
    <p:sldId id="266" r:id="rId14"/>
    <p:sldId id="267" r:id="rId15"/>
    <p:sldId id="268" r:id="rId16"/>
    <p:sldId id="269" r:id="rId17"/>
    <p:sldId id="270" r:id="rId18"/>
    <p:sldId id="271" r:id="rId19"/>
    <p:sldId id="272" r:id="rId20"/>
    <p:sldId id="260"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11/2/2017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11/2/2017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twinkl.co.uk/resource/t2-g-413-natural-disasters-wildfire-information-powerpoin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4874416/" TargetMode="External"/><Relationship Id="rId2" Type="http://schemas.openxmlformats.org/officeDocument/2006/relationships/hyperlink" Target="https://books.google.co.uk/books?id=ECQlDwAAQBAJ&amp;pg=PA224&amp;dq=response+to+natural+disasters+fires&amp;hl=en&amp;sa=X&amp;ved=0ahUKEwjL4tzX1ZvXAhVLY1AKHVjeC4UQ6AEIKDAA#v=onepage&amp;q=response%20to%20natural%20disasters%20fires&amp;f=fal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seed.manchester.ac.uk/research/research-with-impact/wildfire/" TargetMode="External"/><Relationship Id="rId2" Type="http://schemas.openxmlformats.org/officeDocument/2006/relationships/hyperlink" Target="http://www.bbc.co.uk/news/uk-england-berkshire-132924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Fire Microteaching PPT</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45258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a:t>
            </a:r>
          </a:p>
        </p:txBody>
      </p:sp>
      <p:sp>
        <p:nvSpPr>
          <p:cNvPr id="3" name="Content Placeholder 2"/>
          <p:cNvSpPr>
            <a:spLocks noGrp="1"/>
          </p:cNvSpPr>
          <p:nvPr>
            <p:ph idx="1"/>
          </p:nvPr>
        </p:nvSpPr>
        <p:spPr/>
        <p:txBody>
          <a:bodyPr>
            <a:normAutofit fontScale="92500" lnSpcReduction="10000"/>
          </a:bodyPr>
          <a:lstStyle/>
          <a:p>
            <a:r>
              <a:rPr lang="en-GB" dirty="0"/>
              <a:t>In areas vulnerable to fires, preparatory action needs to be taken. </a:t>
            </a:r>
          </a:p>
          <a:p>
            <a:r>
              <a:rPr lang="en-GB" dirty="0"/>
              <a:t>Areas where the risk level is greater than low will require mandatory control measures:</a:t>
            </a:r>
          </a:p>
          <a:p>
            <a:r>
              <a:rPr lang="en-GB" dirty="0"/>
              <a:t>one way to prepare for a fire is by having a fire plan/maps. This plan should have useful information to support fire fighters during the time of the incident.</a:t>
            </a:r>
          </a:p>
          <a:p>
            <a:r>
              <a:rPr lang="en-GB" dirty="0"/>
              <a:t>A fire plan/maps should only include control measures (for example fire and fuel breaks) that are relevant to putting the fire out. </a:t>
            </a:r>
          </a:p>
          <a:p>
            <a:r>
              <a:rPr lang="en-GB" dirty="0"/>
              <a:t>An effective fire map will make use of clear symbols and will avoid putting too much information.</a:t>
            </a:r>
          </a:p>
        </p:txBody>
      </p:sp>
    </p:spTree>
    <p:extLst>
      <p:ext uri="{BB962C8B-B14F-4D97-AF65-F5344CB8AC3E}">
        <p14:creationId xmlns:p14="http://schemas.microsoft.com/office/powerpoint/2010/main" val="98031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Preparation</a:t>
            </a:r>
          </a:p>
        </p:txBody>
      </p:sp>
      <p:sp>
        <p:nvSpPr>
          <p:cNvPr id="3" name="Content Placeholder 2"/>
          <p:cNvSpPr>
            <a:spLocks noGrp="1"/>
          </p:cNvSpPr>
          <p:nvPr>
            <p:ph idx="1"/>
          </p:nvPr>
        </p:nvSpPr>
        <p:spPr>
          <a:xfrm>
            <a:off x="680321" y="2336872"/>
            <a:ext cx="11061105" cy="4342223"/>
          </a:xfrm>
        </p:spPr>
        <p:txBody>
          <a:bodyPr>
            <a:normAutofit fontScale="85000" lnSpcReduction="20000"/>
          </a:bodyPr>
          <a:lstStyle/>
          <a:p>
            <a:pPr marL="0" indent="0">
              <a:buNone/>
            </a:pPr>
            <a:r>
              <a:rPr lang="en-GB" dirty="0"/>
              <a:t>The following methods are also used to prepare for fires</a:t>
            </a:r>
          </a:p>
          <a:p>
            <a:endParaRPr lang="en-GB" dirty="0"/>
          </a:p>
          <a:p>
            <a:pPr marL="0" indent="0">
              <a:buNone/>
            </a:pPr>
            <a:r>
              <a:rPr lang="en-GB" dirty="0"/>
              <a:t>Wildfire management plan</a:t>
            </a:r>
          </a:p>
          <a:p>
            <a:r>
              <a:rPr lang="en-GB" dirty="0"/>
              <a:t>The aim of this is to reduce fuel loadings and identify critical issues. The plan will include identifying hazard areas and risk factors. It will help to find appropriate control measures to reduce risk.</a:t>
            </a:r>
          </a:p>
          <a:p>
            <a:endParaRPr lang="en-GB" dirty="0"/>
          </a:p>
          <a:p>
            <a:pPr marL="0" indent="0">
              <a:buNone/>
            </a:pPr>
            <a:r>
              <a:rPr lang="en-GB" dirty="0"/>
              <a:t>Species selection</a:t>
            </a:r>
          </a:p>
          <a:p>
            <a:r>
              <a:rPr lang="en-GB" dirty="0"/>
              <a:t>- Some trees such as oak, birch, ash and alder can increase wildfire resilience. </a:t>
            </a:r>
          </a:p>
          <a:p>
            <a:pPr marL="0" indent="0">
              <a:buNone/>
            </a:pPr>
            <a:endParaRPr lang="en-GB" dirty="0"/>
          </a:p>
          <a:p>
            <a:pPr marL="0" indent="0">
              <a:buNone/>
            </a:pPr>
            <a:r>
              <a:rPr lang="en-GB" dirty="0"/>
              <a:t>Training</a:t>
            </a:r>
          </a:p>
          <a:p>
            <a:r>
              <a:rPr lang="en-GB" dirty="0"/>
              <a:t>- Those who are responsible for undertaking burning operations should have appropriate training and be able to use appropriate safety measures. If an appropriate training is provided to those who deal with these incidents then the likelihood of </a:t>
            </a:r>
            <a:r>
              <a:rPr lang="en-GB" dirty="0" err="1"/>
              <a:t>injurys</a:t>
            </a:r>
            <a:r>
              <a:rPr lang="en-GB" dirty="0"/>
              <a:t> is reduced. </a:t>
            </a:r>
          </a:p>
          <a:p>
            <a:endParaRPr lang="en-GB" dirty="0"/>
          </a:p>
        </p:txBody>
      </p:sp>
    </p:spTree>
    <p:extLst>
      <p:ext uri="{BB962C8B-B14F-4D97-AF65-F5344CB8AC3E}">
        <p14:creationId xmlns:p14="http://schemas.microsoft.com/office/powerpoint/2010/main" val="358162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Response</a:t>
            </a:r>
          </a:p>
        </p:txBody>
      </p:sp>
      <p:sp>
        <p:nvSpPr>
          <p:cNvPr id="3" name="Content Placeholder 2"/>
          <p:cNvSpPr>
            <a:spLocks noGrp="1"/>
          </p:cNvSpPr>
          <p:nvPr>
            <p:ph idx="1"/>
          </p:nvPr>
        </p:nvSpPr>
        <p:spPr/>
        <p:txBody>
          <a:bodyPr/>
          <a:lstStyle/>
          <a:p>
            <a:pPr fontAlgn="base"/>
            <a:r>
              <a:rPr lang="en-GB" dirty="0"/>
              <a:t>It is important for the fire service, government, the local community and other agencies to respond promptly when a natural fire breaks.</a:t>
            </a:r>
            <a:r>
              <a:rPr lang="en-US" dirty="0"/>
              <a:t>​</a:t>
            </a:r>
          </a:p>
          <a:p>
            <a:pPr fontAlgn="base"/>
            <a:r>
              <a:rPr lang="en-GB" dirty="0"/>
              <a:t>The main objective is to contain and prevent the fire from spreading and causing further damage. </a:t>
            </a:r>
            <a:r>
              <a:rPr lang="en-US" dirty="0"/>
              <a:t>​</a:t>
            </a:r>
          </a:p>
          <a:p>
            <a:pPr fontAlgn="base"/>
            <a:r>
              <a:rPr lang="en-GB" dirty="0"/>
              <a:t>In the UK there is one potential serious wildfire each year, the fire service responds to on average 70,000 grassland each year in the UK.</a:t>
            </a:r>
            <a:endParaRPr lang="en-US" dirty="0"/>
          </a:p>
        </p:txBody>
      </p:sp>
    </p:spTree>
    <p:extLst>
      <p:ext uri="{BB962C8B-B14F-4D97-AF65-F5344CB8AC3E}">
        <p14:creationId xmlns:p14="http://schemas.microsoft.com/office/powerpoint/2010/main" val="406859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Response</a:t>
            </a:r>
          </a:p>
        </p:txBody>
      </p:sp>
      <p:sp>
        <p:nvSpPr>
          <p:cNvPr id="3" name="Content Placeholder 2"/>
          <p:cNvSpPr>
            <a:spLocks noGrp="1"/>
          </p:cNvSpPr>
          <p:nvPr>
            <p:ph idx="1"/>
          </p:nvPr>
        </p:nvSpPr>
        <p:spPr/>
        <p:txBody>
          <a:bodyPr/>
          <a:lstStyle/>
          <a:p>
            <a:pPr fontAlgn="base"/>
            <a:r>
              <a:rPr lang="en-GB" dirty="0"/>
              <a:t>The UK response to natural fires-  The Peak District Fire Operation Group, founded in 1997 and is used a model for natural fire response throughout the UK.</a:t>
            </a:r>
            <a:r>
              <a:rPr lang="en-US" dirty="0"/>
              <a:t>​</a:t>
            </a:r>
          </a:p>
          <a:p>
            <a:pPr fontAlgn="base"/>
            <a:r>
              <a:rPr lang="en-GB" dirty="0" err="1"/>
              <a:t>Swinley</a:t>
            </a:r>
            <a:r>
              <a:rPr lang="en-GB" dirty="0"/>
              <a:t> Forest Fire response- Based on the Peak District Fire Operation Group model.</a:t>
            </a:r>
            <a:r>
              <a:rPr lang="en-US" dirty="0"/>
              <a:t>​</a:t>
            </a:r>
          </a:p>
          <a:p>
            <a:pPr fontAlgn="base"/>
            <a:r>
              <a:rPr lang="en-GB" dirty="0"/>
              <a:t>Comparison to Bhutan response to natural fire. </a:t>
            </a:r>
            <a:r>
              <a:rPr lang="en-US" dirty="0"/>
              <a:t>​</a:t>
            </a:r>
          </a:p>
          <a:p>
            <a:pPr fontAlgn="base"/>
            <a:r>
              <a:rPr lang="en-GB" dirty="0"/>
              <a:t>Bhutan investment in the fire service and limited resources to respond to a natural fire.</a:t>
            </a:r>
            <a:endParaRPr lang="en-US" dirty="0"/>
          </a:p>
          <a:p>
            <a:pPr marL="0" indent="0">
              <a:buNone/>
            </a:pPr>
            <a:endParaRPr lang="en-GB" dirty="0"/>
          </a:p>
          <a:p>
            <a:endParaRPr lang="en-GB" dirty="0"/>
          </a:p>
        </p:txBody>
      </p:sp>
    </p:spTree>
    <p:extLst>
      <p:ext uri="{BB962C8B-B14F-4D97-AF65-F5344CB8AC3E}">
        <p14:creationId xmlns:p14="http://schemas.microsoft.com/office/powerpoint/2010/main" val="285411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Recovery</a:t>
            </a:r>
          </a:p>
        </p:txBody>
      </p:sp>
      <p:sp>
        <p:nvSpPr>
          <p:cNvPr id="3" name="Content Placeholder 2"/>
          <p:cNvSpPr>
            <a:spLocks noGrp="1"/>
          </p:cNvSpPr>
          <p:nvPr>
            <p:ph idx="1"/>
          </p:nvPr>
        </p:nvSpPr>
        <p:spPr/>
        <p:txBody>
          <a:bodyPr>
            <a:normAutofit fontScale="92500" lnSpcReduction="20000"/>
          </a:bodyPr>
          <a:lstStyle/>
          <a:p>
            <a:r>
              <a:rPr lang="en-GB" dirty="0"/>
              <a:t>Maintain a ‘fire watch’ system after the fire for several hours</a:t>
            </a:r>
          </a:p>
          <a:p>
            <a:r>
              <a:rPr lang="en-GB" dirty="0"/>
              <a:t>‘Check and re-check’ for smoke, sparks or hidden embers</a:t>
            </a:r>
          </a:p>
          <a:p>
            <a:r>
              <a:rPr lang="en-GB" dirty="0"/>
              <a:t>utility restoration</a:t>
            </a:r>
          </a:p>
          <a:p>
            <a:r>
              <a:rPr lang="en-GB" dirty="0"/>
              <a:t>Cleaning up spills of hazardous  materials </a:t>
            </a:r>
          </a:p>
          <a:p>
            <a:r>
              <a:rPr lang="en-GB" dirty="0"/>
              <a:t>Search and rescue</a:t>
            </a:r>
          </a:p>
          <a:p>
            <a:r>
              <a:rPr lang="en-GB" dirty="0"/>
              <a:t>Relief efforts come from the Red Cross such as opening up shelters for victims</a:t>
            </a:r>
          </a:p>
          <a:p>
            <a:r>
              <a:rPr lang="en-GB" dirty="0"/>
              <a:t>Serving meals to families affected by fires</a:t>
            </a:r>
          </a:p>
          <a:p>
            <a:r>
              <a:rPr lang="en-GB" dirty="0"/>
              <a:t>Mental health and health services were </a:t>
            </a:r>
            <a:r>
              <a:rPr lang="en-GB" dirty="0" err="1"/>
              <a:t>pffered</a:t>
            </a:r>
            <a:r>
              <a:rPr lang="en-GB" dirty="0"/>
              <a:t> to victims if needed</a:t>
            </a:r>
          </a:p>
          <a:p>
            <a:r>
              <a:rPr lang="en-GB" dirty="0"/>
              <a:t>Relief emergency items such as tooth brush and toothpaste</a:t>
            </a:r>
          </a:p>
          <a:p>
            <a:endParaRPr lang="en-GB" dirty="0"/>
          </a:p>
        </p:txBody>
      </p:sp>
    </p:spTree>
    <p:extLst>
      <p:ext uri="{BB962C8B-B14F-4D97-AF65-F5344CB8AC3E}">
        <p14:creationId xmlns:p14="http://schemas.microsoft.com/office/powerpoint/2010/main" val="104511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Recovery</a:t>
            </a:r>
          </a:p>
        </p:txBody>
      </p:sp>
      <p:sp>
        <p:nvSpPr>
          <p:cNvPr id="3" name="Content Placeholder 2"/>
          <p:cNvSpPr>
            <a:spLocks noGrp="1"/>
          </p:cNvSpPr>
          <p:nvPr>
            <p:ph idx="1"/>
          </p:nvPr>
        </p:nvSpPr>
        <p:spPr/>
        <p:txBody>
          <a:bodyPr>
            <a:normAutofit fontScale="85000" lnSpcReduction="10000"/>
          </a:bodyPr>
          <a:lstStyle/>
          <a:p>
            <a:r>
              <a:rPr lang="en-GB" dirty="0"/>
              <a:t>an example would be that on a mountain in the distant east of cache creek the NGO government supplied £600 to the homes affected by the fire</a:t>
            </a:r>
          </a:p>
          <a:p>
            <a:r>
              <a:rPr lang="en-GB" dirty="0"/>
              <a:t>Australian communities are sympathetic and willing to help, an example would be that during the Tasmanian fires within 24hours 2500 people had donated to the cause</a:t>
            </a:r>
          </a:p>
          <a:p>
            <a:r>
              <a:rPr lang="en-GB" dirty="0"/>
              <a:t>Charities such as the Red Cross, Salvation Army, Vincent de Paul and RSPCA started appeals for the victims of the wildfires.</a:t>
            </a:r>
          </a:p>
          <a:p>
            <a:r>
              <a:rPr lang="en-GB" dirty="0"/>
              <a:t>The community responded to wildfires through the help of volunteers such as local fireguard groups</a:t>
            </a:r>
          </a:p>
          <a:p>
            <a:r>
              <a:rPr lang="en-GB" dirty="0"/>
              <a:t>The NSW National Parks and Wildlife Service and Victorian Department of Sustainability and Environment are such examples of service’s that the government have made in order to help with bushfires.</a:t>
            </a:r>
          </a:p>
          <a:p>
            <a:endParaRPr lang="en-GB" dirty="0"/>
          </a:p>
          <a:p>
            <a:endParaRPr lang="en-GB" dirty="0"/>
          </a:p>
          <a:p>
            <a:endParaRPr lang="en-GB" dirty="0"/>
          </a:p>
        </p:txBody>
      </p:sp>
    </p:spTree>
    <p:extLst>
      <p:ext uri="{BB962C8B-B14F-4D97-AF65-F5344CB8AC3E}">
        <p14:creationId xmlns:p14="http://schemas.microsoft.com/office/powerpoint/2010/main" val="290733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News Coverage</a:t>
            </a:r>
          </a:p>
        </p:txBody>
      </p:sp>
      <p:sp>
        <p:nvSpPr>
          <p:cNvPr id="3" name="Content Placeholder 2"/>
          <p:cNvSpPr>
            <a:spLocks noGrp="1"/>
          </p:cNvSpPr>
          <p:nvPr>
            <p:ph idx="1"/>
          </p:nvPr>
        </p:nvSpPr>
        <p:spPr/>
        <p:txBody>
          <a:bodyPr/>
          <a:lstStyle/>
          <a:p>
            <a:r>
              <a:rPr lang="en-GB" dirty="0"/>
              <a:t>A wildfire that was recently covered by news outlets, was the mass wildfire of Los Angeles that took place October 2017. </a:t>
            </a:r>
          </a:p>
          <a:p>
            <a:r>
              <a:rPr lang="en-GB" dirty="0"/>
              <a:t>The incident was covered globally by most major news outlets. It was the biggest wildfire in US history, with more than 40 fatalities and a loss of over 5% of homes.</a:t>
            </a:r>
          </a:p>
          <a:p>
            <a:r>
              <a:rPr lang="en-GB" dirty="0"/>
              <a:t> The wildfire was reported about on a global scale.</a:t>
            </a:r>
          </a:p>
        </p:txBody>
      </p:sp>
    </p:spTree>
    <p:extLst>
      <p:ext uri="{BB962C8B-B14F-4D97-AF65-F5344CB8AC3E}">
        <p14:creationId xmlns:p14="http://schemas.microsoft.com/office/powerpoint/2010/main" val="2172282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News Coverage</a:t>
            </a:r>
          </a:p>
        </p:txBody>
      </p:sp>
      <p:sp>
        <p:nvSpPr>
          <p:cNvPr id="3" name="Content Placeholder 2"/>
          <p:cNvSpPr>
            <a:spLocks noGrp="1"/>
          </p:cNvSpPr>
          <p:nvPr>
            <p:ph idx="1"/>
          </p:nvPr>
        </p:nvSpPr>
        <p:spPr/>
        <p:txBody>
          <a:bodyPr/>
          <a:lstStyle/>
          <a:p>
            <a:r>
              <a:rPr lang="en-GB" dirty="0"/>
              <a:t>On 8th June 2017, a wildfire broke out in South Africa, that killed 9 people and damaged hundreds of homes.</a:t>
            </a:r>
          </a:p>
          <a:p>
            <a:r>
              <a:rPr lang="en-GB" dirty="0"/>
              <a:t>Around 8,000 people had to be evacuated from the town just outside of Cape Town. </a:t>
            </a:r>
          </a:p>
          <a:p>
            <a:r>
              <a:rPr lang="en-GB" dirty="0"/>
              <a:t> Whilst this was reported on news outlets such as CNN and BBC, it wasn’t reported on as much of a global scale as the wildfire in LA. </a:t>
            </a:r>
          </a:p>
          <a:p>
            <a:endParaRPr lang="en-GB" dirty="0"/>
          </a:p>
        </p:txBody>
      </p:sp>
    </p:spTree>
    <p:extLst>
      <p:ext uri="{BB962C8B-B14F-4D97-AF65-F5344CB8AC3E}">
        <p14:creationId xmlns:p14="http://schemas.microsoft.com/office/powerpoint/2010/main" val="250317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For Excellence :E’s &amp; O’s</a:t>
            </a:r>
          </a:p>
        </p:txBody>
      </p:sp>
      <p:sp>
        <p:nvSpPr>
          <p:cNvPr id="3" name="Content Placeholder 2"/>
          <p:cNvSpPr>
            <a:spLocks noGrp="1"/>
          </p:cNvSpPr>
          <p:nvPr>
            <p:ph idx="1"/>
          </p:nvPr>
        </p:nvSpPr>
        <p:spPr>
          <a:xfrm>
            <a:off x="680321" y="2336872"/>
            <a:ext cx="9613861" cy="4309733"/>
          </a:xfrm>
        </p:spPr>
        <p:txBody>
          <a:bodyPr>
            <a:normAutofit fontScale="85000" lnSpcReduction="20000"/>
          </a:bodyPr>
          <a:lstStyle/>
          <a:p>
            <a:r>
              <a:rPr lang="en-GB" dirty="0"/>
              <a:t>SOC 2-07b – I can describe the physical processes of a natural disaster and discuss its impact on people and the landscape.</a:t>
            </a:r>
          </a:p>
          <a:p>
            <a:pPr marL="0" indent="0">
              <a:buNone/>
            </a:pPr>
            <a:endParaRPr lang="en-GB" dirty="0"/>
          </a:p>
          <a:p>
            <a:r>
              <a:rPr lang="en-GB" dirty="0"/>
              <a:t>SOC 2-12a – By comparing my local area with a contrasting area </a:t>
            </a:r>
            <a:r>
              <a:rPr lang="en-GB" dirty="0" err="1"/>
              <a:t>outwith</a:t>
            </a:r>
            <a:r>
              <a:rPr lang="en-GB" dirty="0"/>
              <a:t> Britain, I can investigate the main features of weather and climate, discussing the impact on living things.</a:t>
            </a:r>
          </a:p>
          <a:p>
            <a:pPr marL="0" indent="0">
              <a:buNone/>
            </a:pPr>
            <a:endParaRPr lang="en-GB" dirty="0"/>
          </a:p>
          <a:p>
            <a:r>
              <a:rPr lang="en-GB" dirty="0"/>
              <a:t>2</a:t>
            </a:r>
            <a:r>
              <a:rPr lang="en-GB" baseline="30000" dirty="0"/>
              <a:t>nd</a:t>
            </a:r>
            <a:r>
              <a:rPr lang="en-GB" dirty="0"/>
              <a:t> level – Primary 5-7 (Some appropriate resources available on sites such as </a:t>
            </a:r>
            <a:r>
              <a:rPr lang="en-GB" dirty="0" err="1">
                <a:hlinkClick r:id="rId2"/>
              </a:rPr>
              <a:t>Twinkl</a:t>
            </a:r>
            <a:r>
              <a:rPr lang="en-GB" dirty="0"/>
              <a:t>)</a:t>
            </a:r>
          </a:p>
          <a:p>
            <a:endParaRPr lang="en-GB" dirty="0"/>
          </a:p>
          <a:p>
            <a:r>
              <a:rPr lang="en-GB" dirty="0"/>
              <a:t>Could be taught through: research &amp; reporting, appropriate videos, </a:t>
            </a:r>
            <a:r>
              <a:rPr lang="en-GB" dirty="0" err="1"/>
              <a:t>powerpoints</a:t>
            </a:r>
            <a:r>
              <a:rPr lang="en-GB" dirty="0"/>
              <a:t>, appropriate news coverage. </a:t>
            </a:r>
          </a:p>
          <a:p>
            <a:endParaRPr lang="en-GB" dirty="0"/>
          </a:p>
          <a:p>
            <a:r>
              <a:rPr lang="en-GB" dirty="0"/>
              <a:t>Can tie into literacy/numeracy through written activities and data handling.</a:t>
            </a:r>
          </a:p>
        </p:txBody>
      </p:sp>
    </p:spTree>
    <p:extLst>
      <p:ext uri="{BB962C8B-B14F-4D97-AF65-F5344CB8AC3E}">
        <p14:creationId xmlns:p14="http://schemas.microsoft.com/office/powerpoint/2010/main" val="254217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Teaching Disasters: Considerations</a:t>
            </a:r>
          </a:p>
        </p:txBody>
      </p:sp>
      <p:sp>
        <p:nvSpPr>
          <p:cNvPr id="3" name="Content Placeholder 2"/>
          <p:cNvSpPr>
            <a:spLocks noGrp="1"/>
          </p:cNvSpPr>
          <p:nvPr>
            <p:ph idx="1"/>
          </p:nvPr>
        </p:nvSpPr>
        <p:spPr/>
        <p:txBody>
          <a:bodyPr>
            <a:normAutofit fontScale="92500"/>
          </a:bodyPr>
          <a:lstStyle/>
          <a:p>
            <a:r>
              <a:rPr lang="en-GB" dirty="0"/>
              <a:t>Supervise research (providing appropriate sites)</a:t>
            </a:r>
          </a:p>
          <a:p>
            <a:pPr marL="0" indent="0">
              <a:buNone/>
            </a:pPr>
            <a:endParaRPr lang="en-GB" dirty="0"/>
          </a:p>
          <a:p>
            <a:r>
              <a:rPr lang="en-GB" dirty="0"/>
              <a:t>Be aware of your class and what is appropriate for their level.</a:t>
            </a:r>
          </a:p>
          <a:p>
            <a:pPr marL="0" indent="0">
              <a:buNone/>
            </a:pPr>
            <a:endParaRPr lang="en-GB" dirty="0"/>
          </a:p>
          <a:p>
            <a:r>
              <a:rPr lang="en-GB" dirty="0"/>
              <a:t>Consider aspects which children might find frightening or unsettling.</a:t>
            </a:r>
          </a:p>
          <a:p>
            <a:pPr marL="0" indent="0">
              <a:buNone/>
            </a:pPr>
            <a:endParaRPr lang="en-GB" dirty="0"/>
          </a:p>
          <a:p>
            <a:r>
              <a:rPr lang="en-GB" dirty="0"/>
              <a:t>Try not to focus too much on human casualty aspects – acknowledge, but direct focus towards other aspects (i.e. cost, land impact, early warning systems etc)</a:t>
            </a:r>
          </a:p>
          <a:p>
            <a:endParaRPr lang="en-GB" dirty="0"/>
          </a:p>
          <a:p>
            <a:endParaRPr lang="en-GB" dirty="0"/>
          </a:p>
        </p:txBody>
      </p:sp>
    </p:spTree>
    <p:extLst>
      <p:ext uri="{BB962C8B-B14F-4D97-AF65-F5344CB8AC3E}">
        <p14:creationId xmlns:p14="http://schemas.microsoft.com/office/powerpoint/2010/main" val="20134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as A Natural Hazard</a:t>
            </a:r>
          </a:p>
        </p:txBody>
      </p:sp>
      <p:sp>
        <p:nvSpPr>
          <p:cNvPr id="3" name="Content Placeholder 2"/>
          <p:cNvSpPr>
            <a:spLocks noGrp="1"/>
          </p:cNvSpPr>
          <p:nvPr>
            <p:ph idx="1"/>
          </p:nvPr>
        </p:nvSpPr>
        <p:spPr/>
        <p:txBody>
          <a:bodyPr>
            <a:normAutofit lnSpcReduction="10000"/>
          </a:bodyPr>
          <a:lstStyle/>
          <a:p>
            <a:r>
              <a:rPr lang="en-GB" dirty="0"/>
              <a:t>“A large destructive fire that spreads quickly over woodland or bush” (Oxford Dictionary) </a:t>
            </a:r>
          </a:p>
          <a:p>
            <a:r>
              <a:rPr lang="en-GB" dirty="0"/>
              <a:t>Start in rural – migrate to rural urban fringes = effect on buildings, people and environment. </a:t>
            </a:r>
          </a:p>
          <a:p>
            <a:pPr marL="0" indent="0">
              <a:buNone/>
            </a:pPr>
            <a:endParaRPr lang="en-GB" dirty="0"/>
          </a:p>
          <a:p>
            <a:pPr marL="0" indent="0">
              <a:buNone/>
            </a:pPr>
            <a:r>
              <a:rPr lang="en-GB" dirty="0"/>
              <a:t>Causes of fire </a:t>
            </a:r>
          </a:p>
          <a:p>
            <a:r>
              <a:rPr lang="en-GB" dirty="0"/>
              <a:t>high temp + drought + lightning/arson = uncontrolled fire </a:t>
            </a:r>
          </a:p>
          <a:p>
            <a:r>
              <a:rPr lang="en-GB" dirty="0"/>
              <a:t>Everywhere except Antarctica </a:t>
            </a:r>
          </a:p>
          <a:p>
            <a:r>
              <a:rPr lang="en-GB" dirty="0"/>
              <a:t>Australia most prone to fire – average 2000 wildfires a year </a:t>
            </a:r>
          </a:p>
          <a:p>
            <a:endParaRPr lang="en-GB" dirty="0"/>
          </a:p>
        </p:txBody>
      </p:sp>
    </p:spTree>
    <p:extLst>
      <p:ext uri="{BB962C8B-B14F-4D97-AF65-F5344CB8AC3E}">
        <p14:creationId xmlns:p14="http://schemas.microsoft.com/office/powerpoint/2010/main" val="404095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a:xfrm>
            <a:off x="680320" y="2283864"/>
            <a:ext cx="9868409" cy="4381979"/>
          </a:xfrm>
        </p:spPr>
        <p:txBody>
          <a:bodyPr>
            <a:normAutofit fontScale="77500" lnSpcReduction="20000"/>
          </a:bodyPr>
          <a:lstStyle/>
          <a:p>
            <a:r>
              <a:rPr lang="en-GB" dirty="0"/>
              <a:t>AJ+. (2015). </a:t>
            </a:r>
            <a:r>
              <a:rPr lang="en-GB" i="1" u="sng" dirty="0"/>
              <a:t>Wildfires Start Strong Thanks To Record-Breaking Heat</a:t>
            </a:r>
            <a:r>
              <a:rPr lang="en-GB" dirty="0"/>
              <a:t>. [Online Video]. 30 September 2015. Available from: </a:t>
            </a:r>
            <a:r>
              <a:rPr lang="en-GB" u="sng" dirty="0"/>
              <a:t>https://www.youtube.com/watch?v=Et8seg5aSjI</a:t>
            </a:r>
            <a:r>
              <a:rPr lang="en-GB" dirty="0"/>
              <a:t>. [Accessed: 31 October 2017].</a:t>
            </a:r>
          </a:p>
          <a:p>
            <a:r>
              <a:rPr lang="en-GB" dirty="0"/>
              <a:t>Chan, E. (2017) Public Health Humanitarians Response to Natural Disasters. [online] Available:    </a:t>
            </a:r>
            <a:r>
              <a:rPr lang="en-GB" dirty="0">
                <a:hlinkClick r:id="rId2"/>
              </a:rPr>
              <a:t>https://books.google.co.uk/books?id=ECQlDwAAQBAJ&amp;pg=PA224&amp;dq=response+to+natural+disasters+fires&amp;hl=en&amp;sa=X&amp;ved=0ahUKEwjL4tzX1ZvXAhVLY1AKHVjeC4UQ6AEIKDAA#v=onepage&amp;q=response%20to%20natural%2</a:t>
            </a:r>
            <a:endParaRPr lang="en-GB" u="sng" dirty="0"/>
          </a:p>
          <a:p>
            <a:r>
              <a:rPr lang="en-GB" dirty="0"/>
              <a:t>Education Scotland (2004). </a:t>
            </a:r>
            <a:r>
              <a:rPr lang="en-GB" i="1" dirty="0"/>
              <a:t>A Curriculum for Excellence</a:t>
            </a:r>
            <a:r>
              <a:rPr lang="en-GB" dirty="0"/>
              <a:t>. Edinburgh: Scottish Government</a:t>
            </a:r>
          </a:p>
          <a:p>
            <a:r>
              <a:rPr lang="en-GB" dirty="0" err="1"/>
              <a:t>Gazzard</a:t>
            </a:r>
            <a:r>
              <a:rPr lang="en-GB" dirty="0"/>
              <a:t>, R. </a:t>
            </a:r>
            <a:r>
              <a:rPr lang="en-GB" dirty="0" err="1"/>
              <a:t>McMorrow</a:t>
            </a:r>
            <a:r>
              <a:rPr lang="en-GB" dirty="0"/>
              <a:t>, J. </a:t>
            </a:r>
            <a:r>
              <a:rPr lang="en-GB" dirty="0" err="1"/>
              <a:t>Alyen</a:t>
            </a:r>
            <a:r>
              <a:rPr lang="en-GB" dirty="0"/>
              <a:t>, J. (2016) Wildfires Policy and Management in England [online] Available: </a:t>
            </a:r>
            <a:r>
              <a:rPr lang="en-GB" dirty="0">
                <a:hlinkClick r:id="rId3"/>
              </a:rPr>
              <a:t>https://www.ncbi.nlm.nih.gov/pmc/articles/PMC4874416/</a:t>
            </a:r>
            <a:r>
              <a:rPr lang="en-GB" dirty="0"/>
              <a:t> [accessed 31 October 2017]</a:t>
            </a:r>
            <a:r>
              <a:rPr lang="en-US" dirty="0"/>
              <a:t>​</a:t>
            </a:r>
          </a:p>
          <a:p>
            <a:r>
              <a:rPr lang="en-GB" dirty="0"/>
              <a:t>Kendra Pierre-Louis. 2017. </a:t>
            </a:r>
            <a:r>
              <a:rPr lang="en-GB" i="1" u="sng" dirty="0"/>
              <a:t>This is how much of the world is currently on fire</a:t>
            </a:r>
            <a:r>
              <a:rPr lang="en-GB" u="sng" dirty="0"/>
              <a:t>.</a:t>
            </a:r>
            <a:r>
              <a:rPr lang="en-GB" dirty="0"/>
              <a:t> [ONLINE] Available at: </a:t>
            </a:r>
            <a:r>
              <a:rPr lang="en-GB" u="sng" dirty="0"/>
              <a:t>https://www.popsci.com/global-wildfire-maps</a:t>
            </a:r>
            <a:r>
              <a:rPr lang="en-GB" dirty="0"/>
              <a:t>. [Accessed 2 November 2017].</a:t>
            </a:r>
          </a:p>
          <a:p>
            <a:endParaRPr lang="en-GB" dirty="0"/>
          </a:p>
          <a:p>
            <a:endParaRPr lang="en-GB" dirty="0"/>
          </a:p>
          <a:p>
            <a:endParaRPr lang="en-GB" dirty="0"/>
          </a:p>
        </p:txBody>
      </p:sp>
    </p:spTree>
    <p:extLst>
      <p:ext uri="{BB962C8B-B14F-4D97-AF65-F5344CB8AC3E}">
        <p14:creationId xmlns:p14="http://schemas.microsoft.com/office/powerpoint/2010/main" val="413033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fontScale="92500" lnSpcReduction="10000"/>
          </a:bodyPr>
          <a:lstStyle/>
          <a:p>
            <a:r>
              <a:rPr lang="en-GB" dirty="0"/>
              <a:t>Natural Disasters Association (2017) Natural Hazards: Wildfire [Online] Available at: http://www.n-d-a.org/fire.php [Accessed: 31/10/2017]</a:t>
            </a:r>
          </a:p>
          <a:p>
            <a:r>
              <a:rPr lang="en-GB" dirty="0"/>
              <a:t>Petra </a:t>
            </a:r>
            <a:r>
              <a:rPr lang="en-GB" dirty="0" err="1"/>
              <a:t>Tschakert</a:t>
            </a:r>
            <a:r>
              <a:rPr lang="en-GB" dirty="0"/>
              <a:t> et al. 2017. </a:t>
            </a:r>
            <a:r>
              <a:rPr lang="en-GB" i="1" u="sng" dirty="0"/>
              <a:t>Penn State - College of Earth and Mineral Science</a:t>
            </a:r>
            <a:r>
              <a:rPr lang="en-GB" u="sng" dirty="0"/>
              <a:t>. </a:t>
            </a:r>
            <a:r>
              <a:rPr lang="en-GB" dirty="0"/>
              <a:t>[ONLINE] Available at: </a:t>
            </a:r>
            <a:r>
              <a:rPr lang="en-GB" u="sng" dirty="0"/>
              <a:t>https://www.e-education.psu.edu/geog30/node/379</a:t>
            </a:r>
            <a:r>
              <a:rPr lang="en-GB" dirty="0"/>
              <a:t>. [Accessed 2 November 2017].</a:t>
            </a:r>
          </a:p>
          <a:p>
            <a:pPr fontAlgn="base"/>
            <a:r>
              <a:rPr lang="en-GB" dirty="0" err="1"/>
              <a:t>Swinley</a:t>
            </a:r>
            <a:r>
              <a:rPr lang="en-GB" dirty="0"/>
              <a:t> Forest Fire ‘Largest in Berkshire’s history’. (</a:t>
            </a:r>
            <a:r>
              <a:rPr lang="en-GB" dirty="0" err="1"/>
              <a:t>n.d.</a:t>
            </a:r>
            <a:r>
              <a:rPr lang="en-GB" dirty="0"/>
              <a:t>) [online] Available: </a:t>
            </a:r>
            <a:r>
              <a:rPr lang="en-GB" dirty="0">
                <a:hlinkClick r:id="rId2"/>
              </a:rPr>
              <a:t>http://www.bbc.co.uk/news/uk-england-berkshire-13292400</a:t>
            </a:r>
            <a:r>
              <a:rPr lang="en-GB" dirty="0"/>
              <a:t> [accessed 31 October 2017]</a:t>
            </a:r>
            <a:r>
              <a:rPr lang="en-US" dirty="0"/>
              <a:t>​</a:t>
            </a:r>
            <a:endParaRPr lang="en-GB" dirty="0"/>
          </a:p>
          <a:p>
            <a:pPr fontAlgn="base"/>
            <a:r>
              <a:rPr lang="en-GB" dirty="0"/>
              <a:t>Wildfires officially recognised as a major UK hazard. (</a:t>
            </a:r>
            <a:r>
              <a:rPr lang="en-GB" dirty="0" err="1"/>
              <a:t>n.d.</a:t>
            </a:r>
            <a:r>
              <a:rPr lang="en-GB" dirty="0"/>
              <a:t>) [online] Available:  </a:t>
            </a:r>
            <a:r>
              <a:rPr lang="en-GB" dirty="0">
                <a:hlinkClick r:id="rId3"/>
              </a:rPr>
              <a:t>http://www.seed.manchester.ac.uk/research/research-with-impact/wildfire/</a:t>
            </a:r>
            <a:r>
              <a:rPr lang="en-GB" dirty="0"/>
              <a:t> [accessed 31 October 2017]</a:t>
            </a:r>
            <a:r>
              <a:rPr lang="en-US" dirty="0"/>
              <a:t>​</a:t>
            </a:r>
          </a:p>
          <a:p>
            <a:endParaRPr lang="en-GB" dirty="0"/>
          </a:p>
        </p:txBody>
      </p:sp>
    </p:spTree>
    <p:extLst>
      <p:ext uri="{BB962C8B-B14F-4D97-AF65-F5344CB8AC3E}">
        <p14:creationId xmlns:p14="http://schemas.microsoft.com/office/powerpoint/2010/main" val="251933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Scientific B/G</a:t>
            </a:r>
          </a:p>
        </p:txBody>
      </p:sp>
      <p:sp>
        <p:nvSpPr>
          <p:cNvPr id="3" name="Content Placeholder 2"/>
          <p:cNvSpPr>
            <a:spLocks noGrp="1"/>
          </p:cNvSpPr>
          <p:nvPr>
            <p:ph idx="1"/>
          </p:nvPr>
        </p:nvSpPr>
        <p:spPr/>
        <p:txBody>
          <a:bodyPr>
            <a:normAutofit fontScale="92500" lnSpcReduction="10000"/>
          </a:bodyPr>
          <a:lstStyle/>
          <a:p>
            <a:pPr fontAlgn="base"/>
            <a:r>
              <a:rPr lang="en-GB" dirty="0"/>
              <a:t>Some places in the world are extremely prone to fire, some countries live within the ring of fire. (See picture)</a:t>
            </a:r>
            <a:r>
              <a:rPr lang="en-US" dirty="0"/>
              <a:t>​</a:t>
            </a:r>
          </a:p>
          <a:p>
            <a:pPr fontAlgn="base"/>
            <a:r>
              <a:rPr lang="en-GB" dirty="0"/>
              <a:t>We are better at preparing for natural fires such as a forest fire due to concise weather exports that indicates if it is to be too warm which could cause a fire.</a:t>
            </a:r>
            <a:r>
              <a:rPr lang="en-US" dirty="0"/>
              <a:t>​</a:t>
            </a:r>
          </a:p>
          <a:p>
            <a:pPr fontAlgn="base"/>
            <a:r>
              <a:rPr lang="en-GB" dirty="0"/>
              <a:t>The equipment we have is now more advanced meaning if a fire was to break out we have better chance of putting it out quickly</a:t>
            </a:r>
            <a:r>
              <a:rPr lang="en-US" dirty="0"/>
              <a:t>​</a:t>
            </a:r>
          </a:p>
          <a:p>
            <a:pPr fontAlgn="base"/>
            <a:r>
              <a:rPr lang="en-GB" dirty="0"/>
              <a:t>Although fire still devastates millions each year, we have decreased significantly from the 1900 were equipment and technology was not as advanced as it is today causing more widespread disruption and more loss of lives.</a:t>
            </a:r>
            <a:endParaRPr lang="en-US" dirty="0"/>
          </a:p>
        </p:txBody>
      </p:sp>
    </p:spTree>
    <p:extLst>
      <p:ext uri="{BB962C8B-B14F-4D97-AF65-F5344CB8AC3E}">
        <p14:creationId xmlns:p14="http://schemas.microsoft.com/office/powerpoint/2010/main" val="399977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Scientific Background</a:t>
            </a:r>
          </a:p>
        </p:txBody>
      </p:sp>
      <p:sp>
        <p:nvSpPr>
          <p:cNvPr id="4" name="AutoShape 2" descr="data:image/png;base64,%20iVBORw0KGgoAAAANSUhEUgAAApIAAAHdCAYAAAHZaanUAAAAAXNSR0IArs4c6QAAAARnQU1BAACxjwv8YQUAAAAJcEhZcwAADsMAAA7DAcdvqGQAAP+lSURBVHhe7F0FmBTHEq5zV86Aw909geCBoCFIsBASAsEhWPDgJAQSQnB3d3e3IMHd3Z3Dzna3Xv89M3dzy55ykEve/vP1TnePbE9PTXV1d3UVcQpA//79+erVq2oqcejTp48aYz516pQa+2dgSykAr169okuXLsl4RESE3APz5s0jNzc3KlasGF28eJF+/vlnmd+uXTvatWuXjGt52jm4PnPmzDLvQ8MGNarGUwRMJhPZ2lp+x3EdSwlIcZX5b0aCX/Pr16/p77//pt27d6s5sePFixdqjOjgwYNqzDJu3rypxhRcv36dIiMjZfzGjRv04MEDGY8N+/fvV2NET548kXtQMPDo0SO5Bx4+fBiVr+HkyZN0+/ZtNaVA8F2ZD2jH7t27RydOnJBxwPyaKIAy48Pdu3d52LBhaor51q1bakwBbuPo6BjVAGzbtk3uv//+e3nMHMuXL+eQkBA1paBFixZ89OhR9vPz45o1a8q89u3byz3uMXXqVD5y5IhM29vbR90X/2lnZ8dFihThpUuXcoECBTg8PFweK1iwoDxXw549e1hUsIyXKVOGGzVq9Fb5vvnmG7lftGgRDx06lMuWLSvPKVWqFFesWFEeiw3WzzwZEfWZo+V8+vSpmrIiKbAdOXKkFCsaN25M165dU7OtSAw0cS7FfOZXrlyRjZvgf+Tg4EBfffWVeiTlA5Up2ozkr8zVq1dTQEAA7du3j2rUqEH7du6jkVtGUsX0FenuvbskmLo8RzB29YrY0aNHD1q3bp2aiglICRkzZqLHjx/R5cuXSTRa6pGEY/78+bRq1SrKkCED/fbbb2pu4qFVZrJ0J48dPcb5tuSTcaPRyGfPnhXhnExPmTKFe/XqxXNnz5Vpc6A1thSEyMODBg1Sz7IMrdWODeimWsLQIb+x0eDFpNvKz3bhiAiDekZMHDhwQI1ZhlYOi5UZGhqqxhT8+GNfZpMj24nG30OE8g/Lc6fWndinpA+XvlOap4+dzqN/H80lfyrJl6+N4xWLarDo5nGJEiW4bo36LOQ7zps7L9f9qq4suG9GX/XOzJ06dXqrIi9cuBBrRejhVZbYxjmUbR1NXKp2IItuqXokGkeObOfDew/L/80yKpfca5uNyU6Xit5QLcfNKrugwVvmI3jW8+Jc43Lx4lWLuez9sqIyI/BX8misyJDaV8qDpQaUYhuj+GNxtocITvO+k3H/6wXkH6XyYi79qoSMy22J8qdaOHnsBM+YMYPFZ8Wdn3bm7JwBt4+CVonmKFXqFQ8ZMkRNxQT+3wa3F/Ce2Z6zm5z4h7bllf8X+VEhCVt8V+WMTKXE5H+MEBStVqanp6fIwAHiw4cPy8z69evLvej1sMFg4BET+3CqbY1Y8BUePXo0jxo1itOkySiumc0O4wKYlovrexOnm5uOabKITxdhIfGCOXbyPhpmTx8gKNxZ3tMcRYsWVWOx486dO3Jva6tUVOfO3fmzzypx3+592fe+L9Nu8b+6zVYX95nQTZdK+PYmIlDUy3TetWskHzo0Wf7/R+uy8ID+AwRLM8l0nJ+5OSpUqKDG3gbRGvlgfh3qK39/TyuGsqVa7SYqr7AcYsv+JLOSqz40+GlC0bZtW/Fy38j4Dz/8wAsWLODlS1co9zPbXPxC2DHCVZeTgG2mLq5uK8PT8nfffSf/U0OQ0V/2xtq0aaPmxFOZom+qxhIGIlC3+Ow795KVuTk8WJA+8e07ottnYfvy9Zfcc1BPbvOwkXqH+IHGKCwsTMRsOKPRRexRdOV+2j6ubbv4NHFeuNFNpk+dPs4lX5YUeQr9vjG6Kvcx2XM+g4fMCxV80laky14qK47FDq0yk000cnPbQm/efEb0xkamfz2ThvqE3yNjSaZ+/QcJOfKC6GV1EEcKU+amVanVl+mpe/Vp8tyE4pdf7Oinn0yEf/ixazsaPnycckCgXbu2lD5jZvq402iyO/4DXT8fSIUKFSLRx6YGDRrIcyDD9grsQz/fHSjT5nByuknZslWXcfkUt4lOh5whV1cX8vLyIl9fX3nMHMksZzL592hAj4ctIdolCsUOFFZOEOk9A82eDXmRKF1EIN12fEDtf2hPY8aMUa9LDJSXhP/C9Z988gm5uLjQjes1aP8BosGD7tCWrauocuXK5JbqNb146EanT5+WV9iYwkVNorkSsmAssOFIynmtItm9FF3qui506tnHlC9oh3o0biSrnAngszg8Jq2IodEhfvlS+fyGPBINlNhW7PDm27f9cGqSULduXZ4xcw5/z/4iFV1sIXSz6BLzmjVrhURwQuTgmA2fP39eSgjHz95kQ7i3+Hyd5LHn56vIfFNFB8HOznHkt6LhMrir1xGbJAvBp1tUSBK/cHDexzIdF6I+cwjUM2fOlON96FUUKVJEre/E4/SpE3T4aEEK2+ROrau+oaxfedGV7s9pySdO5BjqRl9881g9M3F4HRpB165cVFPRQE/r8ePHtHz5ckkdQgqR+TZGEzm7n6XQ0Lwynfvjj+nSypWUo1IloqUio67MJtMKF+KmDmT37AUViUxNRx3ugURJiMVkY6N9CfEjmT/zmFglCnLpc3fquualmkPUqlVrmjx5knz9iQHOP3PmjJqKG/b29iTELhnPnTu3YDGz5SAOKiZ3njwyXw/jT15kl+sFuTUz0JsIZQDNwQGVQySkBxo/frzMe/bsGfn4+Mi4JWiVmeCR9okTJ6qx+JH62DFy3amMlgPgXQUK5KdmzZqR6NmouQlDQisSjYuQmdUUkejSkpBdKY+oRFQsFyyoHlHQqUsXshkRSvQ1U61X6UWD9hPt2rVbViSgVSQQV0Xq8d5GjU6dvUA5l31BBwwX6eOf8ObEK9cBD4uHjA2//PKLaLl/ogs7lEYg0t+fHB49okjxaUtYKHbefPmoXt268oWhcnPlyqUeUSEoNLJgZnI4dkUmz4vPP2fHvylibzpyHB9z+iQxSPYGKC60aNUuqtczbdo0KXAnFLPQG1OqLkYwWcj7rqQTv+ikdFUxBWKOjUvm84sXL9WUgunTp7OJHbhTr65qDvOXX36pxiwDz4LxBg2J6gElB9atW8fHjl1mx3zX2TjCU+QQ37hxQzkYDwxGXy4rKkvQE78pUiRGBeqD8ZIv8wI1HQvOnVNGszToezIA5rcwSGMODKL89ddfakpB37595f6DVyYw89ZoNi105hDRC8ksKgh/b1zioRxMLPQVOU+EzcFsGpCF3xzLrZ6QMPT4fRNPmDCBN2/ezPYOzM+fP5f5vXv3lvuE4B+pTMNqDzas8BIxSJ7E+0WIvCu6eaIyZsycpZyUAOATy/w0q4gpXcERQ5lr16rNxv2JfzE9evTgrXO+VhIvqknKxSwmxmU7duzIvw97JD5rIzdv3jyqovXAcOE/Upm8yJZNkfac1uguK8FWCNdOL5Q+s+mSEKrj+DzNMfbkgBjE6d9+OYd3QqchGm/eKAMjAB46LmD89KuvvuKnT5/K9M2bN+UelcqPvfnXX5WhwK+/ViteBV7sP1KZo38ewi7ju8iHv38/QqkIWQQ1LHOT5yUEmzZsY9+nGdm/2l/sqF4feR+9o5iV+C7o0lVplObMmSP3eugVzZJUmUIEkG8C5J9ULBw+nBeY0nP9MWNlZfrdyc32+c9w9h8X8+ptS9Sz3oZW4CiIi022djLMLx3EnMaFw16VUQZql0SP5CcFPqnE1yLfNPHsJk2UeBzQJJVEVaYestBJhSycEkh86mq5E4V5c+cqF6nB6OqsHhF4IcXnRAOfdEj16jHuGyPoIDoTauw9N0AYoY8LxnyBbJwpeKQQY4xv3HlA/y7qkURCfciwbzNzq7aKKs27IGfOnNEVp4ZTotKui9Ye8fDapdUzYyKqMtFCValShU+cOGFxHua9QFfY238MUDMTj2t//invYRiKRiyZoJYrPKuQFtT4iUuXlHgstPePNEDAqAYNZMEM1bwFEx+r5qZcfP7550pFysq0jDgrE1T6/qAUbOn48Wo6fmjiyj+JN28wZfI29u3bF1WZ722gIzZERnrQg1plKDgWTY1/C6DDeefOHapatWrcAx0bNmxQY+8B9zzfM+V/ePxjlDlp0iTatGkLLV+OIe//BqIo89dff+VPPvmEu3SJFk+g52NFwvGPUaYGLD/BAO7o0aPVnH8vNMr84JWJeRnoYn799deUPXt2NffdMWLECOrQoQOJPrN8OHMcO3ZMrilK6n9ifglzQViv9O2336q5CpKtMqFtvGDBAnJ1dZVzLmnTpqVMmTLJhwoNDZWTWVi7Az1LzGnrJ73y5lVmDy0BKxqwyiFVqlT05s0bNTflYPHixTRo0CAZj7cyUUFYQoKKwEM7OTmR6LuqRxMP3AcVi3uAQrAURgOKAI2JsLAw+Z84z2S2zCQlAZrNqA+srANA7XFWpqYNocHZ2Vm+geR6SFAo7pWSKy0+oELx8rNmzSor0xafH9YhxsdLQDXJ+eD41P/NFQmIVjzmM4AyAZGpxhIHbZBUMGW5F0xa7t8F2kSb+DrkXhPyzTWakwJtMZc2Yq4f5E0qFO28f1A0+i8iwRodQUFBshGpXbs21atXT81VgMbD399fig7ghRrAR8BXgBYtWsg9sHXrVtkTql69utQTMgfEj7Vr16qpaBQ008oA8J+ghy+++ELNiQb+BzDXG0IDgjKb54P/bd++Xcb1xyAK4dmhdWd+zTfffEMZM2akadOmWe6b7927962RGiFgc3BwMKiYd+zYoeYqQB6OIejRuHFjOaGP43qkS5eOfXx8pKZaE0wL6KCxCSiUmcP8PgDUwlEeIXa9xQZq1Kgh132KBkLNUVC1alXOnz8/i3ZCzVEgGljOly8fX79+PcYxIX2wICK5FtP8Gqiso1zZsmWzfubJiQR/5lbEDytlqujXrg4FBvjJ+OvQMNp35CJVK1+I7ASvnLFkBwlZh169DqNWjT6T5zTpMobcPZT2QIO1MlU0qlGG3Dw9KSxIyNsmyz29kzt3UP5y5am0fySdPn+NRs/eoB5REG9lCrlMtspxwyj65nZqPA68cVUjsSMhvXCbpYLjR6t/WsSKw0S1J6iJOOCiPv7ATl9R+iylqOkP7WjLqNH0yNGB0op8k+hcTNi4ntp9XpOuRoRTFidn+mnaeDIaImjfsXPyWg3xVqbWiY8bRiEyJKAyOX7V5gR9JktEiKcylx92pDp/vj169BbUx2/0RRlKVbkQ/e2yn/4+WpxqpUlNd3bvonv+gVQsR0666PEXfeaTg9jAZOfsQNmvhlCrPjEVgK0NkIrT529R9nTOVD3Ig6b+cI0CXu+nuv2Y+nwdTBVq7KVS9IgynQqntJlPUyZ3GxoybqV6ZTTirUxzIdUyEnLOh0ViStSve38qlCcj2djakK+xGE39/jrl/Sg3uT4pSKERAXQndCAV2SYq0seBNj5/Q1dfGKh767c7CdYGSGB03+/Izj6alU2Yu4naf1uF9hw6T4VyZ6K5K/dQ7mzBdOn6PWpW/9OowY1HocE0YGg/GZdAZX4IJGQARLM6Ex9El1WNxQ6sy1y9erWa+jD4YJUZG+7du/fW2nKkYfrnT6i/6DB8+HA1lvLwj1cklPg7d+4s466urly4cGEZB9Df1mb9gFy5csnKRN6kSZNkHtJp0yoKrhs3buQXL17EuOZDIcXzSvAljNTogSInrEH8cLA2OsmEBMmVWEMJG22wrYaheUA/JwT7a5q9t/imHs6dO2fRttr58+dlXA/YmosLoAGtPHHh/v37Mey1abSD8UqMf8aGW7duqTEFWE9qnhcFUGRCAD4G1WJoemAsr127djIf0wi4zZYtW/j333/nly9fyjRst+E8xJGXPn16ef6IESPkHtcXK1ZM2lXTeJxmuiIgIEDuNeAe2lhm7ty5ee7cuXIcEWONgNZYrVkDCwwxH+njjz+W18BSgmbBQLtOQ+nSpaOuQ1mXLLGs+g2bcrHB+mknE2zxWcX3OVoRP2yF8Eris5NzLho007JWJBwWP21UZJ8+fdRU8gHz6lBUsIS//vqLLly4ICfbcubMSR999JF65N+BZB0N0qwX9uvXT9pdq1ihIh08cJA+Kf6JXOpcpkwZgjWFEydOyFZfHzALiMoTArnUR8L5uIclVKlShSpVqiXVcaCnlBArsuYQDQq1mlyfli5dalGBK9EARZpj8ODBaixhyLQjk7RuKsQVNUdRloeBKCF6RFlZNQfsZWgWtPQB9uHSpautnpU0TJy4TK4ONsfMaTP5yMF6okun32y4evVafPv2XfUsBULsk8+VEFisSK3LBly6dIlfv67MLuJUF7bjys8rc7H9xfj6pev8yYVPuMqLKlz1dlW+evYqD7/6B28+8pMQbcrJpcRFCtrz4nnL+NaNCrxy+UqmO6LQ0lRZNHy9fd+qREGJ8WqMTJo4ifPmXsU2dszlGxzlxQvmq0eYO3ToINc+duvWiT9u9jN32d1FTuvKSjMpVRfbdiAijbiDPkfZlKoSwejKHx/+mGu3qc2l7pTi/iOUZc8WK/Knn36KmufuOb0+t53WlrO0W8EFytzlzGUus/8PowRfFRcvJE6X7z5nPpxJ/pncdhG3XYARGuKIcBe+cWMjfxqpWN+q80Udec4XX9SSacDf319WIGwN6wGZDzKqJdiLP8f/L966iAtfzM5ktOV+vftz08bN2Rbl0ockbNUjUutSb291wtMKkrKV9/cq8IMsE4x3cvfu3UWmyBXA+samTZvKOLB27Vq2lRMeirFkvNlevQaJ9GQR5rM9bLrNF7efIwL2P4kAu25YDK8DFrFjPW6dOjW4XLnKam7CAUEZaNCgFbeYP42dVteVQvqWjbv5s415oh4yts13y5e6VAI2k2L1C69ix44RPH58D1F2xdLBxIkTxRcjo1GI+bQqzHnk2LGWFzBlzJhDVnBcbx5H5s9fJrUnonLnCqpt2Va5SQIwYMBAnjld6UkBWk+ozOeCGi1tcZQnIZt2db9+A+X/6KEcfxsWc83HB+PCF1/UMKtMW5FLPAcUim2fsnfe7Kykxfbn5D950PBB0kR4QiEkAh46tDWbxP0vRWqGnmx5jfgMtX+2tBURlNUkLAOvDssYdZ6dyU6yE8S/itDuRXwj0odtTU4yv6DghWiEZs2aLo4pePLkiRp7GxYrMrGtNtEydqBb7CA2CiUuucOD6YhSaIogHjJwCFdqeF2cN4dtbZ/z4J9/5oULF6pXJwbKPe9GKuYktHBy/2Zu941iDQsbEBJSiRcvXhzViI0ZM4a9OGbDZh60+5VTeWR58RI0wG5nXEimimSubPBhIR5y8+3BvH69UiDRaZL7x49Bp7Y8avgf8vzEQqkcirHKF0uLz5lc+LfffubZDzOy5/N0PG7cCFmWbp26SfMNURVkdBQ8ukiMSjMPpnmKubTBA/rwsAhlgAWIz8SuBpTwLSS2IqW5BHErX8Y6bXu+ddlHpmfdSsuTn6QVMRLM2eJfJRLE/SPT8J17D9U085UrV+SaQ+DMmQO80ujNr+59LMUoVBALfnz4BUZtiI0mB369syCfOnmCj5+7yidPnpf5ytiN8rLgFWDHzp0irlDhgvkJM/Vj27NnTypVqlSM8brEjj4rI9hMQ8b/TH8NNFDqhh4yv//YkjTT10hnz+GegliSiIhlqdUe0Cmqe34TPX38gIYMGUJHjx6V46TrxScghH8ymdwoy9k95Hb1TtTig9MFTpHj7QWiAETG4r7kWu445c1fgPIez095ihYiw8pU4iyWU7ko488/n6JyZctKq4UwR16lahV5n/iQrH3tcePGUVD79nRfxE0/ZKMfRkcbrrM0ZZAQwNSYhSK+BXQXUdkAVixg8LhkyZKSKCI9PalAunTymB6mQHeyueFIts5PyO1JOuLTuelFyfVyYVZikaAnwyrThACrw4SkRUdFPERdfnHy4BHpkkGwC5lODOApJSGVCDUbVKJ2rru7u6QojLrDlFm+NGnoqs4AXnfxFc5fsIRsRoaTjdNzunuvKrX//Tt6XWaT7LsnCaBIc2g8UuF9ScPkH7vy0K98ROuZdAMmEqKI57dv5/PbtvEp9HRE2ryhQMA5mD3U0uai1fjJk5V76czmNP6irrR7NHv5GjWH+WZIHTWWOMRZkcmFXbv2qDFliiG+fnQM4F0nMJhWO0epSu/atUvuNcj/XCTOU9GsWTMpF27ctIUjXqB/rWD8+PFRNocSg+g765DcFQloLbuxKGy0aa1k/IDhpIjRQugWFfUac95mlRcVbjqykRUjUGMmzFCvjgbmlOKD9hLqtakn93o8fBgtKQB4EXqIEihwcHBQY++nIoHvWLGOn97kw8a9qdnD4C5kv4Sb/dYQfjA4ugJFiDiand/systnI7355eUv1LNiwhIXg0JB21/bypdcoVwjnsjKpFtCjT9pFQ9ENTbFixdXY+8HK3sH0+VIRQH1hs0zCj7WipoZvejzdIPJuDJxHvIKNrtAzyJ9yZ7thNhB5Nt2KVUv9ZgCN5Un9yyr1LNiQjyrGosGFqueWjuC9uzZQx+ve04rWxemP/YOoTZt2kS5CJs5Y4bcY6DZHDFG+5X6jIn3QZHTRZcw/FmgoEds4vHFlq3vdLkXzxhFXQkFTnV94c9VqsAs2QiOXJCK7z24rx5NHNr93IV/29CehSwtemXrZR5UXwDTSD+uuLFFrA1vnNavYqvIRDUSFtA+PDOfFf1xR5+XnCqVUVbG4Ig0sjLHSwPxCYesd2zYi7B5G/GtkwFyKZ0lo6CWENvIPZAlS5aoOXgNGO2PDRYrUnPMZo6ZM2e+s4KSwYb4m+3fc2mjh6yAtD+PZOmDxGJJLOMq1jiKC0zOdhzeXfDLmTYcuisLjxs/WYRRvGGTsp4Smm5JgvZ2REALfsLMQiCgmRHTBjMsFh8UCR8KcSE+PzWxYdrcubw0EuOJxPnK3eKgVc1kmbsuSaS8qXtYhMFde0q76c97KJWYFOyARz+z+2phDORQFdrnrIc46228Dx4Z1cKlTs23TS4cuSeAjQsVfw5JwatSpaIfVHePd2I/uorTAoT7qHQcsEU37NChQ7DHpjY/2iBE8iKqhbt3j1J7in53pRCybfhGtpxJgZtoaTX8MXyoGkv8gIser6pWVWNCslAVJkQFJgxqhcbA+5IjJaLebtxv+J+AwULLbFTL+2YRZOCY0NsDtkh6UHd7n7grfxP8rj8YsJzOHPCd9FPv3uRS/231v27duquxWEZ/sP75fQCe9ACfFGh9JS7A4L05phpSk7e3l5qKpSIToryZFPT5qQ9dWr1aLjj/kIDjjuRGc/t7cq99vRYrUrMSkNwwGA2Uu86XsY5NCp6jxpIXfn7KqtjkgOY8XkPU14t1K1DvgKIAAGkfmhb/JKAm82+DLUgTZm7gfROANlhsqnfJCWiDxQbY4fkQ6Ny5sxp7d3xQ/Ujg999/p88//1zaKWrdurWa+26YO3eulB+xKMDSPXEMiv2woFWuXDk1N3HAJwxeC1tHltzOvlNFwvAcHKmh8cifP7+kpODgYLlSACsJ8AAIUCDNnDmznEuBsin+cseOHfTDDz+od3ob0I2E3iImzVIaMEeEckEhVoPFisQDwvAcZtPQ8KCScLHeJlpiAC1c3AtsRNvrgXvjTeOtQ2LA/n3Lsu8CffkQz5Ejh+VWGw8G32SwywOHP7joXR4MlYQKwlvU7qOf8tQoTxO7UnIlAigfvkJ0pbWy2g4cOFBSHPhLXEgW9WAdtAn8fyswbRuD7VSvXl26QMWiHg3tMZwkALUPQNS63L8LNE0ubTB13rx5cv8uEA8i91CQAjQzuQlZ1hwftEVN2rij1q+ObaTcIo+0IvF4i0diZQEYaGBgoJqjAFZYwOv0ttI0YH0hkCZNGrnXA9oXaKn1KFCggFzZYH4v8B0tz8ND0R/Sw9I7h8wLkcZ8+AzPASutsQ0JwoYbnkkP2IuDTB2bygokDZRbD1hIRf5bY1niGH/22WcsKlLNUQA1OU3DH+foUbx4cRYylkVH5wBcZuuB68FSzIHeFdSrze+v4dixY2osGnny5JHnm9s3E9IGp0qVin19Y7qCgbYZ1AOhOwlvTnrgPl5eXizENDVHATTegK1bt/JOVVNNQ+rUqeV6SuunnUywTPdWJBpWilQxbmBLNUa0fd8pevUmXOpMGowmCvTzolzZgsnH0005QaBd/8lqTIG1IlV0bvYFPbL3JBv3VGQnGjxjpGIq3E40vEazDkJx79DEVyQEz/jgGr8pNHEjcVJ8r+wy0ZuEDPwsUPdx4Xt1Hwc0e2m7du6k83sX0gv3XNStU0ca2a0rFcuWnQyiEwI95mA7RZLAwjXgt1G/0/HzV2VcQ7JQpJnkYRmcgJMu2RFnS0CPRxnxixtfq/u4oD76H72a0L6jl4jSpablnn70pU86YiECLb91l+r4+5GDHVP/8M00OWcJMoaaKN/jMEpfpCZVrhKtFm2tSIHR/ZrT+p3HqdLwVKKimJyfF6Jwv+PiE7ch+weF6KXrYTrc+SYFGx3oeIYwKuifk1xdHGjopBXyeiBltdrvoLD/LnBxdqQ6P1Ulh3uFyDmksMixIafHhcjxYSFaOWkfffy3LbXpXpPyBtmTY+u0FOrrTOnS+CsXq7A2NgL6FvvEuev0ccFsdO7yHWkbLU2gD9198IxaNKxA6dP6U0REdMMTo8FBRb4rYuvR6JFQvzvoccQFWE3p16+fmrKMuLTG3heSpSL/7dCrAcJFNbBp0ya510zoAJql/2+++UbuHVQtZ+0caK7BLA5QrVo16ddRv3y6VatWco+RMIOmVyloGf+vubvGiBacEy9btkyOYnXr1k3mA9rS7/86rEQpoCdKjRgBGxvZisRw0+vo6Cj3Li5CEBXQGCQ4zpAhitNlAHHpbFQAtvD8/PxkHHb19WtEcb1miBArqDFDDoAotVlyALb1GzVqpKb+27C23VakOFjH06xIcUg2ooSdRQDLjrt06SLjAJYMw78M5lewcrV///7qkWgI+YsaN24sz0HYuXOnzNfmZLCEGJankIa+pXYv7XzRJMo9AMtXEydOjDIPVrduXbk/deqU3GMeHbpOGqA1AowZM0baizPXjsOUNe4NrRHM/WvQa4zgOOZ1sL97925UWbCHhz/sUW74zIEShnZcmx9HGv52oE+gaa9gdTHKA9eHCxcupEKFCslzx44dK/ewa4frELDc+rfffovyFKjX/MP8GdCpU6eo//v111/lHo0k6lYPvRdB3BPQ7ITu3bs3hs+hli2V3uHGjRvlnN+WLVtkWpvPGzlyZNSzJkq1Hs13cmHlypVyTuzBgwdqjiIbaR0E5MNfD3wJ6SEIJcqSAoyraKYsYE8JxzC1jDxch94g7BbjfFjN1qbiZ82aJfcA5q6guQhgr/2fqGS518qnXasBBrGAybqVIbhWVLIMKDvmwwB9rxSmkgCcA2gyIuoDgDFr/NehQ4ek/IoFZ4A2TQ9gjg5lxX8AcHF28eLFqOdHHMB5AMqFe6LDpC1aQ90BuEaD1qECtP/D/2t1opVFg35ZJjp9OA/XweYqoP2XVr8acB46cNhr/4846iSxnsStMqUVKQ62YK/ii5aqDzA1AjYLlYIjR46op1hhxYdFojjl+1SVtuL/G1An1WR2uwECMpYAoLOBjkRKAcz+PH30lH7o8AP1MPUg533O5ObuRjt37KQVK1ZI99/QrV+zZo38oIR8S0K+lQp3MGwFk79Qgz9w4IC8H9TgoVSHPHTcEA4fPiwV2l6+fCmvR+WNHz9eHsP5uA/2WkckMYCWub7zFBuETCdVD4SsJjsn6AR9//33NGPGDNnCwaIEFOwsAet49QtY0OmEi/U5s+dQ1uxZydEh/v//EIBOsqYgmKI45Zw5c6TWJIgImpjQikSvV3RiqEePHrIHCWf7derUkecJQVoSEDQuK1SoQJHhkXT1+lXKli1bVM8QaN68uezhg0DxuLgnNCvxspOCjh070rXM1+jqlJi6GAkFRii0XjEgOj8xRgQSCpR/w4YN5OnpKT334oOCBTlzoIeN9SZ61KzZgPz9PcjPLz0NHaqMiHTv2IWy5UhHT168pi5duiXog8EHi49bD9GRJF9fX9kjTyj0nDJRvW94tdV6X3EhoYZ19ICJqBMH/5YWPIf0G8K2a22ZxObwwIH79e/HR88psy7oLcKqB4z6tG/fUubBsTdMU9FmXCG268Rpn6fl4NTp+ZfRP8tzLOGjjz7iHDlyyJ6tZisstoBeJLRkJ08+xmXKlFfvEBP6Xm9igB6y1jOOD61bt+aKTytaVHb//efxnOrix9xwXEMWXJTbtW/Ha7euZfpSrRd1O2XC9Cjxp6wYGsZWwuTE9yNT8QujEzuIoOWvkKZiFevUCKdPK7NUdb+pyzOnTeLBfQbxrIk4ZsdduzqI97CRS5QoFFU+8aHIfVzAs2tK/UCiiPKnn7oIrsrcs2cPHjc92twLCHXx4lXs+5e7fJBYtyfELgYXeQ9aqstXN49DHty1c1emQdF5WU0eXLeqUiH6sGrVBPGrbDUM3lxuYyAP+7V+lPHlY0cVVeqP230sz7E/bM8HTx2U6tR6QBW6Y4eOFgkRQy7m5r3eFRU+/VQ8v0HWgbe3gQMCItjBwaTUiQhNmjTgjxfX40CxXbp0kU+ePCk+2CG8aNVinrXhIAfX38nB3WdFne+e47paC+r2B/GaTWv0Oe+8PTe6iZLrc+LbFIYS12YrTfOKB1DTkXqixFigkDGkRolo06PmezGmZo7YTGIMHTpM/Gp/R+x/uAI7iv/L2mEVuxY+IyvPxfcVp2u4LOocn6IXZL4dnWG7NzDPH3Pr8G0Hdm3ixTRKn6ts2sPs3Hma792L5twY28OYGMznbtqymTt2bMbTp0/n+9ce8IjfRvCiRcvUM98GNG+0cbWk4s6dO2osJgoUKsCf7vuWnQSDks8syh76KpRv3qwun0fbnMKd2AWuCgrqc0Vr4fqG7VzCWfAwdr6Qj53cwxSi1G1+Rz4VRxVDYO9rGx6WiYNNjrocZTtu8BTs3kM8qfJebhs9OI3RkUOM7syhDnzhAgyGe/PE3yfJ80Gy6cpf4HHjTvCUKSP4/NljMVoZwmCsaMvlgHLFihUlgQLgFOYwJ0o0m+YQHQweNeoPzpgRbN8ysObMyekTUbEnZeV6ewpOoW4OKz2i4nK7r4u/0sXFdu3ySqk5ox8gBlCu5aIcfpF+urOV7fnTqupZyQ+sJ6v0VSWeOrmTmhONdXvX8I7tO2QZwIErVaokm6yu039QSvZCKV9sm63RjgO319XlJG7zc2VOvzeRfgTi2VgQ35OnzaImDyyhX99+8tw8oTFbKHPEIEp1nyBoRInmGrYVMKOSVDkKKFmypJwhsbf/XXBpE/tU/Ush0t9qyAexF1/+47uKMfGHRlGrJvGNrSb+c0hunh5ZVp6DbXF4eu6iWmxv374jHzh4gHdsuqIeVbe76v61CA9EeEPcumlrpSDJgMePHnMmwUmAUTf+5GGcnocO7MmvXr/h0NCuIlfhIgi1wtLxbqMLdw7NoZRJbMXD0rOPaCa19FubuNTlWUCMtJ3BITotNv1/6EOhSF/x+/bmbtbMujb35MKmVOxqsuNs0o1A9GYjtkVhGaLStoLf496LOIvcHz9+XOzfxon7VfjutZi+cDT8+OOPsnXDx/nORPk+sH37VlHR4qFFiXx9IWM9lA+v36o+DhRVo8giu0yKq5iykz140EDF2v2ikMpsI64n2iTvEx1airA8hupXp7X1hDw3QnZ2khsjR8IYi/hjXdgdEcRvdE2cPuwIV/xTaOF6RADD5xDiF0TT2FT1ZRESUpEjXn/Gp09e4DMnz/CrkE9Fi4bp2dN89uRZGSqEVOAVl1bwWZF/+tQZ3nMJRp6J793pL4/rZeZz53aKe8KlDlw0lpTxV6LJDQn5jPdF+vAp0dLgmAy6zo9+u/k6vzSz26nT261DYqAnyhQzJPTixXPy8vKmKuxFGyiUbCiSSpAP7Tc+IyF4SjgMsSeDp7L2yC3QlmwLM5lO29Lr8iZJw5SJaMrkIdTp+C/UvFZzGlV1FNGfRE+aPJFDFBhbDAgIkNe/D/Q7/iN9FmokW5OBMhfbQsVMNrTj1mbatXkz1f26Lk28MZlctjvRnfsPqU2nE5Q6aAs52yg2CIb9MYF6/BjTFsrxQycoXaZcVK6cPXXsfIyaf1+EMKxcr149SSkYu4R1DU3ZITi4J1X22k617wygaWn60aEXFUQuXPMa6PbN0YLdKXUXP8SnLUK+vHnE3k7EYFRO7G2URSovH39Klc68ovUFNpG3t7dUEtlc+2/y7mVDs2fPkuckFkkeEnqfnBIo8IdokkWJ8AVeD83LbqwI1Whk8ks3HOpXayGsXGPP9FII+lfFFX2JK5R0lMZlkwsYttAUHmJHdI9y5sxf3lJ2ADCUVbduXRnPEJyRP6vgI2WyFy8qiZzo5+moNrnBK1opdfI42sL63HnzBBc8HIPrnTp9jI1PIT4o19+8OTzmcbNw7143uY8wBolz/5Dxc0e2sWm+6I3NAq8iNoY6S5kdZQaWT6/C8+dH++wC4C9r6K233S4lFnFySo1ika2pHWn4ENOMMFq2dOk66pWhM0VkDibH4qo7lLlE914QpXazoY1lAqnaddED+nQFeea+Sy/OtJNfNIkv+k/BGXPnHkuVK0cPTn8ojBgxghp/c5EePmgv6g+cBYPz0dWLSQFMAsSnxgVdBL0Zr4BZU8mr9Uqi9HZ06UJMu+JsY0/uIXspcMsEulJnPqUePox8Ny+hG9fdKd1zA9l+hFbHSCd3naPUQ4eSS/BZcqx5m5zyXSPDSh/iTG5ku/A12Q95SVXCs9IG52h31Dsj01Blh4d04fpFypgxk3QBnS5dOqnmdy/8LvnZ+ks1xRhcLonQ38MGfhdgnguzHhkyZKB9+/ZR/fr1qXv37tJukB4fau4bU07Q/fv9t9+oe44NdP/pAcrQluindO7UYFQg5axhoAF9X9OQXx/Ry5evadeuHdLEGGBalppsv1TMGb5vQHdSswGCmRW8sHcFphAxZVisWDE1RwEYRJ48eejChaviBYapBG8GVbfSEt60KUiuE47LeNjhrORc9DIZF3qQqZMbOZwLpRxNt1PEK2d6sDs3uR0qS48L7JLnAsuX76HatUurqfeDGERpzinjwociSj0wtTh8+HA6FBhIpqdPaY7IG7upCtlX2qCcYAbt4WC3DgTz6aefqkfeD7Zt2/aWQZt3gejFyjlguPGxZCwGU66QjSFXwgWv3tBNn7p16edly9RU7OAlzuInkiLPpCXHATcp/R+/0a2u3ZRjRldqZPKgofaP6IeXlWlG5DzJITGlmZT5/YRCT5TvZTmEpfnXpAIcGxVf4skTWlG4MEFnun7P3TR17BB5fN++A7RwQfSLgeIEuCw02UGQK1YMFs1qgnVOEg1YG0pOwKJdvnz5pOIEuJ65CNWkSRPq1q2btKuoJ0jg56VLBVUx7fHxUXOiMXfBAnkMwaZuKJmG5COba5GCNRNdTzeAItVxixmzxtEcm7uUnky0ymOD7CBCvyAhBIkWLj5o7kjiBDhlQvG+OzpJwYH145mXKB2MhwfHKZnxAEthkwrN4BogNcujXvXb4Vm1ahyJVYwiHpo9O5+AV4/jx/nkxYt88vRpfpM7twxIX1i/XsbD4RNWvf7h7oocFhYqOyEYcF+9erX6zwmAeo+NcXhVwiQGfCYimOY6sGGjP0+ZEu3eVAM06YWooqZih+B2aixuaBr+eiRpnBI9xH/aGHJ8+GPScGk+TFvC2nzTRN69HG5iiN+EF+HjJ9KKF9xeDtgmKxaIxrCifxQhvGswerly+CB4o7Jho5Mrv5xcliPP+3P4ougeeFxAjxjh9tL5LDoiam40JDGq6Nmzp9zD2fuQIb/KuB61aimuwPPnz8/ZsmWTcT3wwWgfqv6+5tAUTp4/f86bN2+WcT3e2+B5Qqw7vC+YTzWOXzWCbV67seFBWg5fm44rLezBWZpu5fRjfuVSEWk4MDSdOCsT//33BOWCZMCRY0t43eplvHTpwqg1NcBfc+bwlN69FKKzFWK8GRHqg8nHmU1uim9iGeYh34ZvT1TMbSYEJUqUUGOxA0S7dOlSGUfDbY5HDx/y9yEt+MsvFffkgCXNpKTAkoPpOIlSUzXSL9CH9YaWLVtKtam4kFD1q+QEFC7McXlHA57FvmxaKJqkx95seOHNOQwBnHnvN7zZ4MV+EQE8L9JHPLx4fNF0lc/jwGfOxVxElpxAGZUXKrhgpDNHbkzFEWuDOHxeEJsOOXHY7QzimDsLMY4rV67EGVfXYe/ilznCZMeXt/WQ90gMNAse8QFlGvHHn3yFfbhcuXJS5XDixBEcfKoC29kb2MhQpGDpvmnJkiUy3qFDB7lwLy6umFBMmzZNjSUDp8Tcd0L05P4JgGOa7KGOY8PHjGjuBPd5o3pFFy/ZxxhTIym1QVG3M5nsOXKZDxuueohTRbX4+/NLnYPw5MCVy1fZWXVR71vgmvwbr1LH5X7NGrjnQ2Dux4HMc4g3b3q7mXtvCA1SI9HQ3jGI19zjJxR5Fm1YyH2n7WDyfsnuPuG8bNkieQ1Wk0L3FE17QpEkokTBEtLRiU8ghqrcB8Faxemb59ie7NbzT0kIeOEIzhHu7Bv0mn0vFOOgtd/KYzeki0LisDWZ2bRAdJzEifc6v9t8riXs2bmdfdI/4wzDf48qjxJeyP1LuIIVMmp4kTQxzLskdplqcgBNPMQQNLfoHMZlMOsLVfZEpwhLmfWmgeFk2VKLpsc7cUqNbWMtN6bd4muywbk0wVZbp/yhYPD2F02QM/vkvs+fsivbi6e9fFlRsI0RxJZJ1cJWUsT9h8RtjSypCB2Wn1eyF99gIe+GerDhjTdH3E3DBw1u/OxkQV4aGcx164pm/qUbs5n7MoNB0fr+pwBZ9emzZ2zIl09WHNQUo+Do+E66qEkmSs0CGHpQQGJ7seC227dvT/7ebzyYtmgRXxeVWH1Bfw4PTscmOZtuJ3hStFKsm7NCoI4ukWwnpxTeD0xOilNs82BytmdDV3cOP5qWT578Wz1bwYLZ4DLEBw+9bZj8QwBaQJbKbB4iU6WyaDw9ytumirlz56oxBTB0oB9OEndLOJIyTmmJk4LbfkiZ9CGs1YtK6xyRWaTEI2Ncjuw4YpuimoUtQ9tlPGbMwGQR4OOF2cvUQuQIIUKI/bihQ9UTFZjSe/DJU9Gdgg+BRXPmvFU+S8FkZ/f2h+bunugWMQanBNXu3buXf/31V2lb0dkZ2jiWiSkpRJkSYPDxkZUVXlQZmI78IxVHTkrFpuWOHLlT7E2OsSqpvg8swyC4/iWKYBqjaEHt3vOXctI/DLRo5mW0FM7+9Zfs0MhOjS7fcFbUeSLwVvOtsVxtpP0v8UeW8G8lSq2ijDnc2OjqzKEnsvL+YYIIFttwBr8A9aQPi0mjRjGLjyVCNHnPxqTnTVt2qUdSDu42aSLr7bmrK99R7WvqESbK3gZMTK1fLYTVyiiINHEd2nfq6PzbYFrgGrPC8mfn8LASvHDhj+oZ/118qE7ltm3b+ED6IC5VvDhPGto0UR2efSt+4V69ev3/ECUE9F4b+0QR5MIZM9QjVrwPoMWtXjavmoob8+aN46lToy3l/d8QZcvvW7LpvNLJeVq/foIMKVjx4YH+i54o34vqWkrBzj07yalybhrVMAf5LFoU5Uhv6dKl0sbOfxXiBauxlAn4X9bDXD1PEiVs8wCw3Cq4idRw/i8Ahqciru+njguiVfwBWPfFgqfE4vr162osZQOLyVIyNCvLscH29OnTVLlyZWk9DBwEypywT/nkyRP1lP8ewElatGghNbgTA5iHtuL9I8Uvh0guNGzYUGqxowmHCb0hQxTN9X8L8JpgCx5LLxCHXXfYj/fz81PPiB2jR4+WFtlq1aolm85nz57JfCynALAUAYDvXZgJxKI15MH0I/wL37t3T2qVQyMewP+jycUCuM2bN8tWB5bsYHoRyzgsQciNcS6Y0y+H+NcRJWTBU6dOSaP18b0QmAPE6kGsj4YdR829JAzGd+7cWcaTA3fu3IFNJvlCDAZlbTUqGS8CL1N7ibEBLwvnJgewREIrQ0oC1hvBNGBkZCRt3bqVWrduHcNU4AclSnAlGFrFl6ohEX8ZA3ixcV2LY3jB2GvrV7SXjTQqBMc0AgFxYk0M7GDGB3hGAJcBd0kuAvp/AuRc2A0FYCzWzS3aCzCQZKLs2rUrfffdd2oqdsByLF4cXj6CxjU+FLRH0ghUg7Y6EASq9VCRpydUcDbEtc4CCBllxzn686xIHFBv+ndhDiwrTtJqxrhuqgeIEC8TLx4c8kNzFlSApUoAwSHoh0yQRvm0YwCuQ7kRkKfdx0qQSUdCaQewhTMfOBEqW7YsXblyRWZCiMZCew3nzp2TZp0xJAIuowXIdvo0/hh7cChNhkDQn2Me8J/6NGQ9fRpDVPq0pfuZ58HZkz4Nm+b6NCxV6NMJuSdMJuvTcOakT6N+9GkQsz4dXz0gYE23Pr1nz54Y6aTUhfk1cBalT8P5lD6dkHviI9anT548GSONdfr6NOhBn7b0HzEYlyCkBGPgwHe3GRMf9F5b3xcStVRVRWwGUWOD4LJqLOHQO6h6XxAfvRp7f9CcWyUGovVSY1bnTlakQCRIptRkKezhWxDNdmxAJwf+DTFmBbaNMTKwc1dXVxIcSj3LMuDvEMM2GE/DcA7GFiFWmAPyKpqM5cuXqzlEP/30U5zDPCg7yoPJAcTRkYEVCq3zYwklS5aMkjNhugRiDEzBwCtFfMD4HeogIUB54OEBkxewiaTVd2xAHcOwFEQKjBzg/LiugSkYjDnCIwV6vngP8f0H6hioWbOm9E+J4be4/gdjlZiMKF++PLVv317+D0YscL5Wh5bQqFEjaTALnRx4sMBsopVTWpHi8J9WyLDi3wkrUVqR4mBtvq2IgfGDWlkcUxwzawNV/7QIZcsYJI4TOTk60Pb9pyhbhiAK9Pem0LAIunP/KeXInIZ6/76AujT/nDzdXdSro5Ehd1n6vN7XasoyrERpRQx8+kkBqlelOD12yUA2ppdUpNCncizT5OJCL0NCyMPM5V1suHj6FGXPqyhwAM+OrqNUvl5kZ2tDrftOUnMt452JUj9n+W7A9F7sPeFEgePuWSYYl+yIs8VvczFBWCKC0qF9Jyw/7Eh1/lS0et4ZZq++3Mf56fNPC1MqHw9K55CVbB3sKOODaKvIs+/fJ+/M2WjT0ye00WCkouFhdPjZc/pC9JiLZc9GfTdtprai6huUKE7hIS/I0cmJcj16SMtsHOjgo0dUMq2oAPGXLXqPV+9oGVaijAv/Z0Q5flBLmr54B31f/1O6mNGd1k9eTum7ZSCGURGBAmEf0bNrT+nE1kPk08KbyMWWvLemouBiGWjX5E1keGUgt7beNOGCiU5nKUOjV26h2j0y08PDXhScM5D+mrCbnjx/KZp+e9ry1wl5T0uwEmVc+D8iyocPn1Dlch9Toy9K0SWbV5SveBaRayveCVHoCwNdvxVCoQYnsoPylegegwBt7DBuaUu2jja09exWqvXMi9bnYmrMmcnTzouczh2m0XnsyfAsgkoFlqB8xlBydLAneztbatVnovxfS7DKlFZIjOzbhlyciZ6/eE3urtH+wYHVWw5RxVIFaLTo7DT9siyNm7OJWjeuRL5e7jR54VZ69OQFeYhOTcFcGcjf15P8fD0oV5ZgmrtyN9WsVIwE6ap3isaXrX6moCDLPo1SDFHChza0wc317BILzLpAWQKzQe8CzGDAPziUJL7++mupNJAUQNUPM0mY2Zg5c2acsxvxAY71AWiCN2vWLIZz+XdFpw4dBOOMvWwgK41QoiZ1zClH5IMAWR5QSNEUC3mNGjNOjVkAiDKlQD8pn1QYDAZp5PVdodlFL1/esm/vhGLOnDk8CtYwBGJYKUsCxMch95999pnc/1dhbb4F4FoOyJIli1xrgjlvS4CXBHiDAKdKnTo1Xbt2Ta5piQ2vXr2S87mJBXQLtPUw/3eQZPl/jiJFiqgxxcLDggULeNOmTTxv3rwo929Arly5+Pr169JpvQYYAt29e7eMi2aaRXPPQgyRXPbWrVv8xx9/yGMwSwJDCLDPCc+tesAirqZOBrU9jZu2bdtW7jUum5wu/VIqrAQpEBAQIL0nvH79mocOHcqeMBkoYDKZZJ4G+EB3cnJiIRPGICoQlAYhc0rrdQAI8uDBg9KSG0SSX375hWfPni2P6TF16lS51xwYdO/enUeMGCGvKVy4sMxDGf8fYJ3vFoDLOsHJpEodoO2hAY1mWQO0vwWnk06V4HtRA5pYLHkFRJ3KPQCVOKTRzGOoDNfrj2vQjCFoHTtow+fMmVNeA5W0GzduyEV3/w+wypApGHg18ek5/tdg5ZApGP9vxAhYCdKKFAUrQVqRopCsBLl27Vq5h6UIzZwb/FzrgbE8DVjbYQlYM6IBy1+PHj2qpt6Gfo22JViyhIYltvCWevu26sBeB23tiYazZ8/KPWaB9NA/Y1KB5xe9cDUVDcw6mcO8rrR1UFiLpAeeCeuFNGhLoV++fCn3wKNHj+Qe51mqAw3aeXpgDBZrbXBdjGWvAhh31QNlQ33iXM0+UbxApyY5oN0KY2gVK1aUcS0PDoAwhCF6jbxs2bKofOwxpqelxQPIeGBgoMwvWLCgTLu4uMg9wpAhQ+QewysYJ7x06RLb2dnJoRjtHODIkSNyf+HCBZkneq3yPDg0hbs+4NNPP5V7oE6dOnL//fffR91D9KalJwjN2SXGGDXUrFlT7rUyA3CYCT8yFSpUkPWAfP1x7EWvOUYawFJbLY4hn1KlSsm4/jyE+vXry7Q2tqk5c4Knrxo1asg40Lx5c7nHGCrqCfWv3QvA9VoadaIBM116TJkyRZ5na2vLuXPnlstis2fPLo/pl1K3adMmao9zAThtACIiIhJliDa6lO8I7cHGjh0bNb2leY/q3bu39GwKPylZsmSReQAe1tvbO8Y4nvjyOTg4WB7TgpeXF4svU75MXI8KxwAzgHXWuK92rrmnMh94fBD46KOP5BgioBEkPFz9/PPPsqLXrVsn8+CtFfcpU6aMTOPlDRo0SMbhoVeD5rUV5+qBjwkvS8sHgeM/gDRp0kjfQFu3bpVpnCM4L+/bt09+KGvWrOH169dLgsTHCEi3zALm/9O4ceOoMVJ4HNO8fGnEWrZsWbnXrsMeBId3o90b46wa8LyoY0wMVKtWTeYVKFBA7sFIihcvLuOah1oM/u/YsUP6d8R1QL169eS+dOnScq9Nd5qXPS4k/MwEAMQIwMOYhpEjR8q9Nj98/vz5KGIC8YDD6b/M0aNHyzwMFsNIO7gTuBziuBbH8MUDmLnAFyiadZnGudqcOBxaArgG1+Ir1f5HiA1yr4c2KK2fDYHfQFwPYKAawP8DGPTWoDdYgJkczb0fvKeBaERzJdMaseAZAb0/cO0YyoF7AOPHj5f7cePGyTqD1zZANIGyXEajUbqRAzQuhLrSQys/6kAD8hDM3eXpCRTAOfhf1Jt2f61+tHoG0IoAOF/7HzAKpHFPlDehsI5DWpGiYO1lW5GiYCuEfxkRcozcozeEqSsrrPgnYIt5XJg6+eSTT0gIx9L0B0ynWGHFPwEbCNDbtm2TNlwgTsJ+DSb7raKlFR8KmzZtks4cAGunxop/HP83BKkZzk8oMJuBmRnMOGAmBOpg0PjG2hhHRweqXVvxE2RF8kJPkHYDNP39fxnQGYPMCx82185fo+8nf0+PTz4m/wB/uRAKRvExRYhQr149WrBggZwuhIm/4OBgae4ZFnOhbwgCDAkJkVNl0GEEEWIpA+RrfK9p06alS5cuS0u2Q4cOlYQLE3hYuDVq1Kgodx3vC/iwMEX6xx9/UOnSpWUZYPYO03j44PBspUqVUs+OBp4Nz6IHFtQhb+qcqVTy45LyY/unAQvMcG0CpGgOiTlsVDjcicAOZIUKFaQ3M4wE4AHqja5HAyoOoG4rulHww2AKThVMvXv2puEjhtOuXbukhzDMo8K5FORieJV4l9V/GubNm0dFihSRnsYSCvxv06ZNKU+eYuTgUFkQ02SqX78BZciQQc6TI8AxQXIBZr41RWM9DAaDJMJpk6ZRuN8lCr3uL/ULGjRoEK/nrveFFNtk//rrr7IiwYmgFLFq1SppTxtcaPz48dK4KNzqQWMb3AEVi3xob4Pj3b1zl5xdnOWEPkYKwB3BWRo3bkzffvutTOMYRhVg8CApgEHUT0p9Qnlz5aU9e/eouYkDPpD69evLOKo/qXqPeJEah7t48aI0YBoXoAyB86GwUrVqTZo7d474aM9Rly6dYLeBRo34lRxdHOnkmUs0YcIE9aq4gQ8fzqGg4Q5g+BAjNmh1wInB/bB4Li6kSIKsOr4qXch9gRqdakT5A/JTgYIFpNXWwoULq2comD9/If399wHZxIJjwpJs9erVpdZMw3oN6d7De1S2dFlyNlv4bg5Ydl20aJGaShjAxS5fLkSzZ9eQFnXjq+i4AGdS2tKFxCJ//k8pd+4AyanxgcSG8+fPS0KZPGEyLV7US4gZRegz12O0z/6xekZM1IlMT+5NQulN5KfiGWeL1inaQsmSJcuF6BNThgZnxTILWD5u3ry5mpt46AkyUQIETDnHR7/gVOZqSfEBnKuhSz0aHzqeTPdM9FXwV5QvRz4qmqUoORodaOfBnTRs2DB57uPHD6W55OPHD0jOB/kQMuGuvaupQKECVMW2Crn85kLd+3anhnW+oqfPnsrrzHHmzBkpEvz5559qTtyAQQOomw0d+jJBX318SCoxzpo6lr7/riYtXLgwBjE+ffSKiv+0juzG2smPZegvQ+nx68eUo18OavV9K9q28ym5eW6hXCZnYpM7XY0MotwmZQ2Pq8mFVhty0GL7u5R1pistXbKIXF2cKI3Jg0IlidiIev5S7r/8sj5dFvI0Pqi/tm2kSSP/EMTYRhxzEHJtXUH0i+UaIACtUEJoQe/HMkEcEqeg6YvNYsKFCzdEc/oTeXjMo07hmWi80w1pvQA2H8q/rEqv3rySzdLzA89pTpo5VL1adXLq7kSPLj6iggML0qPFj+ibZ9+Qk60Tpc2Uljbs3ECuJVxFs5KXMkaG0LKVG6nqJwWoVevdsjOBDs3Nm0epWvmt1K6bD61fu5aG/DqE7t89JTo5PWna9Gk0JmQM0Wx8cQ5k72dDt8/dJn9/f1leDbCBDrkyc5bM5ORo2TOr1iTCggUIEe4wKlasKPOSAogiXzX8im6kChf1sZXCQz3IFOog/ugFVd9TkwquK0Jff92KcuVWvGdpgPUKlBX16OTgRBHifcycM40WLaxN9Vosor92H6HtU/dQxgsZaPC1/vRFji+IcqgXQxXRR4kCdmxPRpuEubJzZgcKtYlUEgxLHLETmB3b0QNB3KnsYupF9tmWg7a4elH4zXCyEe9imts06pixI9nZ2FHIyYf05cF61KfPQOVkEGRCAe2tn/rd5rZtWkWpRQFr127kFk0cYUkj3g3ukPxLdmMy6HOJPSM8ee2CtTxiaj6m7dH569iXd+6S30RUePy4K49b1F0eF3fkpg/8ucaRIN6zZ2+U5smalWv49KVD6jnEgWL7tO6nUZo2GrAeGhotUHvTB2j1QHNGcG/1zLeh12pKCARX4dpfdxUMAEwAS1sjZNDS3pmv85oVy/iTw63F2X7cvn17qSs5avYoXrXqMKf9fjWnbbCN/Qpei7om7flSUc9IfxLnGpOfd53bGZ33jluA0U2UhTh/REBUXlybs8lOl4p9Y4OXvG+N8LQc2FvRLQXEkcTjt2GD1RiUQxdwk4VNeNjqYdzsUTMOOlqRA/wjZWVlK/CYRQPBqTvNYe+NdTlTNSirMqeq+LdSrDMgJ7EXeR9PGs5+m/zYSWxKkdVtrwgbiCssCOBL51Dc6HDP5M/Xrk1lIYBzhTcVedIMRYULiqn9+/dnp1ouyj3ENmTAVywEf3lcD+geTp48OYoQQZytWrVSj74NrKs+fPgST59+Ta63Fk2neiRuQCXN4ZptFCGVNXws9UCH/fqH+OQ8OV21w7KcHF6KN6/fzCuX/cblr/iz/4nSUdeYh7QfXVWf7v1uSyPSiCfQ5yR+6xaWKSrule6p+gwmEbrwn78rqn0AmmGpeJouXTqZkTVrVqldnRjcuLGMqxs8ov7Q3d3ATgVPc6amW0XjoFSeY7Fj7GBQiE1+Q2q+92dtZJ62ObMj5zfk58WTFzOlE+R6Vnd0OZRMlS8rIiKIv/4anCQa0CaHHuT27du57+/9eNq0kVJncOWclfx90++j9BLNkS9fPkmM0M/UKxAnFpauhVZ61em1OWjEz/J5XTPc56G/KNrU217njH42sTmGilYGrUNkdJ7XtXzsYMecrtssmc40FhrzzIENN6tnKJvz8WK6VPJvXkYXHhuaRZejbHYme34KLmp0FU8kCiZCLkEL20HEIu/FCxL0Yc/Dhs3gtBfTymsCFrZmL/EaV6+eyw8fXhbvaZqsD8AG2tOYv8aA6ciRI+VYGXqvhw8flk06/MVgGAaDxhCkzfHLL79QUFAqOnvxMY34rY+QObyp369XqFy5i6JntkTKYBh7P3bsKG3deoYGDXoursI6l3LkU/YQPas3iexdbMnwXMgdsNQmxKngyGC67/CADFjfguUlr0X4WAQsKylB5MZO9PWutjRpUvRifQ2Yl4evl4xCaJouhPdCIe7k53dRHuvbty8NHjxYxi0B/rkxrPSuEMQdZZsHQyLdul0WZThDvY9foXujvqbNxiJkt/N32Tv1cA+ij/LnpRNHT9C4HGPpcQu1ByzITgrisQCHcIo57MQ3bBSC0fuCl8mVQmzfqCmlDOHh2eivv1qJd20nB/EdhTzu5/cZZc2aWc52XT53iSLCIujYmeOiU/SlfEfVP6+u3EBA38sGpFo99gA0g9+FS+zYsVV8DcOi1PYtwc3Nhe3s8ssvHcHrfjQ7D9r8VVRcbm908brR8dzhabh37w6SG5oDa0wunrkYda62Fe/lyXnzZlDPSl5AMxxrXr7uV5O7dIlpuwf4qudXvGL+Cq4SUoU3bNggOfeokaOYRgouY4hf/nad1VLuU++roeYkfPN4mJF9HMG7km8bavAVT0WCu71tGkaPqTenyvO7tO+i5rwNvf0khQrfETNmzOCuXbvGKXuZo2HDBkI8yBVFlFHBfNMT5BpdXGzeIe581pROCP45effusjx/vrKuZM7MORwYEag7U2y9RRhMvOPKDm7RvIU8LzmBj3rixCn8ze+NRQW//ZF4e6eSBIulCrt37+Nb12+xg9iiyhfH5hzhJuvGTXQq9fnvZXupi+u2S5EB/HFkqqg0SjJv3gLl4WLB1PFTBbPJwn/e/FOm8RGCWZjjnQgSvT70QLFeAnLXuwA9WDs7Z1nZfg+yq0R5Sn1k4vsRqYRMSHzNKN6EyYmLm1KxTU1bXjZ3LdM87SyMXCmx6YYguapx3dI17BZi1ivsK0JDEV6LEEFsK/bJicxNg/mnYw2k9TL834L5vWV+9sxpxa/yAhEuCAn6s7AMPEP0Lh1MCmd0EHJYnVDx/LFsfsGvGJ7BtXTGgROlXKmlsV0UvWD9/+hDbFt6k6h7bXtI3GZ0Bxn/ISyLLFPUMbG9iPQVv7ILKjfc92FkoNw3bNhYGtUyx+vXEdx3/8dy3ZM5QD8A1utgYZsG3DleYCjFfPFQcgH6mEQNRdivEqQatE0Q5Beieb4ohGqluCR6pyI/iiDFdiw6bscxK1Lb+gzpw41aNOJRU0fxzRs3xX/Mj1q4lFzAqkiIK1j6evnyZZEDs33i38XLrS04tlZ+LeQyeIpXjGWjSrpjAodWzLcsolOBfd3wYN4SkZrD1aEahBIR/vIYtrOnTkeNJiC9S9QrK11MHiA6iTg/0ugcda34bOVvVlFO7EGOaQzuXEicMycsvcwzigD0nNJT7vXQViHGByyG06DcLQWgUqWlkhAxTER0gwMzvpAPrG0fPcPLsuEI0Qs/f17NFc1L6xY/yI+ld4/eHOSJay2F7VyrVle5og+2H7GEMyBgPQ8Y0Fc2I8kJjB2Kf3wr7FZfuHnYF47Rjej0c/Hy34RUYENYdZnGph0LfV2Jw15UFwR1hs+fOciXLq5WRgdE+uzJs3zu5DmuIK5FXMt79LqwaCtdZFwjRi2EiHNfvICVYPQjKvDzcCFfC659MSyTaKIVGVEL+q1fWEY1ZsNr10b3kPXAEtmEQt9k//O6Ryru3MEMwHYKv4Qe4hx6FjKEvjKlIgoVverXTvR3xEM6ciQVOR6KoEovPeQ1NJNo4uQxNHDGR2QwGWjAb5No2dKVyjGCZ1lo9kygjLXdRc+7FAWm+YKmTp0qRxMePKhK/fsPipqJSS7AE6qoVzVFVCkyUPaI54kwdcK3tHBhC5mvoYSjYmXi5tkfxS/Tkxupacjvn9CL60pPuboxlby+X79+5OSykb6o+0Lms60nuXsUk+UXLJiMNkYy2Bho5M2RtH7zerKzs6WKmWvQw6tz6PTZv+Vxc9wU5964MZpOnz4l47curqXTZ46Q8dp0ymofc8o1+omIBt1SrIHs2bmEqldvJutUgxBZ5B4jHUlBilGuaNr0JW14eYxOLK1CL1+7Uja3JzK/UUQ6mideWtM7wTRz9W0izHjlsqWgTHb0UhQ9PK14EePEI3Ql2nppC43w+oWy3SxAFzOfpg0bt1HNZzVpZTuNSN8f+vbtT88+f0qNRVFevTJS1fLz6NcRv1CmzBmpZq1qtHbNajpT8jT95N+HPipYln7eH06VXBQzKhHnM5FjzqsyrkffvlNo8ODmcrrQZFK0ggRnk3sETGVCb1OBDeXNm5dKvC5CB9yOUGR4FnoVmlOcF0FXI9OQw/1EqLbZ2JKrywlx70aiTbYnGzsDubIThdqE06VXxenHL29TiUp1qeePih5Ap87jqfFXc8nNY5pUFUwsUqS2T+PGD2nevADxKSqcYfN6W+rhZ0vHTojKSO9J6xxf0LZtRIN/lodpzhzY4SFq1gxaLURS+8nkSg5dI8gwQlxDDpQxV2Y6cy5+X9jJgb+2/0Wty3xJp+wfyPTgwb8IglIWy0F5AGpZ8FX9888/S6WDDGmPUO4Wh2hIzWKUKZMfnTx0i3Zv3Unkbk+n/z5Fh85Cta2E+FDzCoIwkcvkTnSuYlc5jgolY3OlhZxPq9GloElkikwtjjkJQky83memay3pVrohlPNsecEJRP2eSUORV4Np4L6KNOzX36mX0YcCRvWgzl26qFcoGNx/MPUd2FdNJR4xxiFBkCkBN67d4FT1NnPq7OO5RWg27r3AT5FT9oteqCwlxryiZZpd6vx2797EbdsS5xgkBPv58goh2Thw+vTKzFNyQRBClEUJS/juOwx5KWUKi8xmcVYIM2KaeRGgeJfiUvAvWvRjkYp+NoSoTSTTjO/Pflmj59Sv7pvxtjz4tC5zSLTcZ37cPJw5c4CvXpvOd+/2Fmmls3NnR1/mucThJ5WRgVkT+uPvJGCO+sEDxf6RHutWr+dRIxQb6ElFso9DJhdGjh7Js8My8JU5qblHV+WFHDmCIio90dehjrxmjVLhVy8SZ3iaigf0Ic7NKvGKnjeOGY3EPj6pRPyfw5gxsBvuJEqulP3+hpLSBpG5QgbyYN9HNL8yvWrVGt61c5cgkJMiRXwiMpDDRK82cp4fnz59IWq4TQs8W/SMN6biW6HB3M/ky6XUeWcEk9GOj5+8zidPKR2ai/vXsbGCq0if45Mnz/PtyYPZuNiNrxndOZuFUQCE/v2HiL2CLfMz8qBBShrlW7lqA5PRQabfBXqCtBGsnyGP6AGtaqhZ/RM4efIsZUw/hh5Mm0jZhJx/7BhR/myeZLdaCPMoUj0hP/0t5KmPBaVCv4rdKc8jN/pt/2uq9gW0onPQ8eOLqXDh/MoN3yOwHEBzrIQm9Naab+hV1i7iTSqqbMxC/lLVvG7fuUefVfw0hg5jbIvQzp07F7XUgu0cKN+BnMTfiab89GlxP1UVTIdUrxZSxJvU9CKgIuXLl5MiZgXT4oa21HDhG7Lr+4IifNOTwSkVvS5UiAJKTST6WsitZ4KIHV3IZmQEOY67RzXCstAa50vqHQVQdlHDvx2eSt2KfSefD5rumA6Gib+clbLTuB4TpIKuVgdJRQwZEsoIW7ZsoS+++IK2b99ONWrUkIKy+KLkCf8E4EWrUqVK9GR/LtpykqiljSu5Zb8nXo498Zf2ZGsXLisr28SRdN2vK+3I4k1/73xGtesaKSBVKLnGoy3+PmBcnZvOZlkuhPK49QxBkH/99ZeUJ7EIC2loomPuG0bxsV4Ix8xlRGZHcU4eOntyH5lsYxKxydmZMrVsSTdGj6a8Ov82xvHuFHE2mFzGRsvREZXSE/ezJ/t9D8k2cxjZ1BXllXI7pAMHleBtyd3gRq8clB79/v0HqHjx4jI+d+5c6eHMnIm9C2JojOMrnzRpkuSKgmNKtXSsz7AErJN434DAjzUzO3bsoD1jPqL2mUPIbeBDKWTjZRuMYfTkSTdat24DXWzdkZY7r6SShR4JQd9A9+4copat26t3ev/A8gl8yFg+cS7z4niJEQDnw8sFMWpp9I5R91hRCMsh5sQIHDq0l9asWUE+/kvVnGjYhoXRjbFjQe1qjgK7tq+iiVElILt7IeRY5S7ZdX9FkUGCOH1FB0gQY8Y6+yhL2XNka8Pkv/vzKGLcuvWV1OjXACXt5CRGc9h6eHiIl7tONtHQ8kEa2uGWoC2pxDLQ9wU0AQBW9N3+pBh9tasZhbCR5GtoaE+3J5Do5T2katWVpaef67RGShQvStWrVqbRglN8CECDGwT0rn4aNYAo9+7dS2ixzIEVgc+ePRUE0VMex/vShn8QhNxFOcT7ixXi3oDdqRCiMCNFTgwgXmVLhl2+1I/c6caKEnR1Txby9Isgo8trKR0B3boVo2rVqsk4tKESs9IyKUgxwz6WANPO+ECWTZlC3YcNIyg9jbG3o7Qz51Ljr2N3sglZBy9tirjufQIrH588UcZLkwuQx7DEF+XHunA9sGYc/mq++eYbunPnToylFHjWFj8KoTseZsGz3MjG/jVFPEpP9sGPybOOkV7bhsljqY5UoMeFt1PDSH/KZWtDhxt9REP6DJHiBLikr6+vPM8cWEf1Lg5BYzTZ8jeZAKE7tuY+KcBifyymqivkIywLwcJMbmCilSuimy0QxLChQ2S8ffv2UncT3APLYCEHY3H9+wJWRSYnDh06JDtKkCmxkM0caLlgIADNPHwt4lwNMJgwesgQaiLqwBIuTRpPxYVI8LDyFTK4+JBjp5tkKuVMr2zCKdxkT70i0tLXM/PR/pGZKLx+Kepv94DWLFojiRHiXGzECCSnd9pkJUjIQtmzZ5er3pIT6GT179iJGlQIoupn/SmP044oOevGlaPk7KLIO2OFHIWXVLt2bekUEyJGmzZbZDMI6F9gciChZgs5gdOTxYoVk3ss8IcDUCiyxgZ0gMx7tx0EMU7VeRjTcGPCBMrWsg0dEDIvFIZz9A6U+fbbhGw4VzSTt3zI9dcuNHLUn3Q98BdasQLTrtFIKJMB4b4r3okgNcHcHOghJzdGj/yTgrfeo+1tfqaen3vQrU8yUeQ8R8p0rRYVLlw9qjL0XzKI0tV1Y5SZEbxAvMikApxJ37HzS5WKcpYvT3aiZ+zw6BHZCe4MIO6gLu10unqVPFW3cwmB3fPn5CJ64WsEh4eRBPO5dhApxJjWrVurOTFhPlx3ZvhwymB27pVz52jBtGmicH4KBfxoR71695fDTV999ZVykoobN27Sju271FTcQIf0nQEZ8t+Kg3//zed3jGPjrfQiRTxmzBjlQBzQbI8nFfpViNcOH4YAHms4AXvcavx5pUp88uJFPiUC9m9y55bhzk8/xUhr50dMTcN/jJosDeRj4Zlozvnhw4fqP8eN3/78U7mPzsOCHtoz7Jz0JfMCcR7CXOL9EYqjTz0wOwUvt5Z0Gs0hmIIaSxxS7EzNu2Dw4GEWdTbhYaFfv36SWIUMJr0iJBdEs8ome/soIkrOEHYrJxtdPHj0n8qCMABeGjRXyLEBzwjCiMwbyBFzxL0sQNMDTZs2rVSQPXy4GRvnOYnrMFsTE1WrVuWGDRvGcDuSFOB/NOP3WA6sR6LVzyBMi4vUVMqEp6dDlFlqjAuOGT2eJt4sQ8bIn2jAwCH0bYsJZOv4Efl4K/JTcgCyaZNvm5NpiWUjA0mFcYEnOe6+QrahL6lFhlkUdqIA0Xx7OnVkjxyrjAt4VxBNQkbWoHFPRqm5MYEmH8iYMaMUCYoUmUZLwweL66KdWmlYv369XPiHwXpLEDSkxmLH5cuX5QQA5FfM8miecy1Cocv/DuAm46+//mKqsYWnhAsO8CatwnVeYW5b1h8vPL1UnptcWLv+T45YJ7iLyt0QxorwplChGHkJCSZHR+4UkVrcldi4yI1N7g4y3zgdmtyJA5pZzVWLHtqyU3CqadMUX92WsH//frmHk6gOJzpEzbcDULbQA75qMCcvOptqjrIWXW9QQg/M4Wv4TzbZ5iBsRjs2kWhS2ZGfPAnjG5EBnLrTfA6+UIRrRRYV+Zl40SLLFZZYTJo0maf+2Vu+tCEDolfYLVm6hA/Mny/kubeJz1KIKJ2GLy1SZOLIVb5snIXlgiSNGSQnVq1aJQlmytTZ/OWChjJPL/LUrlWLd1zcyG3btlVzYvqmiQ96r2fAkydP1NjbiJMgsUQT7s2SCiwC+6fRrl1b9vYUlbfWl8MfpeFdkf78lF04g5An+bEPs9GZZxk8xJmCALYlfclvYjBzVncO76hya7MQOjqr7FScG6GswZmeypWN6toWE9vxhEkz5D2SE82aNeOePU/x3j27uMflHjG8qS3bsVMWbdasPmpO8gMypYY4CRKtuL+/v5piHjp0qHR7pvmzSwkEpweaCT2ePgvhvFdKs3GUFxsFEfIs4qXhQex14HPebfQRD4xHlvxTptHDLFtBcaX2PjF37mCOFGJD+NPUbFjozqaF9mzY6cnh5zKwIdSTRzxNw9+zO9esUUcSwxP1g9mzZ49yg/eAPn36sGupk9yyZQ6ZRmeH3LFGn9lH1F2vIS24du3a0qMY1OaWLFkiV3UmN+IkyBYtWkhzKv9WdOsG7i4e60wqjjwdrRuIEBSh6E36nC/KiyIFMbItRywP4oEtBecSHOr7r6rwxUuK67jkxtQt4zlLRgO3VsvS3uAly4It4Gg5IafV5zbtP+dx83vxxjVCdjQKWbLz2yv5khuTJ0/jSSYvrlSpkiT+X//sy1NC6nHW8Ezy+JLF52Tzix4+gIVyR48elcYkmjRpyk2WfcGPHijcFcwKMiRk+ITCaDS+uwwJdhvXeF5iZI3kxhGIG5iiv+TJkQtjrpx7bWmZqcmRHY2CYxmErCbSYQ3FxyhYxLARI2I0K8mB0qeqKf8Z6Si5EEKuQdPZwQFGl8bKtFOax2x84MmXdsc+popVk7EBBJMYgCAGjRjCI8dOUXMUwPABho/gZxHEquH+/fu8a9cuSXydO/3KNmkfcNaf5nCOnKYov5YY54Q33ITiP92piRBEZMzpxhE/B/IboxOHCBlsUKRi5Ei/OXq+5MDsj2TcRxCkUhWiI/G76I2r1HJsdtxmQhKL0yfPyFu7pBP/K/aewU+0v+KAgGdy/xjlEGLE/eE91KsSh9gMasWHDh068PLjq3jA7wO55ueVec6cOTIfHA9EC6DXjo5P06ZNecCAATKvXgkbDuudkf9+XIl79Yj53/AUq3dmagn4gJKFIC2ZtjOH9iAalMXz7x/DBv3M+cMz8E8GP276sDi7uRjZb1oX+cLTFLrJNmIvyVLdrwkXvVrBKY1hrszzBFH6C84qDs6cNUu9Y/IAL3fw87zR/x0jnBOE+pS3dBWJhcSGsVjHrUCTk8GdPiRgbrBXr14yHpeZnGnTp0trJng+9N5hHhGzSxq++OILNWZ5NmfTpk1qTNSDuk92JHUaKbnw6DYWJBFnKnOR0/SZwF4t58sXD2hE4CI4KIijemg2bmxw51RCrmxp8JTXjZ8YswlLLtRf05mD7xTi7AOnCd5tI8uRuuFmTlP9IPd8lZ4P7YwWM2CKBKZZUhIgxqxeu1b0/CdF+dPGeKa5mKbv/OgNj5kzKSDJHFLzUw2AqvXzunFBP6D6oTBYNClhU9Lz56Y0HJDuBXuKTuujR4YoYtSCtF8pNncRbE22ojMhYqIn/D4wZdp0HhmRk59LEyt2bJzlKmRXjJMSnza4suG5F0eaoKJqy4ZwN9677zAuk+jduz+fPq3Yw/kngI7Nb0OG8HBYIFYrr0qVKvLY9gULeGRvxZZRfEDP3hzv3GTHN9EOD/l79+6NGiIaNWqUHNj90J2dnaK3F5EtG3f6yIvt8N53ZWHXhhs5zfDfYxCly+Xc7IK42DJ/ep7JOXoWITkRAkOwUX9sK4IgPjexn+HGm34URDrdhQ2eCoc+MqeRcpHA3dX1mWdLXeoY0Jziv2+cOX2a2xcsqCu7Ep60bMkDBw3iyd99p6TN5qgtAXKlHlDeSJ8eEwEKxJ0TDq13p00pmSM+GUcjSP300geBqCxTo8w8Vzyu8Q9X0dlxZj8R/Dc2kEToECq4oq6uh++JXvqZnPhDyFYx/sgsRExVlqLC/pAeGyOC2LjGT019eJyGPGihvObh9z8Uk9p6WGJe+jyIAPrmXdwp+RAfQWK+E0QZG0G/N4jKiswKc3J4XOKwcxm4sOjwFKh1mv1VOU4L2Xopvcv3hceiNxvjD82CcS4sl0VjvJDVIjf689Qp0VOHgwRXet+YIjoqr+rWtVjGuMLD6jCSZRl16tSRg+zm+GDDPqB+S9YeNMFWG+t6n3iN+4uKivwoiJ+E+bIpwp4NQ304IqeiwFAy0lsSqo+PkZcuXaRc9B6xRxCY+UtEMPqKHr7YmxxiLrxfLHqtEXvej0wbJ8zKF1swOTkpZdbltWrVUr1JwvCfHoc0FwdeiObhefEAXiJ4YeSMAOaFQmaDhQvVyoXhuQdv4g/3wqdBiVj38rRgPCFe7C4Yjn8bGFv9kIAysKUymgeji4u0iHFO9BciA0Td6o6tWf+2pdzYoCdIW3iygsUqLHGEf7urV6+S6M4rumn/QpivGZ47ahR5HXhIdW0ekX1TrO9WVECNB72I5hPZeb2knNe/lnkfAs3atyfR0VJT0TBl9KJHIcFqKiYczNZbv28ULVqUTulM7MUKkJ6AwcuLzqrrlgCTpyudOn5STcWEYBhqLBZAwPTw8JBy3ZdffimpFK5CLCGlKVYkBBcxVqb7chHCPs8cFT+1RZnu+pA4Lnqt+vIg3HjaRD2aMjBz4sS3yohwfcoUvo3Oiy7vpOj0hGfMGJUO25WBN21KuFJIjCYbI+yApgt35swZ6VHg3wp8YPpm+0zevFEVhWBcKzoNy+zYsNCTTcu9/rF5d5ObO5sCA0VnKz1v3p5wZYQPBdlBBXH5+vJLwbDOmM2yLV2+nN/A2YyubrVwddnbVtLiwn9ahjSH0VXpLGgh8hZU6+gfGaz/t+FlPIoacNPXRh2D1ILJzo5DwxL2kWtaQTFkSLXl/k9ixMixZPsm2skPYDydVYgpJXSWZ62IDe7xmIiB89LxM2bQrN496fShbRSxrBEtmreQnJ2i3RrHBazXmTC8Rwy5P0EEaTAYpFWKfxs83T3ozdiCakoI1GnT0suiq8nRUVkMZkXyoMkvv5KjZzA51plH27clzEjE7NnzpbWN+k27o5VWcwUURvnfRJEiRZgP54lqTuBGz4r3hxNHR8h1OvHhwYNHInRQU/9HMiS+t8iSfpIYR2HxvBX/OH7bMZxv3IjpMuT/QobEeFfNsUFke0Wx7FXko4/k3op/FsWoCKVPH7vLkAQbCoB13X8TMMC/KvdTokw21L9LFyr5ySfqkf8u5s2DN5yUDUv+axLdqYFdwk8//VRN/TsAG4up6rnR5Vml6dL9R2ou0RvR64bV2/8iYGpZtHpq6t8DfZlTtMHSdwWabW9vb6pbN4ICAztL67wDBw5Uj8YNEC6qJrms41oRO/QGS+EWTGoDww8LUK1atRhrHKyw4n0jRqdm2rRpdPjwYWnkE3YdYWxeb2MR449Hjx6lv//+W82xwor3BxsYBQgLC6Ns2bJRr169aPXq1dISrSBW9ZT/Hs6fP085pS86K1IC9E32f1qGNMecOXNo/vz50rzcrVu36EcYif8/BfwvBgQEqKl/Fv93BHnz5k3ppeC7776T06A5cuRQj/x7sGHDBtly/fbbb3KYBOa0y5cvrx6NHc+fP5ceHWD/Heas0dFD+Oyzz+TxCNUMM847cOCANFtdvXp1eQ1snmPID2IbXMYAuBbnwHT02bNnpdMBeItAGg4HYnMbAnvscMplCf8pggSnM3efoQdchMCjAYxzojJhOBMVpxmY/9DAx5E+fXo1FQ3YLsdLwxAbbKJ7eXlJI7EYvkroK8KIALyENW7cmGbOnEkff/yxJJ4PCRAmRihguH///v3yecztlpvjX0uQ8A0YEhIi/QPihcUFuNiAG7RWrVpJQtSAa+FqJLkADrJ8+XJJ4Hj5qE4QPf4zUvWOpg38Yq9Vtz4OK7b6MiYFeC7UT0oFCBXPDFEBFnXRWmlIEQSJrwiOh/Dy0FysXLlSEhmaVLjzQFMCL1kgHviDgS8UPAQ864MI9C8Z94BjH3gRCAoKIn9/fykf4b4wb6x/RHyx6MAlFRiROHLkiDStjDKhbFpZ/knoCTyl4tixY/Jd4ePVv4MPRpBocvDlQ/dQ33Qk5S+1lx7XtdpLAcfRuA4C8jEoDkLWzoNchMrBDFRcToEA3BOjD5DDUjIXSslYu3Yt9ezZU4ommotCDUkmSLwUcAS8ZBAYuA9eKoy/d+nSJaqJ0o5/aKAsCCgXOLAG5MVVHs23C4gWnBnPgXsgYEhMf8yKpAH1ByaBOgR9aEAdw4lpy5YtZTpRBJkQJV28fPy59qcgBDTDHxJ4JDy8/tHAFZGH8ukJC2mUVeOouAblB1BuXId87XmQtiJxANHFRQPwnqERZKLUz+KjXbxUjZOgeUT40MQIgGjMy4o0Pg5wPxChRljI045p16D82pes5eN8KzEmDXoaQB1C9sYe78EciSLI+F4IXqAmp4E4UyLMic+KDwvUO8Qg7T2YwxZjXnXq1JFOxTFuBMMB78IJNK6iNXFWWJEY2GIgddeuXXIgtU+fPm/pCsITKEbk0WXXBH0toDOgTz9+/DhGumPHjjHSGBTWp82vR9o8T9/BQDAvB2Yu9GlAn7Z0T3Bvffr69esx0pBp9GmMm+nT5vezlIdZD30aH7s+fe3atRjphNwTTZ8+PWDAgBhpDEnp0+bPiftZ+h99uH37dow0HIDq05hU0KcTUm50hPVpdIL1afS8o9C4cWPBPZmbN28u91A/i837UnzQ+zoBtHtrSIo9Q73HJwC2ZPTQTA5rEASsxmKHeLFqTAFcXujx999/qzEFJ0+eVGMJx7Zt29SYAkEsakxBfLa3LcHccgjsgusB7wh6iJZKjSUcd+7cUWMKGjWKtlMJJMWGud7QLSA+VjWmYOnSaM9qaMvfG3788Uc19v4A55qJhTlBxofz5xNvuTYxrjGSioEDB6qx94dOnTqpsfcHOOvS8K+aOrTiv4+U2RW24v8WCSJICNOYH4Y3+7g0azRgLHLYsGFywl8DOksQYM0BVTB0XLTBaEzPYXxq/PjxMg01K3NgThvqZNBnhPoTTAni3nHpN2r3h8A9e/ZsGb9y5QoVLlxYxs0xdepUaZYQnZNFixbJ6U+sz4FyQEIADaOEAOUSMlbU+RjhiG+UA/PxAMrUo0dMUySWUKRIEdkZxIo/NIj6cVhLgJYQoL0vvPNBgwbJa7SZK3PA7XBwcDClSZNGqrZh+A/Xx/U/eHeA9jwYn0yQDImOgjhf2oI+cuQIiz9Wj1iGILIoV2RwCYF1O9BMhyN1c+C+AOyX4zoYzIfBTNFDfEv41SBeorzu22+/lXvx0PI67V7mgMyYP3/+GJ0XeJoqW7ZsnB7JYKYQ93Rzc2Px8qXr44Iw/h4PYNg9ocI/fNCgfBEREbKTgv+LzRwiAL+TgkD4o48+kr5gBEHG+twasmfPLs9Zvnw5u7vDnjrFeY12DMakChUqJMvYv3//OK+Bc3Ycz5kzp3RyoP1HXNdofhz158R+tg4gSMFZ5J+5urq+1RMzB1703Llzpcd99Azxh+ZOMjXgGDomIEb0oAVXlfnwxxzbwyAfBCK+QPlC4BQSEFxT7i0BPX70OrXRBNyjdOnSMm4J+OgEJ5EvHnH0FHF9pkyKD8C4ACeWCfUXiTrt0qWL9Pny+vVr6eU/rmvh5hf1C+ttgmNz586dJcFp3votAfUE76945t27d7PgSJwtWzb16NvAefDklStXLumDRnA97tu3r/wfPJsl4P9RX/CBCAYBB0pI45rYsHPnTrnHyA46jnhH1k6NFSkK1k6NFSkKVoK0IkXBSpBWpChYCdKKFAVrp8aKGBg3UFGUNce0xdupWvnCFBERSYvW7qeMaf3o1v2nlNrfm9xcnejqzYdkYhNlzRBIX1YpQQYLqmVGYyR1GDRDTVmGlUNaEYWXL2LaY9ej7TeVKSw0nJauP0AODnaUN0d6alavHDWuXZqOnb1O5Urkpm9ql6VXb8Lp5Pkb6lUxYW8fv+1xK4e0IgrdO7SgvOld6dzl2/TQxpleRtiTk5cPRoPl8RePH5Gnn7+Ma3j19Cm5x7NI7sa589SgRAYZb9d/stzHBitBWhGF7s0/pwzp0tD12w+pQPFgypq/mWxmj168KIkSStfmKwEunjlF2fPkU1MK7B0cyRAZvW7J0dmZDOe3yvj33UeTs4uzjFvCOxNkci0LdXVVI++M10RvYn7FSUWoTRRzeCf8tY+opOVWLNGw+V6USY2/C9YJwqprJueN7NuMnBwdRLMbSmXqdqZeP3agjdt30eZFi8np0UN67OREjwVHzO8NrmmScuLVsDBydXenYIqeszaZjHRP3P/YwQOUKWcu8vbyogHDfpGyZoGChWnm/CXqmW8jxXDIePQDEgwbQZDMMdf9JhXJVTF7/7KnUjeSabFbMrllXOfiQtV1S4WByUPa0vBJq6l+9TJUImtRenXiGBVTzb7Yihd0UTTf87duplmBaaARIV/aloYNacLBv2nd3bs0uMbn5LhtC3k8eEDBefISnz9HZ16+IpvCxSjk9iFKHeBDJ89doXHzYncdYu3UWBEFNMkVSuWjY6+f0xbf2zSt3m0q53eWsjx7RZmevqBJoof9snQ5qiOI9FNofdk60LStG4gFp6wuuOa0XcPpuOtOWuX+nDb436V1RdzpZlUhAqS6Q4+fPJf/UThf3FZDrARphcRPvXrR3QfPZJOdvWJuMr4xkSnCRDnSP6MK5Y9T4ZfbKX3aR3Rz70K6c2IN2eTaTGVLHKVUgWFkuLGXrm5aROlLhlHhvyIoR4l8ZHhgoODcNyk4+w1K62ZHoS6ucujol3HL1X+0DCtBWiFx9eQeSuXtTjsPnKasPvaUM50rVfR1ohoZXKlKoDPlcs5Ir6+EUaOBaalun0D6QuR/kc2NcmV0pswFH1OzCRkocuY9Ov84gvJdeEa575ro5pknZGt6RS6CIHNXVszpuLkouo+xwSpDxoH/Jxly2tC2tHTDQSr3cR5yLZladubQo8Z7uX7+Ndl6O9Gju6EiT9SLAUudTXRyyz4qVKM07by1i2yd7dHm0zpvV9rrWJS2HThGH6eKpLGOkVQ2Sxkhc9pQwZfK/9144U6//TFCxs3xn+OQrOvtpRTY2KSIbz4GBCdSYwpWbD5MNSqIjsyrUHr1XDEhA15liDRRhpyuFBxgR4UKulOB/O5UqKgnFfnIg4pXLErZs2Wnhs3nUL2vp9LQMBeas+UJpc3qQpVzhdD11/aUoYYXvQ55SJ6B0asF7l8+psbehnUc0goJTBnef/Scgvy91ZxorNl6mByFbPn42Utyd3Wi2pU+opVbD1HGtP70cYGsFCm45cLVeylz+kDJEJZvPCCv+77+pzLPHA72ttTyp4lqKiasMqQV9OjhC7m3RIxTFm6Ta3CqlitEN+88otLFcom0LVUpU5BKFs1Jm/eckkNC9ap/QkXzZ6WT567RHz99Sz//2JBWbjms3iUmIkWTHxtSkAyZPAY3v/32W2kxAwubkgrYMoT1XVhUgE/ndzELA88Wz549o7Rp08pyJXTxlzkqVqwoF0VhERXKlNyvreMP7dTY24AQZOnfIF9qxdDH40N4eBhNnDxNTZkBBJkSkFxFwYKpPHnyqKmko0GDBrJMNWrUUHOSht69e6sx5gkTJqixpKFSpUqyTK1atVJz/ntIMU12Ql2+xQcshU0OZ/NNmjSRXKhr165qTtIQGBhIq1atopo1a1Lr1q3V3MQDBlhz584tyyQ+FjX3vwdrp8YKCazbbtiwIc2YEa2viHXokB/h6QIiQ2LQv39/+TG2bdtWpiGS4f4LFiyISmPttrZePiGAwS4YRoNp6Fy5cknLu7AX8C5IjKi4ZMkSWR+wFmjF/w+sHW0rogCGhX4TQurUqaUHvhs3bkjHEwBc4aBvBmMb8LiCOPpsJUqUkL6W9IAU1q6d0lcCc4Qbza1bt0rnGLDIV6ZMGfl/cGMD5xq4DwyXnDhxQl4D5oV+HFyfIw7gWlgEhLETGLqAzwJ4iqlatao0NgLg3FOnTknGrl0HYyVg2PAdFRtDHDFihOxz4j/BDOEiCEAZV6xYIS0V1q9fX+bBmAvuDcMqYNweHh4yX3QTZOMACSs+zzVW/HtglSStkIAk2aJFC2n6VI/NmzfLY7AkBMYJD0MAmAckOo18/Pz8JNPUA93CokWLSotMsAwEj0JgvGAwYDqwtgS/XzgP90E+HLW0b99eHqtVqxbVq1dPMmQwZpjYBbOFeV29JHnw4EHJePFfgwcPlkwbgIUh+Do+fvy4vJ8lv2L4T/z3H3/8IX2+ffnllzIf1opwz27dukmmCcybNy/KTxlMsWpOZXBvlBlp1BMYLhi5Ff8NWCVJKyTAKCAhmQP5GiPU9gBsfoMhQYL85Zdfovx76DF8+HDJmGDTGwATwcwF3KGBsQBgcLgPmDHO17rnALrjkDLBcKZPny4l2ZEjR0pH7vqyaChbtizlz59fSnSQHuHsHemEwPx+SINpwtQcygpTcGCOqCPYEwfjhXk8GOcHM8azgeHCXBzKCxN6cDFnxb8fVknSCiussCIOWCVJK6ywwoo4YGWSVlhhhRVxwMokrbDCCiviQIpkkhgwh44eBv01VYvOnTvLwXHo6yFgEB1qFuXLl6fmzZvL8/QO2zVs375dHsM15moZ2symJVSrVk3ucQ4G4KGagv+xBJyDZRBff/21VD+JDxcuXIjyDQO/Pvfv35fxpGD06NFyprlQoUKUL59iDAoTHFCLwUwygKUZ1atXp++//16mMREB30Lu7u6y7Hrg3F9//ZWCgoJkGpMnOAcTID/88IPM04BJC9zno48+omzZskl1HJwLxWLz+2rAPTAjjfdRoUIFWr48boMCyYU8efLQzp071RTJyRWUsUaNGrLuYiuvHr1795ZqRHFBUw+yBGgO4Njnn38u3xmAd1a5cuUoX0+of6gRZc+eXaah5oRjeKe49tGjRzIfAO2uXr06xv/BMS7ON59dh4YCzoOOJ/4bNA2/QTgX+c2aNVPPTBigFobr8J1ozwLF8ipVqsiyAngWaCJkypRJpjFhh//T6E7vCwrPAgV37Vnu3Lkj440aNYrK03Do0CGZh2fBM8BpLlTCtGeBlkayAhM3KQlr167lDBkyqKlowD8kiisqQe7Fxyt9PAnGJ9OCgUpXO4IApR+n2rVr88iRI9WrlevhkkUP7fFx7fr16/nu3btRedpeEABfunSJt2zZIl3ZwMHrggULpLsZ/blwcYOyaA5iBVHKfJQJ5YDD2zZt2nDTpk3lPQQhyfNwzq1bt+S9NQe9yBMEFnVf+PiEHyUAzyyIS8b1gBsYBDx7rVq1ZB7qUfNL1a5dO27ZsqWMA3DaC59RwOnTp2W5Nf+j69atk650gFKlSvHs2bNlHOVB2XGu3u8o/lcwYVlmuDhCfcLFkCW0b99e3kd7jwD2169fl0GfJxoP3rx5M/v5+cn6gz8oONzFMaThjgfLombMmMFnzpzhrVu3Src58MklGgK+d+8eL1y4ULoeKly4MO/du1feG4APK9wH90Z5Ecd70O5dvHhxuTyqaNGi0v0PXDGhLhYtWsQNGzaUeQD+T6Mb+NFCfSMOoOzmjo2BAQMGyHcjGkvpHgioWbMmC4Yi44sXL2bBcGQcAK1r98S7R/1r7xXOmbVjGpDG8+F94NwdO3aoRxQfZ4GBgWqK5fOZ+y7DNahL0fDLe6HeN27cKO9nDvjawrPAmbJGo4J5yXwA9aV3l4TvQSuvEH7kfwmBR6bxvsyfBd8avkHtWYTQox5hHjRoEKdOnVpNsfR3dvDgQTWVfIhZohQCHx8fLlKkiHRUh0rDB92xY0cWrap6hgLRckjiAjHjPI0gEcc9AFyHdIkSJeSHoof2Qjw9PSWj0BOctsfHNnnyZEk0YBxDhgyRDABO2fTngpmB6eDDRTpv3rzSEzWYGtLz5s2T5RXSnHQYhxcPIsExMB6sXYQPMXxAGvPS7o+ygYkCYK74Dw3wpYZ74aMGwQO4buLEiVGMGGjbti2LFlZNKeeYez/XgIZKIz6NccApHpiEHkKKl0wRdYv/BrHj3LFjx8q9di2YnwYwa/N1nrgWjB0fF/ydAbgO0O6BjwN7MCQwFvh3K1OmjHwmMDkhoUr6gA8zeOfG+9+0aZNMwwcZ7qt39qwxST00n3T4GIW0K/2QwfEeGg0AdY33iAYVdAG/cto9hOTNX375pfxQtTw8F/yjaRg6dKg89sknn0j6BsMA7eFd6csCxgL/bxrAyFEmS4iLSeoBpoV8PEOxYsUk00GDE9f6XTQuuAYMG37b9ND88OFZ8F3hXDBT7VvUgEYKvt80BAQESIHDEvRMEkxZKy/q8dq1azIfMH8W1CMcT+Kbex+wqgBZ8V4BRfKZM2eqKSus+PfByiStsMIKK+KAdXbbCiussCIO2LZp00bOEmEG6uTJk/Tzzz/L9a6YJYKQiZlQzdgcZgg1YwdWWGGFFf8PsMHMZdOmTeVUOta+btiwQTJH2MCDKk6HDh2kegum7bEeddq0aW9ZDl24cKFUFTGZTFINBMBa3P+yjTkrrLDivwXYBID9AAiGMXDnzh05E1ixYkUMT0p1A8wIdu/eXaarVq0qVQEAzEpCHSYhGDx4sBqzwgorrEj5wIw6+J853tvEDbrtUCS1wgorrPg3YNOmTXJxiqYcr8HKJFMAsOIGxmSxYujW5Vu0cctG+rjkx3IVC8T/cuXK0SeffCJXW8B4bGyvDNfDQGyOHDnk8MitW7fkygUYhYW9Q9hwxFgzzoN3dNGDoDNnzsjVTbAYDhuKGJfGNbDfmD59ernSBqtIRA9CmjGD6TAAptLg8RCGcnHs7t27ckUTDM4eOeJGGTJEiP+6L43pXrt2TTpTwdg3yq+twMAzw+kdymqFFf80PgiTxLgk7AtifBNm9sEorSD66aefpCVuLD8Ds0C8Tes2FJExgtpnaE8T10+kk5dOUvcL3SncM5wcjjlQu0btyO6kHf2x9Q+q2LoitQlsE2U1HPUM5gar3WBg27Ztk8ZpYQEcS7QwrgxmCOYIBgu8p7YwXoAZY+IvMjJSMuBhw4ZJA71YJlmpUiXJZN8H1q1bJ/8Txn7B2M+ePSvqzU003J3I3z8H5cwZQMWKFZCWyNE4gFFfuXJF+nzJkCGDvAeM7sIyO3zB4DgaDiwnxfI3c+A9YKkf3gUaI7wfNDIwwNu/f3/ZcGGsC4aD8V6wTBBGhbEkEvSA94N3Fh8w7o9ngvHfhALzC3DLgaWHTx4+ob3ZxXNF3KBhPsMpdeoAaXEdjdX/O6yS5DsARA8iwjpZEDSUo8GoYB176NChcr02CB/AGnMoUGPtMz4QTH4hjjXCa9askZIeBoixZhfSG1zgYT0w1jTDwCw+aHzgZ/ksNSjagNIHpZdSJNamYp0zmCH+G+UAhgwZIqU1GIEtWLCgzIPVbEy44cNNKYBFczzvxo0bac6cOdKIrbY++X0BDGXcuHE0fdY08vX8iMqWqykY3Q76/ffhNGrUKGmUF+8QFte1de0pAQllmBrwniH9a8xdA/JBtwhg9pD00WvQ48CBAzIvJCRU0NcywXzdxLsJFr2EMLn+Hw1ISgbecXIxeCuTTCTQWqM7iZcAwwRYjI+uLyQgLLCHVAhJLlWqVNItARb2QwsAlrYhacBwBSQTpft5RM70w1o24mjZ0V2FQQBIG5Awli1bJrUHtC4o4mB+6BLDtwuYKaxyxweUGUC59bN06GKjnGDqMBwCyeg9vfq3AOdZsOYNj4FlS5UlG3sbqUkBQw//TwDTgiSN9woGhPcBGgENoNHDO4GkmtjhBzTKcD8BWgQN4v779u2ja9cuCCn+ERXMm41cXQLoJL+mPAUX05vQ8/Qi0o4e+djTCrtHdJye0yt2JqyqNhETC/5ssgmXStR2IjiRPbW73ZbyHShDkYZI2WN5V6BRh6ETuMYoVaoUXb9+XX5zsFKP7wM9IjB9CCigf3wHkLwLFy4cZRwmuWFlkgnEd02+o0wj7WiAz3SZPnr9KN04e4O2rdlGk4Mnk00BG/pq41dUInMJcvZwpj0791DdL+vSXyf+omxZs0kpsFOnTlS8eHH6+utvhASJlvqOIN75ohu8RkqCIGYwWkhTkLDg+gDEAf1UqE6dOHGKHt94SLc336Zb9rfoxZcvyLWJKxnPG8k13JV+S/cbNW3WVJYvKcDHCgYKaQrWeMBQkxMgMoxf4oN98OCZ+AAcqUiRNEJSmSIZwv8b0BPo1r4Xrdu+UTDDj6UT7vjwJvQNjfxlJN27c4/KlC1DdRrVoVZtW0mJF1Z20OjhGytXthz99c1ftMNvh2ghFSn0lf0riiDNClDMz9ve5EzpTcpwwRPbNxRiGy7jtSJT0woHxX/RisVwwsbknYqoanVYlRLskn0E5/SkQ8cMVDSPLdnYvRIcNIKGDf9D0PUq2fBiaOXWrZNCUp8nhAMj3b9vor17UwkBox117x67G1zQ3/HjZwST2iGHSDAEERDgSYGBflH0klzSYlz4YEwSDwlODyV1BAz8J6brAIwcOUq0HJ6iGzuFsmVzk1LH8WNHyFt0aUMF8WxYf47q1mtORhYv2MaR7B3yixbTgz7++GPZiro4u5Czi7N6t9iBcx/cfyC7KiC6qtWqynEzS35R0E3etHET3Ut9hVY/3SooR2SmEaGxCPgr3TDVX6eG09oFK0W5+0gCQDcYXTqgZcvWgjmdE8TsKvZlhcRZQ07QwNsfxnGfPnlCFcY5098Zr9Pdm85kfGND3kHedOvALXr88DHl/yY/7XDeQTbkQA4v3cng2Ze8fWdR0OcRlPtNHtn9xv0SApihAmHjo4P5NnSDwUDfBWj54SAMkgFMY6FRePPmhejWHaYpU6a8rYNmATBLlyVLlkRLVAkB3gfGbDGmt2bVdJo9aw351vClZxefkE9aD3ptjKDyRQuTx510NHbMRLKzhyz1bsDE1tEjR+n1m9cyjkYRY5eof/OxRfRaGhz8jl596k0Gvwf01P8ylbhWgrYHbaflK5ZTro8zUuEsJYngPieXcg3BeloOEc6IoJBZDLSOCKYJ9s8Ep3mtZBj8hTT/WESSVz5qFJaN5jlfFrHo+0aEZ6ZJjzrTtp1bKShHEE0qNkk9AinVloLIlYQIIdMNItJQervX5G0bSnUjAyi7422ZryEiopwQQtKId2gU37sXpU2bRtCTo/x+MamZJk1DCg/3ohLFS5CL69vjxgCkd1/VgZse6PHB7GCXLl0+nCTZvXt3KlassHyArELCql69RqzMEl7vTpy4SO3a9Zbn2NjgBZrEB+tLDnYhopRKFzJReCqCqAv/SH9yFBXJ65zJpoyR7nhcV45bgPhneT7w2OExeZ7wJPuc9oIP25KjjQMZxJZuWDpqaGpIn1X6jE6Kj3nTlk3k7RcgJMP9lDOnE335ZTmaNeuc7D5VqVJNtoDPnz+TXWVmk6iPm1SzVnlaWWoS7S56j4KNQdRsiTetaviaeGYI1TjzAwVnCqZGjVeKFrgrjRixnMaOHSsZOhjQ8dvHaYntEgr5JYT8g/2p6JCi9FPmn2SZ6SZRkRVFKNXqVJQlexYaN35cvA0UJlXCw8PIKZtgzEv+JoMxcUwSzweGqHkSxHNjMgbM8H1NyiQUaLBB9Dt2bKHLN69QxOuJxKbEjT2irXV1M5Bz0Av6+q+29MWxjnTy3GnRNXwlx58BdG0xEQMGDIkKnxRo+u7d+5Qz/+/09OEQunvrPm0vtYXWOW+krF656FHBreLDfCJ6FXlEb0KRkjLVOEH2q7+kCesn0bVbd6l585401eBIzakI/TqiiBAc0lCq1oOo/ryrgmOIC5LemUhWPBXMzcfxrppS8NjoTUE2oWRUJdV3BZucBLFBOma6KhjvObahvfbP6ZCQhs+xA90Fn4gD3mKzC7Ejew97SmMyUBeTm2DSJtosrl16JCsFfL+UQh7uowcPPyU7uw/EJKtXrk63yl8g5/pOVPVeLfo2qBldeXmVWu5pQU0eNSH/AH85vgDpIn36UKpaJS3tSh1Aj+88pqkeE+l5VtG6mE3gubzxIX7jQjauoRTqKlpGFc7hHpR6fgdyeChEO6Mt3ez+IwU3XEbX93xEpoe+lKbEFXq1rjw997mlXAD/+BC2isqUhBM7UYRNOPEWorYebej1mDf0RZ0v6NHDR4LIR1DvzBeJvhEn4m/niyC6IVJ6RO0FgcHa0deRgTTJ/gm5ivvEhWCjD92xU8ofzKmoZf/n9EZ0oz+tOIt27zpJN67dIFs7pmqfV43y9awBjBIMKCzMSLWPp6VjNdUDQJjo6gY40d3zd6hE6eJUfUEu2tbsumTkmiRrDhh1hSRZtGhR+V/amKYlYGgAk0xz586V94NXQktStx4Yt4XEBAPAWKl1+/ZNEc8lJwgwqQVtCDBTjDclN+xEA/FT31M0eHBMZm3nFEkzzi+mE2MPyJ5JYKpA2lUggrbXHa6eQZTx9z/petcudO/mWLp5Pws9e2RLxQoJghH3fC6k7/Xrl1D2LJcEZ0tPm58+polplpBN9V306mzihhMCR/xCDzrHMiwFngBmGCqCHzJSLuzYngw2SgPbPCI1TXNUuu4pDY53MwiJVOxNzuQs3qXhaQbyP1OCbn/5J320NTftrrqb7B3NxjzBJIWoGcOQK+y6aYDtQ9EVlfHLly9Lg6QJQVwrburWrSvtAJqfs3Llat616zgPGzqe96zbw2Ovj2XBhGJsgndY3JzYVmy6nKfR8XQ7GrBHw1XsLJ4WT4xV6U4OzO4b6jFNjT7Plm04y4r2nGVxZ7Y12Mu8gEqH5DW+mR+oZymb4xtPJXZShFtK3lvbMuJpkZnEk6Ga3w47dxK3b088adI0aY8PGD9+PP8ycDCPGz1W1jdsEE6bNk0eg61JGA/Wo8MPHbh54+ac7rUf0xTxnyVFmENcrxbx77//rp4VN4TExenTp5eGdGGT0zzAaKveNmVSgFVboKvx48fyuHFjJV0JyUs9mjwYNuw3DvBJy7VrVWfH48RBbRfKd4fg7Gxk+0aL2HuVH4/4fQR369aHS5WszCf2z+dlJm/2NTqLNxLPhlmNF0rcRmxKjIQsovyHeUjli6mQt/NdvcLY0eQUdb1+c37lw2naLmIPL3Htv3CbFQ7Du+IhRTgcnob9jC7qkcRtwUZBbyYXcR8bHiDuoz+m32xMjtzS4MURBm95rvbfq9hLPUPZfEuesPgutODot41H/znS4oobSALSoOb06dNlhrc3/kxZjghL2aI7JS0Pw+KvaPGloc6E4Oeff1ZjMQHjtJbQrl0nHtiPOOMDD8nsgmrtZN+O06Ie0t8vVD7M4MFGbtz4PJco0ZErV67DTZrM50GDhnDr1t/w7dsPedasB9y06RMuWvS2PN9JhODcj9j9x/Gc7uAX7F/p7xiVEx3WcECaxezRvVDUf8bYBDOsVb0WL168hIfP7cp0PvojiXVbHh3fFREknlL8kQgPHvzAGzdaNqIaF0aNGsX7Dy6W92NBHLjXrVtjecqUqdKgLJiO9pLPnTsn94mF6C5LA7sw9DpnzhzBeIZJI7r/BGD93RxCklVj0YB1cF+fkeIdrjR7p0qwE9+OKztyu47to+rn7NlzPGv6LO7+rCV/++RbbhbSjBs/bMxVTlbhRvcbcc8ePVlI9NxgSgNZ39RFhGkyluTN72g5IW8x+4gGWp///7zZmOz5eYSfeCOiYhIYHj1qwk+ffsfLl+TjS+dOizwFLVq05DVr1slGfdLESfzjwx+56bOm/PWDr7nGwXLc4nlTXre/EY8Y8acUDMwR27JEDK5LaQHWgitVqiRNrYORgSHCDD6EzZCQEO7atatkmAllku+ydhuWh4ePHMwLFizkPr27s4PNQPHfzEeO3JKSVZMmTd6yvBwXli9fw59/XplLlfpEPE8vEWA9XDDPDvN18kAs2yZd3HwzilBXhLMiPJE5MTcdk9S2EqLVe3gnNf8xYqy0up0YwNL56fObdXcjLmzw5NvhGXjqRFvevtGZJ46exJ1/yMmPH3gLSak8f/vtd+rV/z7AQjqkaVju1mwLWMKJEyckvR05cor79BksXQlUqJtP1k+m7zZz8QWDecn6xdywQQPR2B+QlsoB0HTu3Jl52c7MXJb92eOCGzvPcGYno2UpT24FRegelfogm3uYjy4V+2YTaa9IuKYENOAfcBsc6ce/CyFBn4etWVh68RYUxnfu3CEePnyIYH7P5LsBtEZS63Gg9wFr8bAfobeqbzAYePzo8Vz/fjP221iVd2zaIS39W2KEcSFWJqnukx0JYZJ4OEuAWwNIsbNmzZJGNfARoMLAoC09RGJQrlwZ9vLKIJikvwhDRHgmGSYCuk0e5wqzy9Mgdo50ZQe8ys3RL9XidleEN1Gp6G2xCPOiUm9tGwXRhD+vwa9fdBbPWUd82A0EkfwquqSP1ZLGBKSlZ8+e8cmjJ3nhjYXsanTV3S2WTUg/xSN8OHWgj/QX828DJFlfnyxMjxz5i8/gQ+a5esQyzp69yDeF9NBvVFnR6G/l8uUrsPFlF+7/08/St5AeRw4e4z5P+uhrK1k21zuZo+jJySNUYVr/8JZ+Xhf2thNCwfomutwEbuEiQBhI5LY6NAfvCc2py1G2Rwa4JoE02IqvXWvEwwdEuxRJLEaPGsuz7g+OunfF5xV534F93KtXL/WMxCFFMkkAEiz8qSR0/Cw5AD8l8NeCbmqNGtVF1xy+dBTCzjpkPKc5UpnthOSq5K1mnwBD1IvQNmfRTegrWsgx14O5/ktn9ojBtNCa2zHdEPErIpQmtu1tzy7nXaI/mrUiqONbX0fAfw1eBfERozvPjQjkg+J+SO/cqTjcOrjvIPud/Yid4+uqTdTF9dshUarPbLj2wNrc5YfOKZZpQgJYvnkZH76wnS+eLcqvXr2W0sN3Tb7hKyZPXryoNz9/HpNZwqHWunWbuGPHblyrpp04no27dPmB//57B3fp3JqrN/yCN+7azGtEs1fG4McUqquXZNo87maWY92gGe+i59n1tWXpz2N7dc7UeRE7hLrrcmNu1QUjOR+ajTeEZuFToVn5Zlhm/tboxh8JeisX6cs/R/qzCWN2gpZkMDlyOt3YX+CSluyR+3pUOuam0J+boN88olcTnR9zKxFZgseI3k7h9gmTYrVtmCg3KDRUlM/dJMWMGFsqdZgIYeECB27dugOPHj2Mf/ttEJ8+fYo/++wzcSxh2Lh6IweJLdW1glznaR1+/fLt4ZnE4INbAYK+HtYpY7YUekeNG0OhMGXi7t17lCFDazIYVqk5luFT9Tt6tnYWxbDnfpfoNw9f6uaB2WoLVcmONGYsU0hIEPkHBFK74BNkjIwk0s9Kq+hucqEFNga6ZaMpAhN9//R7ipz9jLwup6WXfV7SK9swWhqwUD0aB3aLkEcEnRfdjtc70uIN2+nJ8pdUN/UnNG/+PPVIyoHoQUhdzdy5clPuPLmlcYw/fv+Dtntsp6+61acfbMJp2syzVKNUBTp3PxONGfMFbd2K2UhlZvV0RFpyFKJPdseEuen1MfjSC7uXdM3oTento921Au5GL3odj2qJHiALrw5TyDHnDXrQ1rLdAkeypwi1rHHBJO5mI35jwyuTE7nZRohzmB6YnClI0IUlFH/1CZV8VUJNEa3yXkWXpS6jCoa2Inro6n8NFc+Q14UOVvMlZ1HMByI/SJyT3kxn0YnFc6iz2YmBveivRYK+Ta7kL65/bBNBb8S9XjzsQCdPViVXFxd6HvJcrmxLCPr06SsXRJQrV1bNSTyEwCCNwUCZHKqLH0xP8pdffpGGHf5N6NGrLf02FKS+WITeIkBbHGkwLezfiOBFHqWm0MvOGxX1DHxDTmoAneF7FTXqZ3CnL+xMVOJlJLm6RxIWDLx6Bb1EogYdxTljRKgsggeUau2o7qm65DnCkz6v8jnVaVBHfObRqji24nhQ+6/J/eP09DrPIbpbeJN6RLxAkx1lndGP+IUPPXg9ktKJ/+2VtQc5OjlQQECAVMHBGumSJUvKBitN8/T0cOZtGjt2ND179lIul0yo8vk/BRiWOHDgIF28eJnSpUtDbm4BVKGC8uG/EA3Lkoj01Mz5IkWKD89RU5iOByzYyxGjB1UQ+xcqI0SefHk6pDH40z2NeYoG77nRlbztQ8hOMI564ZnISVxyVDDuU46Kepk7O1Pp8DTUxPEe/WZIRUdV5uItmEPj8HS0XDDvu7KMNtRDXN/B/jG9Pn2KfNIMpj1eG6mOGTMyRx2jJ30p7ouSzhXXrhcMXgG0fAEIbFDJsaMLpy5QqC30h6LhIMphKzYHxzuUMUd5NVfBQ9EorDL4UX2Hu+QpnqmeiC9zeCjo2k10hV7Ta8HMXG2M4n/UOmJB1GCu4niUorpACVFnN0U6UtDwI9twWiDeT0PHm/LYNdEoZbaHEnM0cMfBA/tQ374DaMOaDZQmOA3ZOdjFql4GxXHYQUisr/D4YF2WmAikTz9AtCydRMybYA8g5JlCFs4uoRQW9pi8fvmOgnv+RadFS1hREMQ2dTkXECgI5tzLcHIQx9w97am8yYfKiI93oP1dKUE2vpmKFmZ5opx8QYT5RHnv5CXP2p5U73Yo+Tj/QNev36QtR5bSp4UXEhsdBHNITYsXXxEnB4pgSd8RDvNviFBFhJtUoEBO6t9/B02aNJJ69uhD+fLnlWunsW4YgPI41oqXKPGJ1HXEsZSPUOrWrYGgq7/JyemBmheN4wYfKm33ml4JyUSDL7vRFBtfqkOqfmwicO4U0cBfilCPHuUpd+4ldPrEHVq0pBuV/7QsLV62lqaPnUE2zq9pm5BAK9o9l9f0jExLvzpg9cdv9McfIVS0aGFycXGlRYsWivv0Fn3M6LJBHfX334cJegqVAgUU3y0BDA1ALxkrok6dOiXv6eJznfKk+5Jq16lNjm4HyUH87wujO5leVhRnJ3TxhXJvtO4+PqtF+USD8aISmdRli25uB8R9H8h0SEhVypq1nvhvUTHxwCDOdzBjzpYwVTQSRc71EQ1fLUqVylca4Rg/frxc0osluubAijRYbYLJvfcBK5NMBKpWPUYbNxaS8bStl9GdCXWlona69d/Ri8G9ye5xanrVPhNFBD8mu7oOZHSIpP2ihSwuWshbEcGU/pmQBrCiTjEMFBMHRfhYidJhEbBKr4BMia+GaMdnG+hAwHHq5d+LRkwcQeVLl6MDV3bRlMqzaPBfg+jOzdu0cMMvdOjeZjJeGEdv9o2nqnMrU+dyHahL567U9LvmFCo+PJhI27R5E/Xo1pPc3F2lZSCsiEnsEtF/CpAeNctKGgwGrAcOomBR7yS6mJGCQWFZWpcIf1pod4/672pLpjO+lCmLDWWs3I/2LG5DLb4aSP7+AXT0yGe0K+ACDbN9RIWERNjN/j7lw/pjM4Rc/oKO3OxEn34aLWWNGzeB2rVrI+Pomq1YsY5eN51Kq1fXI7+Lxckm4D5tyzqLbD7dQXWH1qPJPabKem7VqpUcZoIhB4MB3QylS/v48WN5HMttYUYNSzfNYSekW1vBaPC27MSzhonG9vEDR4oMvk6uQoIrnqUe2do/pzeiK33rzmBxlkkwOTvxPwEi/l4+6Si4up6izJkbqam3cU9IpGnMhimCRN79UJEn6N3T3otmLJtGn1aqEMMqERrs4MBydC90BwW6p5V2DNDtrlatmnrG+4WVSSYCn3wylvbvT08+pY+TqeYg6pklgHbaR9AmGyEBika6zhlvyv3yOa3N50PHv3pG3SOz0jCH6HEe8Q2Qj+iBTHMMplZ2t8menWipyYtq2j2kgQNJfBjqiSq6dRX8cTjRnE2paPFGE9345AXVjPSl/dNy0Jd1vqZHDx7SjNQz6Hqq6wr9QwAoKXr4K2yop2NvmvPrNPq2SWv5wf0XsG75OmocOJHCCu4X3VhbyuoQc6wQuH9rHk2YekHUp6hQHbBUEHlPnz6jQwd+pYJFutG2bVukBILhHzDf9cs7UYMmigGTGBBd5Z69etPQoX1l8s2rN7R+3Xq5rv/+g7tUU0g3WFOuxzftr9DccdF5ixZdo+fPNlNLwSA1dO3alT766CNp9SlhsKO0aXsL6W4l3TZ60CLbCMomutjX7/aSXd2qEZkoLDyjeu77BAhNYeyeL3eS5/ktZBsURnZln5Cb6xFREjuymS0+CHGaIWsQ2Re/L8cX3USX3P1abvIb04+uj2hA5060pMcvv6VSpQTRWgCs/PTo0YNatGghl99iZZal9dXvGx+ESWLAHQv4sZ4XtgMHDBigHvl3oUzHdrRn9DgZt6Ux5HRnHI3yf0GlbTEmKbq/6x7TF1/YUDqjG92GNPKXyBbv31F0iSJFl0UhK6LJk4XQKKRGjEfCboSdndLNQr5oNCXEexHEg64N0dmzJD4kJf/kVTcqnNlAxvPhFNy/Bb0wHaAX10+RQ19byvSDLZWr2oDGjJ7+1gv9pwAywvtPiAGL+DBixDiq3ak/ZbJVhyV0OHZsCRUooHS3PvnkE2kiDOOtGjBh+Nlnn1GxYsXUHAXTp0+XthFhFX3xouW0ttkqOuZxgzr0YSpbaZrowjvQunUr6M8/x9NScqNbkS70pa2JvEWr+EJIaFvFPZraPCXbtbXJpv4SMka8bfjC3p4puNMCeji/CnVtPlww6yEyH8syMSGQEBNf9rZhtMixJw3o35GWfZOVArxtyMbzNRXI2IpuXp+odoWT/sna2BikxCli4uM3ko0xnEz2lg34Gu08qMAxwYxB0Cq/NNUTvRGHCDJu8iJ++pLWem+hzBmC6PiR/XT2zBkqX7EGzZ+7iPr23UR+fpdFo/SA0qeHdBs3xowaQ7OazqKNoRvJL/CfWYNplSQTiQmii+VfLRU19m1H4e5v6NuVzjSx6lNyEfT02yRn6mEv+t+C1oa/caZXd000WggTz165088iP9jtjejewqILiW4JkXNkKrITec4eoTL/9GkSH6OQBEVfKkIQnqfocWAy7/efiZb7ZKJ+rteU7wBd83Oim+/rTr9UTUNV7a/RjLkOtGRJHmkwNqUDptJgLDix9v8WLV5C9678TaH8gr5qVEt2cTnMnk4ev0lfN+8orQM9fvxG2h98cP06ZRaMb+vWrRQmWqFHDx/S9ZtX6KsGdaTkhnXmME1nbgMRZYNkCetHsB4Fi+H4OIKD/al9+2rSBubz5yHiHucpNNSXbt4MIluby/TRx0PogmgIM4gGcWdEGqrj8JhcN9UlPxFy/PkVrWIDnRdd6a7XC9M3+3+k8hXKycYDBpvLlcspGkkflUkpMNk6U86znxLbOIiPMYIu5NgqJbTUa4eRX/rZZFMmM0WmvU4O6uw1C0ntzp3+QlJWnsfGziSvw31sTeo5NnaU7UZtMpT0pat35oiTTGQrmKE5TI5OlGFRR3JucZocAh5SZGRachL/jvWXBrsIUYpnZBsRSSY7B7J1wniq1vwriIhIR7duMe3alYlSp+5Fs2bNkp5TwVJGjx5FTs7u1PS78TRpUgv6/vtvpY0APcAfsmVLS39Wn0j9nw2kzG8ySTuq/xSsTDKJ2LP9VypafBbZCHHQ7vYLsj94h/7yDaA8n0XSR+JD+Uh0hzofv0VFP1LOD9+RUUieN+juc6Y0/oKssmSk8X9fpxbfEx1ycqdxlJqWhT2mVL37krH0aXpUW3T7ugtumVG8BvTYczmQ9157KpTfhew2hNCSpUZBfEReXq70zTfZxcdeiFq3/poqVKig/OF/GDAnljGjDT165CQkKBvBGJ/Qp6Un0LXb4gN0uioklI5049oMYoMPCflIbJjhZXI/3phWPP2OOnf8Qb1T3IAVH1iLhx8gc2AIA355YB8TM6qafx4ADAsSWbq7XcgzZAdxJTuy835FhpepyLDBjy7lWSGltdjANvaU/UxVOp9vG/m7TaU06X+V+TPDClBwRADlt3tMfnfukOEWCOkl2VZ8QK8Eg/UMF0xrcQgZ3PzItsgb4lSiHJEmunpjHoU7ZSXHmzcoIl06UTQb8p85lQKKjSND/lRkm+U12Tlos+EKIsOCyHjGi+wLPaJVFEZ1ZW+JqJVoACaaWfYxR4jJnYa/TkOfHZ1FZcoWV3MVgNnlyZOPbt++Q199VV82UjBmc/NGOjq4fxc1aJRVNmyVq1SkA7sPUbfe3aSRlX8SsTLJxYsXc/PmzaVFbFh5QauNlhUDqg8ePJAtKsxf7dixQ7bMsK6dkIf5rzBJQGtH/hzSjdwu/UEZAonyBAkJr7PSB/n7ENFHPqkpfO892ntJtLCia/1MSIyNoLolGnBjXQ+yc35JDqKrZLANpXTDRtOtnjDJ1lB8YmfIIbwURTg+py1PM1NF36uiZRa9909sydbgTC8j3KlevZyihV6RqHEazBSam/NPSYDjMExeWLJONGz4WOqUdTwZbNzoZo5RZDR4qkcSDkiv0H3DrDEsJ8GGowaMS0LCxDghPlRYIYpPL2/ixImyWx/rxJegEZfTZyno0m/klvkoRdYIogcvfxDSKBRiEyaHmITUnTd/fjp94gTZhiuSn4P4JnNUqiTjgKGwP5lmii5vugiy3RpKvMiB7JcqY7YsPu7QHDnI+do1soW+mQrTWneyra6k2eBINkuEVNhI0OVUT2IHW7Jv8pxMPT3I9tfX1C0sC/3uLIhYh8eiEXKxMYqeTyRlFkLBLYeH5Gx0JedxnSis0y9k7xpKDRoPoakTMYEUE3DXAX6BxgYqPfBrpG9oNKBXgF7HP4k4JUmIyTABjy6IZtYfhlPRgsIeH+wFwnBs1qxZJbFgYFUPjLfgWujh3bx5UzJW6OhhHOi/BDyfaFRkt8Fe8Mdqr2qSQUiV4QGiQdl1kdIuyExOB6/SrM+8qcm2VzSumYm+re1OHtVeqHcgamLypTNbA8mzXxoqXjOCqn0eQksnPKA9+7PQ8BFD8a3RjBkzyUd0EdsVPkihj89Shu+vk49XzK7KfwFohEFjejx+9IgePn0pGKNREGfy2CLUAAYXEhIiAyxex9aJwkeCyRrQMRxowZI4mC66zfEBY7KwTN/w62aUNdN6wSB2k93jV3Tu+W7xPJbVfPRg0WNJKwSMuxAwRPk8du+mDEKKjQ0mZxeyDYtf3Sb888xkV/sJ2X8PSdJExrKeZNv8Fdl8YyL2dSKb8y7kkCpSNOKvKQ25UyrB2E+RovuY84/RdP7HDjLuc6kwvc5+RKoIRyOcevRYSOPGtZcNkDlgWxP1hzHk2AABLTZzfh8KsTLJRYsW8ddffy0ZAKxygxBg5xFqCyBi+GuBdAnjrGAOGLuBefX4oEmSKaGFSE7AJ8mgQYOk/UM49xo6YDC1vr2ObE7coVTHo1d5PLMT3ea5TC9CTVRrjA2tH1Saqo6wo53bMQWQMMD/R+E8RHt3/0pNWh+VVsQteer7tyFcSEmwEI2xQsTBjNC1BuNCPCUBH0zHjh1lVxwSEAzrxgcwY3xLMMALSRXfFq7Ft4VvCQJEXHDfu5fSd+1KJicnshf1lFiwqxMZxnqTcaUnOa++JNL2ZMzpQfZHo22wko0tmRY4k+mJAxm2BpHjdw/ot8/taGqnyXRljGU9RC//NxTySJnkUedxqF27SPrjD6I2bVpZFIrQo0F9JNRtB3zbQBj7J5CixiTxl7F2W/5FwEwqPCFCubWfkKbTL11KXZ8phIjJa7SLGLUqniUtbSAPWl4wD60Q5yQG6C7CaRSM00LvDpoD8PCHD/e/ALhtBdOA5JZSASkIPSTMjmPsUvNKGRfA7Pv27Sv1JNHzgoCBSQ1ci27n9u3bZQ8N7xMBeqwQJuCOGeN5Pk+eUOZvvkkSk7QEU1HRRe8WTjZCQgfCL2cmx9y3yVjDi7bbh1FLO0d62WQaPZ0dvV5WMsJQL0rrbKKt4QGUy+kq+dTdQM+WVpXHq/54iMr5bSB7Jze5qguMEM+W1Am7f5JBAtaJm/cE6HihqwDGhar8un59yiIYIeYeMTmN0aT1Tb0oV/4MlLPxDvL3S9i4InzqQAqB+wuMmYGA8MHBwyBc2qKRgVTTtGkKseGfBMClBcaoEiKd/ROArx2osv3+++9SGoQSOJT0IeHjnSAvKQBThNdMrCqJzY8PfHgvmTOH+v2qTOYkFc9btqSuIc9pau3FBB1f7uhANo9Ft3++YIDVRVfdM5RMWG4omnOfzV/S/YNZyD7ClTxKHaPdn22jvMbnRA7iQhsWUuEfNHbsKem5MHVQDmraTNEFBXOBX3PNncW/FR+ESeJWmADCuAz019CSJgegpgGXqnA1mdIxfsIkynNzN5UdOp9aiDRWl86pZEtFaqWmDdtS0dy5f4tWFgu9o9Gp4w80rMpl6rctI5X9tIbFFQaQNDDZgAkPjO1AskR9+Pn5i/pOXIudEgDJEUwSEybvqZ1OdkDKw5gbhqOwlBA9iKQwSgxZQYr8NQEM8NDx41RESJ9HhRRbVDSYccHk4kIvBe1M9fSkLtOmxeit4XusLKTbvCojC+uSmZwLXqWIbGnIsTiW1SrvYGlkEJV/XZkaNXhC06ZNkMNupcuUob8PosmPG6BJ6KgmFKABc4akAUrlYMYfElZJ8j0B1Wdp6GDXjh00feIkGnT2MLmfuUq/ifOeZXanklUN5FV5MW3euIGqBW6jJduvUfPO6WjaCncKD88nJJe58npL98V6a3TT0O2GUYpu3boJCTa7kDJPC4myHe3ff0B27eA4DNoJeAfo4n0jum34wFMasBYZDCdZSFDUVXrBAO70709GL53po2QGpF4wOXgCRcMFX+Lm+n+WgK4n3AhjDBbaJInFXMH0Gsdx3fH58+mWhwfViMeX+bk8eSgXVi14izqaFEIRaYLJ8aZiVION9mTIkYpOO+6h8LAncg01tFrQhcb4cWxAb2q3qJNL588nqyBjaWLvfcLKJFMAVqxcQzdu3aDWbVrTquWrqKj7XnK8MpLS+NpR3wsu5BtQmN7Yu1IWDxs6ecKP+g+Y+JbL0aQAOn4wHPBPAauwMNZkzvTXzpxJn8cxXBCaKxc9a9AALQalMVt+eBIruwTD8dq4kdJ1VXw6PxXn3uveXarCJBccb96kjKJRcrwdbZ3n6ZqulKflPDohpDwMfWDM2PzZwBTBRNGooTF7Vxw6epRyDBtGnothoUqF+I+evXvTINFjc0zg+F8PcX6XTp3o1auX5Hh9GqW7Hy3Nms64EM+wJ17sSseKpaFbu0ZSsVyZpH/4uIDZ/Hr1vhJMtWiyTrzB2g8k2Q+F2JgkWvH3gndx3/D/hnv37/PiJSu4ZfsezNv9RQ7xrduDpFuNsLCwKCdhSYVm6h5m71MKDAYDt2rcGC30ew0tRBhulveuIWJKIPM84tdrSnCfgUN5yJAh0vcOdI7XrVunPmHyY+/Ro9FlKBPIxgppeYH4z4Rg//79cq83Ktu6TTveun079+k/mG8cX8URe9IwzxJy01xb5jnEppdOPGp8/MawYTG/YcOG/O2333KJEiWky413xezZs9XYh0NsRnftBrynBdbQjYIS+v8DRD1a7HInFBi8z5M7J9WoVpEoUzfq2ulvehJYgj7KXESqXpnfG1220aN/o75rT1BVr3m0bMoocn6+hXadniC6fp/SsWMn6ObNW1St2ud05swZ2rfvLynJ/ZMzh+bA5MVL8Ryt7t2jOm3akZ3LRbK7mHADtwlFDRFi185LHEzubmSzO4i4WigZZqci5w5nqdzOrXSlanX6vH4D2rJlu3iuDfTi1Vi6d38+GSIN5O0dv7pcfMBKHz8/P8qROTMtzpqZ0mU1kuvnR+nWp99QyZoJk1KhngOrQ3pJr327tlTyk0/oh/ZtySsoB7X95TIFVSlAqe2u0p2PW9KYCfmpcaMf3rLGZA7oSUOaPi4ka0hh+C8YFCldurR6RuKR1OWJGOfE9wj6AqCNgGfGkAgmWON6Fqj3QVXrLWlYssr3AKsk+e5AyzxjxgxesWKFbFnr16/PP3bpwqfv9GJ+7cBstOG5xkwcHmnDb14FsmGeB5smO3LYsSxsWOPJhvmebGI7jjQ6cc+evfja1WvqnVMWIC3PmzuPjXOcOOx2eo5YGBAlMb1R9wiPRPhMhN90eR8qvN5WUIi/7lLSMs525shffDisXGY2zbNno5+zPMfo7MyGdJ7M8205fFUePnL0uPqE7w7RdVdjzONGjuYRI0ZI986Q2hLiGROSOyQlPUBf24Ukqb/306dPpU+phPQ66tWrp8YU4D7fffcdt2jTgufMm5Mgl8GiEZd7cwkONAFovai7d+9K53/4HgC4wY4PuBbPLRoZNYe5ZcuWauxtpFgfN+aAv5IbN26oqf8/xNe1/nnwXHb7ZjnPjUiHxcqcgz3Z+HsQR+b0Z9NCez7Mfly1VhjnmfanONuGPd4EcOC+z9nP4MnFOq3lebNO8uyZc0XXcLn4QHaLD00hxpSC0aO/44fX+7NxhRsbFzjwqz6N+EmvHvxwTTd+2bE0P+jenWeWLs3jp0/npaLx2LBtG6/+5JMYDO19hDcr8orSEZ86JdLysyE2rPWQ3e7QKlmizkN4tLs9P34S7fXvXQHmABe/ljB69Ghev369moof8K8PxqEB/p7+/vsof1ZrMhsS4V2w/cCa3KZPmyiPnw0aNJBDDbj3hPETuF+/fjL/fUDv4wieXDXAgaAlgOGC+Z0/f156goV7bEv41zBJPbRxlP9naC2qhg49v+PgL/ewb/qn/J0hLfN4J44YDZ/etiIQ7zf5sl/ZE+x5I5dIYbPhk2FpOHJLEBuf+chzSkT6cZuwDDKuBFteuHCZ2P/70blzZ574R3c21BcSHZhWtEe3eENEtSA2tHXniNqirho7srGRkBwFE4x4kIa5lCePsHfg8HP6ehNhjgizBcOc5s7P1tfi34f/gWIkK+ACNzAwUE29OyAlLly4kKdPn8bnL5zncWPH8cbdp7jM1tLqGQpjbteunZpSEBYWzgsWL2K/Vov4Z3bn4LSKj35L2Lt3b5SU+D6gl34TCzByS1LuOzFJGxs5CS735h9tbEjO7nZSHe3/G5DQ+tx/4BBfuVqag4RE2I4Fc1zpzZErwPRsOfJYABtCfLlsWGZ2HDyE6V5GztFqIwcVusUuJk9+aPDiLwRTBMt0NAjCNtny2tCs4lrx+ueKMM+GH21pyUuWLJf/9W/FvXv3ZH3u2zdNfASCOc4SUl7bzBxeKlg8qqDhqCCeWQYbjvglkA1TRF1OF3WJupgj8vam4wljbfjVS+KvGxOHhRKPCc/GIS+82fRUdK3lZ6ME40tPvnq1F69e/f4mbAD4Ek9ODBo0SDCxE/xRIRM3PF+L69X15jZt2nCFChXUM5hfvXolfWEHpNrNZdd9G1Vtwd+tF09OvO3cWh43bpw897fffpMSGnpCzZo1kxIbJnTgEhoMKSFd78QA908q3guT1IYunZ2dpbieEPzyyy9qzIq4gJlR+Bi/ePGimvM2evb6iUOOf80OEe78+khmNk524dfswWFsz6Y59hz5UJEQowMaNeL54cGKa1t1axOeiUsZXdnGYM82EQ480ODPEcvS8qtpxHU/Ftctd+Cq5crx4jkTuF2rJtIZ/L8B+iGKgf36cvOIzJz1Qn7ez4I5muxFrr5uiE3hjiLfmUeGZedlodn5ZERaLiDq5dfQbOzdcR77ukZw+ZNlefiwidLB/cCeAznofj4OXNyB897LweGiTk2vHQRDrsxLl36YhuX+e3ABvHTpUskU1q/dxoF/DuLzp2ty165dYnRn0W1etfogO3q+YYfUD9n1VVquFZGavz/WmKdOnSrPGTjwV541cxY3adJEdru18UIwTUj2SNesWZPnz58vGrB98rqRI0fy8ePHZcOmB94l/h+0pxcgIE0nBRozxN58KGvmzJmyIdCQIrrbWiEfP378VoETAhDs/yO27d7Nt9rXYeNiVzZk9GB+kZ5/DCsg3rKQ7G9lEmeI1wjJSWUCGyMDxK8NVzR4iH3MrRAYJ7xKmRz5RCS6S8o14dKPM+L2bFwk4qILuXlJXn4xviY/LVeBn5QvL/bleMyECeKcaGDyQD/GlRLwIuQFT5q0mdOmiWB78UheJY4xGYQEKBhmM5Mfe58vyl7ekRyU/iWnmtaJ029owjbiPG/4zRfo33+8lJjSLOjAX20ezh6uzAGD0rPhqhOH7cvMhuOpeJT4yBOLhEw2/BNA13hg/+E8JqQOG/al5UVL18q5gSlTpsjjYBw7duziCRMmc58+A/jQgV+4cqUq8tjWrVt51apVPH7ceP7pp59kNx3AhBCkSB8fH5lfq1Ytmd+rVy8hnQ7n7BV6c/Pmb4RwECm67UauVucR14goy0MmN+GuP/5gkSmCzho1asTHjh2TKlfJjX/lmKQeCZVg/4uY/d13HJ4+PcY7BC904PAFaeWstcbgQozOvD5cdMFF/EqkL8+KCOB+YRlFKvFbw9D/sXcVgFEdW/RsPIEQgwR3dwoUp2iLtZQKDkUKfKR4gVIopVCsFHd3K+5SXIq7uzskxLM2f87sPlhCEgIECO2ex5Bn+2TezJl779y5k+PpdZnMV11ERFO5T9O1rClIqlRD+veX5yRe/PLTb8IxKolwH/CrSDmtS/RXUMk95xXh8ML+FTIZnm5XkJKT6WwKi/1RquQzhrV9JRMQK55GHq8KCgarV6+2br09XL58Wf0d+ucoUazYx2LRwvni2NGDat/evXvVX81vNzpGjhypesVJMnE9K6XGevXqic8++8y6R4jtknwjL34kIqRUf9QUIHxXNRWF88gGy0uI+fMnicGDB6se6VatWjFamTh40PJM1L4SQtNhr3lwcLBaj40klbHR4gyUsIhtxA1HIcRnGFdCQBLrS8NSfSigDxf2bEamhl2Ay0mg0yVF+gAjJjkbUMXlLpI1XwivpEbcHlkPXi4Cbh2mwRTohUdTvnkadJ/elsrjUgqS/OhMfj/MwqNR33EvVkZlwueuV9S6BtMpbzieDIaxkw+c7jw/58yuceNQurVlFsE3gax4by2c3sK5M9D98S2YNlXE3ZUl4OwTjoggd/hVPIhHm2MLHn1Vpk1IPnkVGt3ciKFdkgEbQmG+nQROHR7K/HPE1l3bUL5kacvp/1IwaIUkd1y7fglrz81D2sgMCA93Vd+L9YrDLBkDkkG6pTqrQvkx5J1Wv+kzyYAgHNIopUDlpxndT5E+lvs2bMSXOXPhuyyZ8PuaefhbJMOs2bOxZs0aVKhQQUVfYuKUJQyUbAsGQuY1Fi5cqGLiMmDK6+DKlStqdBSH8L7VETdUoWmspU2hb9++1r0vIiZVO3pvFVXy2KCpd/FRv3md123FExvownDp2HaRz5RC9AzKLwxSmixWOlJ4SE3bydqJ67v0OzKgcLZKQZ06RQlfX8Z5sWw7OpqF/4HKSnry31BXncvlV4OfqCxV8U5hBdW2k8lDRJldhdnoJCKO5BAR27MJ8xIpxdZLJ578UEf0HfLykRiJAdOnThffbWyj3j37kc9F9v1fq3W/63mEq0+oWrdNjkzJQtS6g4tR3BNJxJGBzuLGSAdhniWl93kQpjluYt3iieLu3ZhdTuLqpFi6NPF3jkkysq7FD3TDefTokTh58qT45ptvYu15Zj20ddmxtQdqkET6XP6RKyjtDRw4UBQoUECp8dyODZRUtfvzL00J8cV7VbdtjbP/ZR/IhIBRFppzLb8X+ssWV5SKs3sKvwxBos3Br8QC4SL8l7R6WuFdXU3yr1msWmWUBeyZ+qilgO+Xiux1dwvf08UUMXI5b0wmFht9nm43MSUROrODgLUDpGXLarIRfFbQEzPow3fw8FFRcUMTkfKLXU/fyV2SvzBbzBWjDGlFB5FctJcpndmT1lrh8cUG4bOpvrhO53G5feeyt5BCk1qP3GzxCnh8JqW4cOm6XLfg6tWrTyv3jh07xOTJs9W6HRah5ru2bUVYliwiMmdOESXTsaNHRe/eva1nWLBm7VpxRvID/yYU6Bj/Mmjf7Z2TZM+ePa1rzyTH1+mssUVMhm8aeEnIDRs2VHYiTcpkq/VvkSCjg+81asYMEVW0qIjMkFVEVcsghgz2FF9FpRZeG78Rbs5C5JWEma3NCpE7t1FJjS79+gp2TkQnSibv7LdlQYBIcj2bSFl1n0iqEyLZtdxqX2N9StFFkmbKsX3UuaNGT7A+ReLHqkGDpDjoIIxfeQp9v5TC8Je/0C9OLv96C/NcKRkuchNigXxZuv7IFHE2ozCc8hPG37xFqIOLGFnYX+wcnFXo/wmQErW7vKI8TybjSW/xYEkJcf7iVXUfDZSkvq1ZVZiiPMXp075i5874SzH/JqT28RGX585lKy06ffqpmNK0qTCmTv1codv+669iwJAh1l9YsJmjaazH/0ogiZvO8hytFh/u2bRp07slSfZoaUZWDW9KkrYg+9OQTPGdPayEJoYfOnRIuUxs27ZNbdPYnJD3TmwY8tNPwuztrQpXeO1M4reo7Kqs3bwgpc0pfsL8wNKpM9DsLwJKnhG+J0qJND0nq3OSPPZXqjiJ1EHJURBpfpos3GuvFN6pg7Uyq9LwlZtl3h623DSR45b8/qF58jx7+HikAzIFy2Ty81KjlwxR/sJ8011E7swiTI9cxbnzq8WCOVOtd3iGW7duiQsXTgjjHZnXM2ULNdNBDBw81Hr0v4NBo0eLne7uwujrG2P+xpSMXl7itJTgps6eLQw2RGpIkUL8FIfJ7lVAtT46F9mif//+4ocffhAdOnR4+yRJslqyZIlYuXKlIklbmyFJ63UkO6pMtHfEB9EdTCl5khzjshH9WzB1zpynBYzpxpnSIp0xpTBuSCcMty2RhZhaGAIUEWqLq9lZ1JTSItfd3ameP7tMmqGDhP/Rcmq9Rcfr4vd+L+/Njqn3831i8+7dz17oNVLU+DSSMN1kuV5uvWLMmD1jigg2WRzNN23aLst+7GWdlTI6tB7WDwEc/vfo8WNxXdbNsWPGiKkdO4qj9JmMIf/eJIV/9JE4Ka/7qZRG4+KOmKIO0eWIv9HGoJMDXmaf3LBhw/uzSb4JbAnOdj2+zqWXLl2yrlkQUyb8GzBuwYJnBexTf+FxqYAoIGSLrj6xThiWJ1cqpX5tKmG6lEosM6cUZYWT6KpPoxzOk7dYJJJW3WpbRsWgQdfE9JlTxczZM8Rhhun6QLFFSjjPvdhrpGXRQnfZNsjDeP3mUvox+IirVxeKdevWWY/8+9C4SRPlihZTHr21JO/XvFcvMW7cOOtTxB90XGdnjwZ2LMfWIH3wfpJvCyRezY5JfEgtuoZQ2WIGS/VEK1RRzTLLvbLSrvIR+g2p5ft5WuIDznUV+pKphHm+szCs9VLnaOmYcjKHyLw3k9i47vloMR86BjPyi22le0nST0su9JdTCv2ANOJRtepixq+/qpEisYEmn7lSXTzS6DsxePDzdrZ/EzgqbM60aTHm2WslR0dxY8gQceL0aXHi1ClxecaMmM+zptCSJcU8SXqvQ5bxQWwkqYKu0c+JE1kxBhxRsWJFFR+O4JSQnAWN/k2S+NS+xAxGM34VMFajbfy4l8XOiwmcPvR9Ys3atUhqjZ+nr54Gwd3cYdydHJgBOFW7D4cVBuUgqUMUnNvegc5sgNPjYJi3JIWY7QzjQ1/kd7mJr+GLb5eWQeUqn6lr/VvQfMAABH79tXUrbui/TAek0sE50104Vg7D6rr18F2fPihRooT1jBfBmJ/1GzZEwVkz0K3bm0chT6zglCFhES+f4zu+MLu4IIjzOXGeILMZYYUL48TZs9DHMv1skj17UM/UEeMmzrTueUewkqUal003ho8//li1GFeuXBHlypVT8dt4GocXjY82JE0Dx4DOli3pzJkz1YD3CRMmiM6dOyub5H/BHvi+saJQoRhb3ujJlMrdZlsnomqmFWK+lDy3pBUXjrYRGzdZOrr+rRg8darN+8ec9CuzKRvtuqDaYtfuhA0q8W/Bkm7dYsy710khJUqIm1LrPHH8uOqIpUR5NRbzSNji/PLuEFOnzrU8SDxhqynGhVjVbQakzJAhg2jevLnIly+fetCsWbOK1KlTK5eG6tWri9KlS4tJkybJ55QPGoujaHR8KOr2vwGn88vCY1OYjGl8VTBYbTuqYTohFuqUI7S5aFK1zwwnYfLxEMeGDxfVqlWzXunfj/HyfbV8iZ5Med1F5NZPZFm3jFm2I2bQHnurceMY85ApuFUrsWDRIrF8xQolWNGExQ5U2gYHS/V6Bae4sJ4baPO7l6a5EGtWSnU/BrxJVCANsZGkrDm8f8LDPhHYu8G+/ftR4Pff4bZypXXP8zAW8IbjwQjonKLUdsv/ZUHlz9zh6pQSwad88HWHmXB3d1fH/gvgULdbuzbB6OyF5PnyqnD9oSEhyJcvP5Inj31GQDueQZIJXLdsQeHgYKw/fBjpx41D8SJF1DzxnCIkY8aM1jNjR80vv8TwYcPwY/PmmH/wIFxCQ61HYoZpUipMfVAVLXtOte55fVy+fFmVeQ6ptIV9IrB/IRhM4OrkuA3phpw+FinSGpSX7eLA395e1OjXRfSQWXb8t8Awas+VXZsedNPEADF89CTrmQkDSraygbTc14o4O27s+DARHm5AulqdYCoe+zzTl/JVwsh7o1Xref8+O+bM6NH7+elZEwNSpkxpXbPjv4h69eo9pchLFy+pjpyNmzbj5IkTcGh5Fx3btbCemTDYs2cPZsycgQppjqFHu9q4aTNlcHTYSfIDxvr1q9Dsx/QQvV2te55haP/+uHP/PrItWIAOP7RF5swZ4O/vaz1qhx2JF1myZEafPn0Q4O+D1Fc6YdKE8dYjb45r107h1i0nPH68GNevXcedZHUxaMwiFWUoNrx1kpTSqt02+RZA+8mDew/g8UsGOJiet6E8rl8fIRERSJUixdOpNe2w40NC3759oYMjklVdh5b/e7NwfGFhYZg98ytJjjWwffthrFgxGl98MQIN6bZVsKD1rNhh77j5AHH37l20/L4lVmVZBdHPB+YckXC4a/FfG5YzJzqeOmUnx7cExkyMb0dXaGio6iiqU6eOdY8d7xpHjhzB/n/240mICclTuKNZs6bWIy8ito4be036ALF69WqsXrseUzt5IuqoF+CkQulCeHrCX0qR2qAAOxIer+IJkDRp0tcmyGXLlqlAsgxwa8fro1ChQmjVphW6dW8TJ0HGBTtJfoBo3rw5hDDg4O+NMLmgCWKcCy7NW4gTu3ejYe/eSCHVbFtQ3fjll18wZ84cLFmyxLrXjsSMWrVqKYJ9WxHb/ytgB82bwk6SHyA4lJLEt3jFX+jq/xBN//oCv2/6G+7ojHXrNlnPegaG0//tt9+UDebreA7PiwscqmrHuwMtYmr6DjteGSVLlrSuvT7sJPmBwsPDQ83hExkZjlmzZmLQoP64cudHqYovt57x9pAhQwbrWuwwm7WZdex4U7BRzJIli3XLjncNh3PnzqFAgQK4d+8e2rVrh9mzZ6N27dqoUaOGUs18fX2xa9cuPHnyBK6uL7qa2JE4wImZOAnS2LFjrXveLyjpBgUFWbfssOPDhQMNxHXr1lWVbMqUKZg5cyZ69uyJwYMHY9q0aUq1Kl26NK5evapmTrtw4YL1p89AqUFLJpNJpbfUaW5HAiE8PBw3btywbj0PfrtFixap7/+6YDQlb29v65Yddny4UC5AS5cuVeG+fv31V7WTRMlucOUFLzF69GjcuXMHTZs2VeGS4gO7C1DiAL8rG6+HDx+q6T05vnbHjh3KxsXeUzvssMOC2FyA7H6S/0KcOHFC9erRR69Hjx5InTq18tmjuSS+jZwdCQM2UIGBgSrOKeOy0pb8tsEqvW/fPhQvXty6B1i+fDm+/PJLdWzx4sWqTNDnk2YRlg0SQ3BwsBKEYvKx5bm8Jl1qvLxiHwbL60+cOFFdg4nb33zzzVOtwpZuEpsvr50k/wOYO3eucp4tW7asCqIcFWWJ/EPD/7Fjx5QZhJOv25EwYNUh+a1du1Y5+Pv4+CBPnjyKUAICAuDk5KRI0hYM8ExyYKebdoz2fpIIr0EfV6PRqL4Vf89+gphA/8mjR4/in3/+UX0KHPvO76yZurhO8F7Rn+FV4OzsDIPBYN16Hnw+7T68B+/9uuB1NGIlaA6iaS9dunTInj27eiceo0sUj/Ev/VBjA8/nd3iVRumdkCQr5ZYtW1RBoEpHorQj4bF3717VWjdp0gTJkydXBYIFlqp1vnz5XiisrHQsMHFF105MOH36tHpeVlDawVkpLl68qAiEJgMSzNmzZ9W5lNJYEZgoEXEMLvOC57LisgOS+cPrcFs7xkpJguFf2k8ZAIQhvtKkSYPMmTM/rVws01p+an/Z2UkyTMCq8xw08tHIidt8dr6DVoHfhPj+LSBpMp/4HZj4PdkBTW2J3gAa6dIbIz72cbsk+Y7A7KRE0KFDBzXdBTOciQWcYMHfvHmzUn25nwSmtZ5sGenT+NFHHz3nEH779m2lPm/cuFFNtUGPA/6e8fC4r2bNmqoCk1R4/+gtP/eRCEg8lDDfJyh58f353swTjmAhsTMvNGnkLRXJDwYkRZYJfsf/el4kBEikFNxWrVqFH3+MfXqNfz1JsoKxFaGUwb9XrlxRpENiYEWkeM5XZQGkWkR1iNDUH1ZaHud1mKmEbSvFc3iM57Mi8zpc5zlswXgPEtvjx4/VM/B8EsJXX32lrqWR5LuEVtloo6TtKX/+/Eo1097vbYOdRZ06dULv3r3VNvOYeUgy19aJd/U8dvz7QYKjRnXo0CHUr19fNcDxxTsnSYY6Ym/5q1YAVmbaW/hYrEhjxoxRpFa4cGFFNCEhIUpdYvQOSlRahSMZ/lvAPCO5MZGINYJlnvAYP6K2/iZje7Xr0yZGlZb3OXPmDHLmzKnym9DucfjwYWUjKlq0qGoMNDX/r7/+UtegisqGiK5kJD9NNbXDjncNmkgoGNBvuG3btmrUDcs6QS6h6YZlmmo595cqVUppZdu2bcPnn3/+dkmSZHXq1Cl1kwkTJqBFi1cLlMkKqUk/rGj8q3U+RIetJMfKzddIwFdJVNDyRHtHrttKppqUrOUVj9uSFLf5TWLKSy0PmWJS73hvfov45i1tebwWwWd4ExK3w45XAU1QLMOahvKqoEmLdv7oJJmgffCsUFTnaPfi+quCFZEvycqs/bUFr0nJkSAh8zgr4atU4g8RfFeSIvNEWyf4MZkn2jGtkSHxscAwcZ8tgdqCeUkC1UiS27wm/9r+nufEF5RIqQ1oGoEddrwrsIyTC1j+tXKcEEhQkrSFbYVlsq2M3M8KSAmIf3n8ZdAIlISgkcB/HcwLkiYLhtZQcFvLJ41MiZgaEZ6nJY1omTQi1q5vV53t+JDA8qqV59jA+mBbJzSeigmKJLdu3YpZs2apHcT27duxe/du6xaUQzJH37BDJL7QKiwfmEmrxNp+TQrk3/hUQo1gmXh+TJKRHbGD+WaHHXZYoHGJBo2nYoJOEqCgz1fVqlWVnxh96QYNGqSkvZ9//lldiL1F7K3mOX5+L067SV81jQTJ3vwNO24Ymis28BxbJo8JcZ3DY7wn/8aGN70HwWPv4h6UtOM652XXeNP3IN70HvHBh3CP+DxDQjwnf8/rxIaEeI53cQ/Ww7hMMu/iHsTLrvGy4xxR1L59+xdskvRZE8OHDxeLFi0SZcuWFRMmTBBNmzYVderUEbNnzxaenp5i8uTJavJvqeKK69evy/u8HN9//711LWbs2bPHuhYzpKQobty4Yd2KGV9//bV1LWacPXvWuhY7ZANgXYsZ3377rXUtZty/f1+EhoZat2LGjh07rGsxo3Pnzta1mCFVB3Hr1i3rVszYuHGjdS1mzJw5U0gJ3roVM06dOmVdixnr1q2zrsWMo0ePiitXrli3YsauXbusazFDajHWtZgREREhNmzYYN2KGS87fvLkSSErnXUrZvz555/WtZjB6XzjAstFeHi4dStmtGzZ0roWMziZf1zg9+R94sJXX31lXYsZJ06ceGlenD9/3roWM152Dz6j1BqtWzFDaq7WtZjRtWtX61rMkFKgePTokXUrZqxZs8a6FjMWLFgQ43OSWd8K3sW82z/++KN17e2he/fu1rW3h2HDhlnX3h5WrVr1UpJ8U5w7d+6lZP6mYCF+WQObEKCA8LbxLupIly5drGtvDy9r5BMC76KOxDbv9lvzk9ScuN8m2JP6KmMzXwfv4h7vIq9oyH5BjUhg0KZDleZVesNfFSyuvA/NQW8TtHm/7c7Bd/Hd6WXAUVxvE+/iHu+zjrw1krTDDjvs+Dfg7TX5dthhhx3/AiQISXKoD9UsuvZwutOOHTuq/Ry6Nm7cOAwYMED97dy5s9ofH7DHnHHrkiVLprYZyIED1NnLReGXDuscn1mkSBEVEYbRW+hSxIgf/B1F57ji3mngOXx2gj3yQ4cOVRG7ed82bdqoaO2tWrVSUXfKlCmj3KX4V1MvtN++DBz6xyF7BH/DqQ3oKcBhllTrTp48qSKXMMIMQ0Nx6BRj912/fl39Jr7QVF321DGfNIda3pP34l/mLfOPbl8NGjTApk0vTh4WF7R3zpo1q/qrbdv+5b35LXh9Di2lG9mbYsWKFSrUG/9WqVLFuvfN8MMPP6ghbJMnT0bLli1VlKF169YpTw66wlWvXv05d7jXAX///fffP12n1wgj/3MGgN9//x1du3bFsGHD1PHXBZ+ZMywSNEXwPhxix/0cj8wYknyn1wXLO78rvVfGjx+vxkUTVE+nTp2Kvn37qjrOd+NwZA4HfFVwmDHvcevWLbXNusn6TjA+wmeffaa+lfZtODT5dTFixAhV/7T30MKucZtDcG3LcoKQJCudBgZ6ZQw4gmOsWVkZuYbjgXfu3Kn2xwckXhILyY6oUKGC+ugcW1ypUiWVkSSTTz75RMVQZOaRKHkOAyowkg5f9mXgPTTwQ3OOH45HZgBSXpOxGVnIGLuP4d8qVqyozuU4T45vXr9+vdp+GfjBGfGdhEvcvHlTfWRG5+E75s2bV9ld+G7nz59XBMlnY6DWV4FmPWnWrBkOHDiggqtq4L2YPxzTynzkECw+f+XKla1nxA8MZUZw7CsjnduC35yR7HlNNmoMGsDpbOlW9qZgTEw2UDly5HgaKu1NwagwDILAb8lyxJBp3OZ34DahVdTXBesAxwcTnAqFec/yzLLLd2LD9qb3IHGwnHJWTNps+e35Drlz51ZDheko/SaWNdodNbRu3VrVP5I7yy7rPOs4yzCFGeJ13ofBYTTBhr9n+WfekKj4LVgnWB+Yn9z/Ju9DQY5T12jQ3o+Bb+jyqEEJgPJGCW6T5CVZ4bUOD24nhLGdmaaN0iEYZYbS6tsEMy8hhzgx5qFtsFAWNpJ7QiL6NTk/EX1gExJsRDQpn3gb94gN1BhYDhIK2sgM7RuznMVHC3kVUMvidTU/Y3YMsfInZGcaiYXXte3geBvvEhP4fkwJ+V34PiRO2zpOgYzE9TYQvZOWUbwYzMXecWOHHXbYEQfsHTd22GGHHXHATpJ22GGHHXHATpJ22GGHHXHAbpO0ww47YsWRw0fQu2NTODi9PJyhLehAQ2Jx0OlgtlJM9HWC2+zAIg29vJefv9WuHDdMJjO+rNMCLdq8uitSdNhJ0g477IgR4eERmDWskyKc+OJRYAgi9QZkTJsCQ8YvR6fvP8dDuS84NBzb9p7Gl5WLYtmG/WhVvzKOnb2KvUcu4ofGn6H7oLno9r+acHF2woYdx1Akf2b5m0jJh2Zs338G5YvnxaVrd5DM0wPFCsZv7ngnSexBDunQ/aee1j2vB7u6bYcddsSIFk0aY9+RC3B0tPgqEvxL8okpubo4YdXmQ9hz6JyUCAWcXZyxY99pREbpsf/oRbSsVwkLVu+WRMjzHXD6wk388F0VLFy9B7mypYW7mwu27zuF4oWyYbW8zqETl5AmpR/SBPgibSpfZEofgAK5MrxwXy05y2QLo9GEfzY/84V8XdglSTvssCNG/NTqG9y89xAXr91TarCXZxKEGYE6NfMjbebkMES54txNZ5QpWV6S6RE4cAZSK524uLnj4vEjSJ89p9qOC3evX5Pn5YA+HtN9LBk7El+37WDdeh5Rkow9L21X5KyBxFmv/R/w9Hzmm/yqeO8kyaFyiQ1vOVjOa0FEuchW3LqRSBAli44mYSQG6HQCVAwT0zM5yEcxOcp8Ura0xAFHmT8eLynkJ0+cw/alf2Dxmn1wlFJfeKQBlUvng8krF/JkdUa67JWU4/iDB/fVSC6Z6zh76iR01mGxp04cR6GPCivndg4iWbduzdMhs9Fx7dJFNGvZWq3rDQbs3LFNrUeHo7xO/nz54etrccg/euSQGlhQ9OPiakSRg0w3jm9Ccu/nIxJdC/TGkBFDrFuvjvdOkrGFJ3p/YLivVzNSv23oECYb6NdvCd8KLjhCZEtcc9/s2u2E0relqBP71CbvHEsPuuCr4c/mGkoMWOPujurh4datmDFx2FjcvroDR09fw/1HT3Dp2l18UakwalX4BsFSsCEhGW9ch6ckrtRJkmLTiRP4skRxZY9kp0yXlcvRpl4Dda3Lt2/hyxQpECGP7XgciGzFi3OgNlacP4euVath2JKlUtV2RaXUqTFszEgMLV8BQl7DaDJDJ1V9jaFWSVIsXKESoiSRujq7IPzsaWQLSIkuy5eibcPG6pxNe7bjo/wB8nrOOHflDs5duo0CubPg56Ez1fHXgZ0kX4CdJOMFO0nGCx8qSY7t2wqjZ66Bk6MT/tegMsbN3gi/PKlRqHYJJNE7Qh9lxlfnApHVnAxwslDIDbOAkGr5t3oTSqdJg2BJpG6SXpJLUs2dLi02XLkCk5T81sn65RsWisdJk8JTEl+V6l+gWtYsWHXuHKKCgqT4TYlT4Py2LbhQtAScQyPQO+g8loQ5IluRIvBJb4KrC6XbUNUr7iSJNGkyd3aVIyQwFGWj3NBv3FIkcbdMMvhlpUJo/uM4pEr94tQz8YGdJF+AnSTjBTtJxgsfIkmGh+kxrPd3mLpoq9yioUCg+/9q4VympBDWnu5H9+/jTvYbMAbL/HbQSTICHu4OhE8xbzxcfh9lStVAeIgObk6R0Lk4wj3AmR3V+Hv8aiT5Mhmc3OV15W88diRFtlJ5IQxmuPi7QOglHekA12Su2H5xI5LmTIa2M8ORJbvAjILlYTbK+qkxlmbB4E8kr5LJnJydELzsKM5cviXrsdwvD7BDqHW7bvji29rWH7wa7L3bdthhx3NYsXAKZi/bhRIf5UDvH75G28ZV8M/hc/B3c4CP3gzvSDPunD6CDJLQPG9HIfRwMEIfGeCRS5KoqwOypswJVz8dfDIAV46fx6XcJ3Ai2SEcjNwD35bJEXwlEhlSu4Ny3cefF0GKlK5ImTEJlo1dgh07t+H8zd0IdD+AnGk9kfqqES4mB/Tf+BDFL0WhUqQJ3hfNECFHkDH3aWTIeRqZ8p5B5NVTyOTphJQ6M66EB6N6hY/Q5JtyaPhlaXxd5WPs+XuB5eVeA3aStMMOO57D3m0r0aFpNZQukhNRegPuPQyGSJ8aNy5HgK47KdJ44NNmKZEvozsqVU6O8iV84GdwQtJQB1xe/hgpMmZF6G0Dwh4JnLl0CfqDEQjbH4GM9wyoldcTrb5Pg2ShJpyY9hC3bkTi6rkIPLmnR44yfqj1jQ/g5Yqbl/S4JlMSd4EwvwjkKFhYPpkJj+4KJDHfhPdfIfD+9QnGLn6M0XMf4e9zd3H1hh7nr0Uh/6fF4e7ijPOX7+DO/SCpvesQFBxqebnXgF3dfgF2dTtesKvb8cKHpm4/evQQnb//Fh8XygajVIHXbD2ECsXzwPnjVHB2eblMdWjzaeQvnRMuUuokTCYXhDyUUmbK4jDojbIcO8LR2UX1dN+5fB4BGTKp8/6eNR3Ffu6j1HkhSa3S6A5Y3/BX5J7cF+evPkKVH6vh4X09gm4JHN+wAUVTJ8E215RwatwcBkMY4GxGhigHGKPk95eS544Jw/B11WLq2gSJMtQpLX78qbd1T/zx3kly0aJFkpQSj3sEDRxHj3LicutmIoDZbIJj4ZPKppNYYJKFsaibM0zvt/g8h9BQPTxNrjKfEs8zBQVFwifYXZaqRJRPJhOaDhxo3XoeX1WvjM9KZsGIaWuRI1MqHD1zDa0bfop1248qE2Bsb+Fode+hPyVHzajhhzKRDPUGqTLLfZRKWdfVOvc5OUInySsqygA3V2eEhYarv2bhAAdXF+jkc0ZEUZp0kb99dg3+NfD38ly9LIcahfF/Xo8rZllZGtQsoxzKNew9fAazV8Q/8LeG906SdthhR+LBT61qIm3qAOtW/EDCu//gCY6fu6aIL1/O9Lh9LxDHz15Hdkm0hfJmxh8TV+DXDt8iJCwCF67exYqNBzCge31FkJt2HUdEpB61Pv0YI6evQZcWX2Dt9iMoXyw3lsrzPimaC8GhEdi29yTq1Syt3HrWS9Iu/lE2NVwxviC5Vm38E9KmtcycEF/YbZIxgKHiGWU5MYAtszZvyKvORfO2YPsc3bt3x507d6xb7wdDhgzByJEjrVuWaTg4RcL7BKeF4Lw5Gn766Sdcu3bNupU4MW/uXGTNlE5Jf/FNrlKau3D5NjKm80cmmVylBMihhB8XzIb8OTOgjCS40LBIFJPq+7VbD7Hn8HmkTemLSmXyYcn6fZIw7+CzsgWQPnVyuLg4IX+uDDh/5TbMRqk2SakzPCJK+UvefRiE/zX8DBt3HEfaVH4omDsjShbKEeMzxZY4Br1ZwzrWt30FUJK04xnCwsIoWYvQ0FDrnveLBQsWiICAAJE0aVJx9+5d6973A9lwqAnc69Spo7a14vPZZ5+JpUuXqvV3jQcPHgjZkAhJkqJFixbCxcVF7ZfkLaZNm6bW3zU4wf3ly5dFypQpVTnS8qlp06Ziw4YNat2ODwd2STIabOe4SAyYMWOGkpTatWuH//3vf9a97wd0zLWd6+fjjz/G3r17sXnz5jeaie9NIIlQza3DSaiYP5xgi5O5cTIyzq73PsAJ3jjLJSdd4wycBQoUULMWTp8+HcU52sSODwp2m6QdCsOHD1eTRmmgmk+1tX///mr2yVcBTRWcmlebRvbevXtKHebUwhp4zX79+lm3Xg0sspzi900bDc66x44Ekn180KlTJ5VPdvy3YJck7VAYOHCgmgaW081qiQTCKWJfFQxoQBucBs5dzutr4HS8nK73VaHNAkiSnDdvnlp/E3AuZxJlfMG5mu3478FOknYoUHIsWbLk08T5oQnO20yws4YSIifzJzilLCeg59zLMYFTcQZxHK4EJdIOHTqoebgJkk3Tpk3VOqcF5lzk3bp1U9saRo0aha+//lqpqMTatWtVxJdJkyYp8qYhfuHChWjUqNHTyewJzvP97bffYtasWdY9UJPnnzx5Us17HhsomXI+8Xr16mH16tXWvVBzrdeuXRv79++37rGAZhDeZ8uWLWqbc8pzvnQNdonzXwSq23bYkTx5ctXZcOXKFZXu3Lmj9ksyUn+bNWsmMmbMKI4cOaK2JVGpcw4fPiw8PDzUPltIYhTz589X615eXqrTR0qnatvX11f9jYiIUNe/f/++2L17tzqPqF+/vvj1119FYGCgqFq1qvjrr79ESEiI6gB5/PixMJlM6ndSChTXrl172jEiSVCUK1dO/U6q4uK3335T+9npVbNmTSEJWW1rkEQmJBmrdV6vV69e6rc8nx1CW7duVc8qyV7UqlXr6X0kkQopKatnKViwoJASqdqv5VX58uWFJE21bseHDztJ2qHAHvROnTqJzp07qzR27Fi1X6v4TZo0EZs3b1brUpoTUpJSvbhMX3zxhbh37546pkFKbiJfvnzi77//FlLaU/s0ktH+/vnnn2LdunXqGgaDQVSqVEn9tUXDhg3V/QjtdyTJjz76SK0T2n5/f39Fxrwe4e3trf5qx6PDliSdnJzUX6JKlSri6tWriiyllKr2sQdduw7zhM/J+3B/mTJl1H4pSap8rFatmtq2498Be8eNHQpSklSqb3SwR1uSEr777julahcpUgQ9e/ZUvbeZMlmGlHFYKXvffXx81LYGBmWVhKN6mtOlS6d6nv/44w/VaUP1mR0vkmyQOnVqdb6rq6uyZfK4lB4hyVddUxIPWrRoodRsFleaBqTEqFRhQtvPv/ytVqQlySk/Tu14dFDt5/vxvfisVOcJPjPVer4fn0+Sotof233Sp0+vno/gsaVLl0JKnmrbjn8B5Ie2ww7h5+enpKLo0CTJxo0biwMHDqj1gwcPitq1a6t1Ik2aNEKv11u3noHXlCRk3RJi3rx5SjrbtGmT2t6+fbto3769Wid4HYK/0/DLL7+IqVOnqnWtuFKS1KQ3QttfokSJpxItVeT8+fOr9diKua0kKQla/SXo90mTAyVCzWTw6NGjp9dxd3dXfwlJ1E/fgao3VXr6asaUl3Z8mLB33NihwE6ZmECpLToKFy6MBw8eIGvWrEiWLJmSomz9JzVQUsySJYt1C6hbty5CQ0NVxxBRtmxZ1bucM2dO5Z/apUsXtV+q9siWLZvyN2SnjCRKtd/Ly0t1lmiSXXSsX79eSZ30RZSqNjZu3Gg9EjNk+X/6flzXwHWmJUuWqI6cYsWKIXPmzEoyJQ4dOqQkRu6vWLGikkgpPfK9JMErlyfb97bjw4Zd3bbjtcGiQ7J4U7zKdeJzLokvNiJ9HcR2vYS+jx2JE3aStMMOO+yIA/Zm0A477LAjDthJ0g477LAjDthJ0g477LAjDthJ0g477LAjDthJ0g477LAjDthJ0g477LAjDjj+ynkBEhkYPYYRY6KiopAqVSq1j2GtOE0AnYtv3ryJtGnTqr+MTkMvJn9/f3VeTDh27JjyZ0uSJIl1D3D//n1cunRJOR9Hx5UrV1SUGzoka6ADMR2FGQbMFnQcZlh+Rr05cOAA0qRJYz3ycnAYHKPTpEyZ0rrn9XD06FHljM1hfcSNGzeUD58WWozgc9IZmsPsmI98PybmHYfk2SIkJEQ5h2v+iJwKwdfXN0afQOYt81W794ULF9R1ow9R1EDn8du3b6vvyL+vkl8JCX77c+fOqTLE9+X3iwvMTwYY5vDKuMDvyaGOsQVvPn78uLqWp6en2mZZZ1mko7wGxvXkUE9+G+35mKcsL7ZlmOAggIiIiOdmHGXe0sk/OhieTrs385734XX5DDz/VX1eo79LYGCgGmRg+y68NstGfN+F+7WBCYzKFBYW9lw91MB34TVZpvm+vKb2Lrb3TxDIGyUqyAqphn/VrVtXyIomypYtq/ZzX+XKlUXFihVVlBVZYNU+DluTmf10SoHokB9QDS/juRs3brTuFSqAA6PaxAROBTBx4kQhC9HTYXWM/BLT9AkjRowQhQoVUsPQGGkmPpAVTQ3xk4VGhfR/E0jiUu/O97t48aJYuXKlkAVebcvCo55LkqjaJrguSVEl7uvZs6far4GRbXhMe9dWrVqJAgUKPP29Lbjvq6++Un/5Ll9++aXInDmzipzTo0cP61nPg+cyUg+/IwNavAvIRuOF52dUI9kAixo1aqhjP/74o/VIzGDEourVq1u3Ykfx4sXVlBsxgQE4PvnkE3U/nqM9F4dhatNfMCISyxyHN3KdgTf4PSRxiMKFC6tzNHAoaJYsWcSsWbPUNodr9u7d+7lhnRr4rqVKlVL3YxlhGeR1WXe4L3pgkZeBUaP4HfnbhQsXqrLGdQYVWb58uTqHz8/n5hQWfB+u8558p2LFiqlzNDBYCN+FQ1cJ5lPOnDlVWf7555/VPg2pU6d++i6rV69W+Wr7LgxykpBIdCTJzNfG0xIszARf3hYkR1ZegoVDSp7ijz/+ELly5VL7eD5DaXE8L8E5Txo0aKDWCZJkpkyZxLZt21SILp7PxMrAUF3t2rVTJM19ixcvVh+BJDR06NCn5zJMmEaS/DDcpxV8LREc68v1jz/+WIUj047xXL4vwcg73CclZHUtEnWOHDnUPn587mM4saJFi6rzCZK49n4sVHw2KQ2oaDQML8ZCd/bs2afXtoVWaG1BQu3QoYMqxBwDzXzVfkcyZCgxDSRRbfz0N998I0aPHq3Ikc/ECDolS5ZUx6KD1wsPD7duWaBVNv4lWIEY/Ych2KTEoI4xcZ3ImjWr2ibBEcx/bjOf+A6LFi16+huGMdMqD7+VBpYrbfz57Nmz1bdm6Dftd6x8zAOus1JKyVOtE3PmzFHrzGuGVCN4Dvfx2UiAnCuJDYYG5qX2rVi+P//8c5EnTx5VtnhtLQpRx44dVcPH72MLXltKWdYtC7p06aKiDvF5CJbpb7/9Vj1LdJC8Cb6r9hwEz7etb7Zg+Y4Jtu/C8e/8DiQ05jvrCPOFpMt34brtfFFamYo+1p9llHMCaQ2M9rwMzWebj4R2jKHxNCGKYDkcM2aMdSvh8HzNSQRgxY3p42iFkolkR9Jgy8r9TGxBbSu19peQYrjaluK7dc8zkmSAAi2kFisbW0UGc2jTpo2qzKxgBFs0Vn4WChJBt27dVIzB6CSpIUOGDKJr164qZBgLsTbBGJE9e3Yl0ZHA2MKzYGnHWLAYemzcuHGq4BE8xnNZiZcsWaL22UIjXlYi/iXRs3DZBmLQrq+BZEwyJRjOjEkDyYkEwffUfsf3ZGVgUAqeqxVySpA8h5Wa4dO4zrRnzx51PDp4TPuOFSpUUOTKwBAEG4Dx48ergk9S5nvwHa5fv640DP6GFUOrJPwdSYqVnJWSJM2Gh38HDx4spEqpGk++C4nHFiRJBrVgI8VnYqPE0G4kR74L91Gq5l/GmNTiWfI+/Muyxkm9mFd8BzZoBK/Jis7yoJGXLfhO/D3zRyvrJHbu00DCtCVJlkctdB3D1dnmf5EiRZ67D7Ullili165d6nxNK9DuTS2M4P7o+cL78jf79+9X0j7PZ2OiNQa20K7Hc/mdDh06pCRC23fh9W1JkgLIhAkT1Lr2Lswrgo2jrRTOfGHdnDx5sorPyfP5LQnt3hSECO63DaaSkEh0HTe0b9AWoUGqytY1i12ISRYKNQUAo1bLd1BhuzhfivwgyrbCcFycfoCQH0Hto91HSplqX3RogQv4V1ZEtU7ID2Fds4DHZCWG/NDKtsL7xQQ+Myen4nPwPCkVqXBhGvgOtL1ooE1Fs6nK1hCy4qh70e6qgdu0XUrysO6xgCG9ONEUr6fZBTnlAt9Xe6+YQLskg0gQjBzOFB22djXaJRm04bffflPn0lbEe0vCV/emvZaBKfg9ZKGHVIesv3wRtDUzD2ShV+8qGxm1X0onkOShjjH4hZTe1TfgfaQEpKbVpc2PATYITv3LEG/t27dX0+7KBg2SPNSzykZFhWDj8/J+MYHh1hhZnHZUXkM2gsrGPWzYMPWOvBZBm5hWLpivBL89A3DIhlTZN7VJx/gtCNolZWOu1jXQpkk7Mcsr35XXlaT09JqxQarTKno7wediPvC+L4Ns2NT5tB3Sdsx7097OwBwE35lR220hG1z1G9lIq7rD78mgJNFttrbvIhs3Vdb4Hi+b7oPTbnz//fdqnXXWNp9twTrBPGbQEp7/559/qnP5/WmD5735vbT5iZg/tlP4JijIlIkJVI/4WIwqTYkrb968an/0R2WwVu6jeE1bICU9guoL91OF0SRLSnpspWQmq3MI/o42SUqSmnpSunRpJUkySGzr1q1VeCy2TvLjK9smJRNej1OVsoWjtEPJkhKNJkkyDBj/svWnHZPvQXWB53E/QZVsyJAhQlZOpWIQPEbpkVLEmjVrlHTCllw7du7cOSW5yMKo9hGadEPVlqo8JQqaISihUQ3ju2nQ7k1QGqVNJzbQtKC12JTaaKrg722lCU0ypiTDvF22bJnKI0rXVMVoCmErr0niGvgbPrcG3of7qAbyL6U3Phvzi6C2QPsmTSksD5rUvGLFCvWXIc0kgT3d5rfiX0of/A3zi9Ilz6HUq4G2YKqatuA+Pj/Do/G5KUHyWgSlIW2dx6hJyEZGqbyU2nlsypQp6i9/b3s+IYlfbVPFZn7x9yzrlHoZsZ2RzjVQ+tIkSWozlNJiA4MPM+80sIzw20cH701TFO/dsmXLp/tYT2IDgw/zHAZc1iRXIvq70J5LU5AkUtVvQK1OA8/TJElqJtHLgy1YhrXQdMwDaju8fvTvxGtSy+IxmsUInh/Xu7wJnn3FRAQWaqo/DJ+vQbNH2YIVhmogVSoNJEZNrebHpJqqJaqrGlgZqeayEPIvQbWOqjnJUDuXhMj9JCkWFJ5LMuN5VAF5HT4HwW0SgHY/bhOMrE21m9tUR6i2k6SpupEoCV6baoi2zQrK+xK8Fn/Hwsbn0MDfa/diIqkTbChYaG1x6tQp65rFoM53jA1UwzUViOCzkoxsQdWe76Pdm/nA/KY6zIZGO4cF2RbMB34jW5AQ+L01YuCUDLyeBlYc2rs0MP9ISMwjgt+fjSbLDTsQ+E1Jkkzae0it4+n3IPh9eW508Fpa/Ermr1aW+Mx8dg1skLRpGwiqmvwdn4FlI/r5zBvb/NLuzWvQfmwLfmPtufkuWvmKCcwLko8GlhGtPNuC76HdWytXfJ7o38IWvHZMiP4uWuNDEwLLni34Lto92LC+7F2Yd4Tt80b/TWzvwud6G7BHAbLjrYETY8lKCyntWPfYYceHBztJ2mGHHXbEAfuIGzvssMOOOGAnSTvssMOOOGAnSTvssMOOOOBgNptfmDBp+/bt6i994ebPn6/WCU6MZIcddtjxX4IDnV4ZmEFzPKbTLB1MORcxHV3pOE1nVIJzK9thhx12/JegowMnI7OQHLdu3Yo+ffooSZLe7vSg5zSgHN3CURSM2EJPeDvssMOO/wp0HGvq6+urhhMtXLgQixYtUkOHSJrc16hRI+TPn1+Fyho5cqQKd2QLhlzasGGDItUnT56oIWWUPD/55BPrGXbYYYcdiRvku1OnTmHw4MHWPTbg8Dht0D5HYnAIFEducMgeRwUwzBjBYT/p06dX6y8DQzHZYYcddnxIsB22bAsHBoxlYAQGFuAg9l9++UUFDSCrOjk5qcHrBAe7ly9fXq3bYYcddvxX8FZG3KxatQqff/65dcsOO+ywI/GDEaMoJEaH3U/SDjvssCMO2CXJDxD8ZIzhyM4yLYbk2wA75Rjrj0ZtxkykZ4PJZFKdc87Ozmqdcf0Yr5Hn8Lm439MzCapWra5iKtphx4eC2CRJO0kmAjAQKqPlODk4Ye70uXD2dFZBa2fOnKnsw/Xq1VP2YYPBoEgpJpCQ1q5dq8iKwXQ5MdSyZctUMNxatWopP1heIzg4WJ3DoK30XiDRMtAs7dF0BSMRMkjx2bNnVYBfEiGJmEFiOWkaA//yt7wfiw6vuWvXLrWfgw+cnc2ysKVDnTrbkT59RjWBGj0i6HvLd6QbGZ+N19BIlteww473DTtJJhIwUvnw4cMVeeTJkwdp06RFr969UKNGDQRmDsQe0x6UvVgWRfIWUZHJixYviqjwKEybNk3NeNi1a9fnIoaT5EhYjIJ++vRpSUzpFRFmypRJncfZ/XLkyKHO4X5Kh4zaTsKilMjo33Td4jGeR1Ay5KxzJD4SMyVHTVK0BUnuxo0biogpQZLweD47+Xhf7qd/Lcma4dIYZZyEy+vwXvz9mjVrFIF36NAhzhkvExq8d0JKuswz5hMTG4Hr16+rb83o5cSECRNUPpw7d07tZ7RtNjpZs2ZVecbzWQa0aPEvA+/Da8UWbV9Dp06d0Lt3b/UdGMl9498bUeGzCihbvCw8k1pmObTDgndCknQ6pzTB0O4MzW6HZepShp5nOPzVq1erD1GkSBF06twJ6zzXISwkDJkOZsKGTRswI+sMYBaQsVNG9Hfvj5/G/4TAgoH4LdtvaoqDDBkyqGuywNOflSR68OBBNf1At27dUKFCBXTu3Fldn76uJGMS4VtoB+MN3ptETrDCcoACpeOmTZu+ML1BQoESMRsUkg8lZEqve/b8I/PqOnbuXCvJPLUk6aSKzDj9BCVnStCcFoJEpYGSPIm/du3aapsko001ER0kOabFixcrAqN3CKft4DqnWWWDwXtQgt69e7eauoHfKm/evDFOaxwb+F6vcj7LCssN35P+zk9cnuCvlH/hk4ufoOVnLZX/M6fKsOMdS5JU+2znpvm3gVII5/1lhWdFo+M8JS2iRYsWqlJQUuJ8PawEX375pSIsulBR4uL8xN17dEdUuSj0LNgT7knc1dwdC8wLELUqCpm8MiEyIhLpM6ZH/Xr1kSIghZq3hdIk70kpkOorVeC7d+/i4sWLKs9JCLwnKwUlST5nYgEbz5UrV6r34LOx4Xhb4LUnTpyoGmp+n/nzjiB1mjBJdj1lfm1Dz549UbduPTX0lqYAEgjzlHOF9+/fX32nxDoYghIrqyw1gPiAjSQleGoKlNjnzpmLy85XkCrFHSS5XxpOjk6KtPnunBOI34mj7rSG7b8Eu7r9mmAho4RA+93OnTufTtLPgsfI2yRHThxFUPWkhEeiJOlxYiJKTBwDz0mnSGQDBw5UZNa8eXPVkLCi1qxZUxEHJ7vi/ebMnoNsbbKha4GuuHzlMqpWrar2z507V9knqaKlSpVKDR+l1MQRTlSz+SlZiSpVqqS2EwvYMAwZMgQzps9A8RLFUadOHTUJ1dsEVVp+o8qVKyMowoCva7SDl5crvv76Y9lw5VNqcOnSpdU5bHASEyh9vgpJ0SbMd4kOEh4bCZZFvi+lSn4L7fr8S+nY1dUdf/+9VZlYvL19pKTqo469LUk/ocDyrgknCQE7Sb4CGPCD9h7OMEf1ijPqURXbsWOHUpmKFy+uyI/2INrSmIWDBg1SqhDJjp0uJMF169YpiZMdIJw9UesUIeFxKCeHfP7111+qk4SzJHKmPR6jtJUtUzYcPn5Y/Y6SDlt7kioJUAOJm2ociZkVPXPmzGomPBZ2Vgba3GhvJGHmzJlTSRIk0XcNVsSOHToiJGsI2n3SDm3/11bNvPiuQHMEv6E242B00EzERuxd4vLly6rDTiMrfi+WA0p81AYoKX733XfWs+MGNQaSRVzEykaDjfexY+fw2WcV4eHhAnd3X1kuMsvy20lK2detZwIXT83BnDnHpPSdCjpHB+jl9bfv2Ksat6+//tp6VsKAg1io+dAkwjxhGY4O2nP/97//qXXWp3z58ql14lUblLhgJ8nXAKUMFq6rV68qFY32KZIfSYlkSMmRPbMkJq3TgfspWbZs2VIRHu1wnE6WHSvszKBaw0JBdY5qIaMssXBQ3SPhcQRUmTJl1MdnxwvtalQbeU9WnpeB96T0EB2PHz/G2LFjUbJkSWXL5HXfFUjmSvV1dkHFShWVzZqNw38NK1asUNI/vy9JkSTJ6kezCRtCfnN+41ft7WeDzWl3eU2aY0j6dBELCtqP7DkyIpWnF24LJzzx8UTenO1wO9ADobKIHPI0YTGuIwQOCDO7wAQpmcnF4BAp/wfYrUX6yW5Kg4nHlmPSxMnKjJEQYH0gT1C4YNlkoiBA6ZcNFgWCLl26KCGBUwWz0eA2kZDSoy3sJBlP1P22Lg61P6TWjWYj0t9Jj/YO7dU65/jNlDmTmiuaoGTGwq2BtkhKArZS0sKFi5SEcOTIYUyZMkWpRlR/2ItJ9Ye/oaRHqZRxPWkjo0T5cdGPcezIMaRJmwYp/FMgW5ZsllL7hmBMUIa8Y2Ulob4NsGWnFEsJLiwsWOZBGVlxy8lGIil+/PFH1aHxvsA81uZkf1e4du2KbGSnSu1kLXLkyKXIjI2ubdl5HZBQSCDnTp9TZZKaypYt6/Hg/mmZ3yWRJNkyjDUmRzunx7KmG62/ih8yIhny7nJDxJwnSHavHJKnyIQUKZLj99/7SaHhhmrwY3IOuHr1uhIYPDzitpnS9turVy+1TgqipEjOsO04e9ewk2Q8QMJau2YVunzXCo9koZpzdQ6SPUyG03+fxswHM3Ex7UX4lPZB9zXd4ZPcB5myZsKAAQPQ57dfceLscfV7SgfsYKF6d/bsYVkpf5St/Bz5Af5RKjalBpIUVVC2juw5ZcWlukHSJXlNGD8Jn7athIlNJ8J80YyoP6Pg+rkr9Of0KLaxGGZMmqEk1tcF78n7bN68WbXKCVkESJAM1Mywe5SKb950UTavuXMHSVXt/VWA9wWWgzlT5qJ2o9b4pU9bqV7ujpekuGn9JiydtxQ+3j6o27guPHw8sGTxEtW40nRC1ynas6dNmYae7XrCyeSkvqPOQYdAh8cwq6u8+F1TmryQRDggUpbvW44h1r1S2jekgK/zA5ijdKC5+ONiAoU/BvLklQeFt9TpXXHrbhL4+Qi4OcnGVReC81fKY/iIbLIMQTXsT56EygZwgCTTENy+zU5DgS++SC9V/FPqHrGBHY8bNuxS67TzN2lSXxKwkEScVmlTb3PAhC3eKUmyF5OFg64olBosBmGZ0a8JqqLMKLbAbxMk92PHj6Nm5Up4GBqBEyePK7G/b9++uNfhHv6+8DdQjwKdI4wmIxwj5douR3yeqwZ8/vBF69atZSv+ALky51LSIVUfJqrTJCSSqLe3l1QtbqNr119k/hRW9yXRsoOB7zd81Fisvz8LD1YbZBGTn+aRPOGBTOdlug+sL7weQ3sNRdCtCOQvlAPValXF1198w8vEG1RtmjVrptQ7qt1svaniJERR4Pv26NFDdSRUq1YBjRoVQmDgN1i8uKe8T/waTkrY79LBnPlAJJRtS8PRo0cxcuRoeHU8h9pOfwBPhDJ3xIUIfYQkx40w+aXEb4dP4UrnlvA75ouBxwbibtBdXJOSWqQsm01/aIqw8DBVtjqc7wDQejLScg1buAtHrDKmRn7HR0ihI7kZMdCQBkucHuCq0OGRwzMbdTZzUjQ0+eJL4YpsLpcheQrX9GlRU5LnGYdw61kW6IQLSsi0VtJxUl0UHHXMwxfLT61alaUmsVqZgPoO6IvCHxVGtoxZsHXjWllXAnHv7i3cvXMXi9dskWdbvDFu3DBJosyHFi06IUOGjKqz84svaqFu3UZKkCBoh2XZ5TeLybz0qqCtnvWcdTE6EpQk+eAscCQbVnh2dtCt4FXAzhLaVK5f3ydbzTtIlSot8ufLhyOHD7A0y5cxyhYrIzJkTC1bTbmtD5DqaC4EBPgrNff2rdtInSZ+99TO7dSxk+p9DQkNUZWTnSu2YEfO6lWrIQwCvzv3g5kFkmWCrqA7ZHrWlwJ/WSDHLS+JW7dLIW/e/Eqi0nxGKb15ee2Qre4g7Ny5GevXr1T+jfzYo0aNUmp5rfoR2Jg+CrcLX8fNLY7wSecD79Te2NRqE/J1kvlQ+Igiz+Q3CiLqvkBIkXQo3Ooxkt11xZcVvox3rzHtP1T56CM3Y8YM1fHzqt8qOlhg6SfImHyUjKlNJE3qLknPhJCQMPWO8QF77GnnfRugLdTLywuRkSHo0fVHOHo7wJzVAUnyshF2ReChMDT7OCtSB9RD/Qb1rb96MyxfvkLeL0I19ixLlOQpwdOvNTpyf5YTQWN8oXcOR1TADYS6P8awgcNgcDSgVs2v8E2Oj3EcgQBjX6ex/AbVZbogExvSGHBfEl0Kl2dxYJvI7Zk22wkDHa4bUiKd8x3rtgWnbw3GtJtSw7pwGccbHMdF3UXrESA1kuAOwlV59jR74HtzErg5BCOPXG9A8o5GzMePD5RS5zHVmKdJI98pRQrld8pO1qCgAFSs2FFpZ/T8iAk0hUWv2xrIWfv374/RvztBSVLz4aLTNHuA2UEQH3AUSHg4Rx3ckiQVIiWs0VLMpvj9BLtkxn/vGIyrDhGqneHDOsNBGZalooiMpoxIF5rtactCkqMkcmP4DeTOkRuVH1ZWfopr1q7BsHnD8DjNY6RtnBZumd3w5NwT+BbyhU8qHzw8/RC+o32RIioFSlQvgccVHsM0wYSAFAFKKjp/7jx67eqFvGnywiu9FwpWyo/SehckdYzE7ccPEaY34Z+1g1GpVBu4eDqibdtdKg/YgcORMFQ9KcGtWUOVOwRVKvkiIsgVP/e/jRmzZiBzmvRIny2DrEjh+PPPEahRZQJ69SmAUiUlWciXvn7rOlo0a4FirYtBjJI7ysgMkHDUe8DkFA7Xaq4wbTOhww8dMPSPoZaDcYD2QnYqVaxYEQULFES//v3ADqbXKQ4smPz2tEMysaGkvZO9+7SbUbKMbTjlu8DOnbtw9+4ddOnTBmH+Jjg9qIS0XiNx5Ki36r1FpDPMRosU6eAmpRPHq6iydAzcbyxDkp2lkSVbFpQqXAEZsmdE5sxxmzlYBqmykQQ1qYTSHt8/VUpZeWXBPXnikNREHDB79lSZ3+2x9+BDONbugf45fsOO3TtxyekSHL9ywLTc09XvR/wxAg+CHuBRwSBMcBoLFJE706lDz/BYJl/LaoyQKraTrDdGtu5K6ks4VDX6Yi1Vd93znYHhJk90NnthovPrETKl4NH6jGjuekVuxf3MZx56ompPb3hV9IF7NndEXo6EKVwyhhF4eO0hJuWZpHgpdGAobjrefGpm0j/Qw2W3JGXUxF0p2f7ySx/rFZ/hrajbfBjaE7Zu3awqS+PGTdUQt5jA27OXt0SJ5ShV6rLcNsgXeCiP6NDamEIWCqljvg4WAK61XeGtSwZXXVI47k6C+0WuIcz1mR0mOpKZ5LlmV5hlIQpzCoPLehe4VJTJ2UU+jQ63Q2+jdfvWaP1DaxiMBqxeuQr/HNiLvPkL4u+/10vV8ohULQfC1zcJypQpq3qxOUSvdOkyyg0oS5b08u+3iArpgEZfyYKTzAOfBKVA+VtJMXrPfYwtVwtnZqfCt/XrI2uW6vjjj++lWtxISXgkMNqgnBY4oe6quji48yA+b/U5Rvw8QpYDWRL4FXcC+VrnU+Rc7fNqqnGIC+xlpo1UtjqYPH0yihcobj0Sf1BjoOrOe5Ic6cdJ9YejauLbSL4NsFyxc+DGjZtYtGQSgp8UgoN5JkzimftIfJBKCtfGSCDz2IGYXLgszh6+IyvTPZQrV/apKwrVwdy5c6sOuZ9//tnSAXf9BiINN2BwWoHHNz6Hf+oU6FiuPcxSQMr641Wc33RYSjzV8eihC/SSW9joZw0tiN/u94BhuwGFChqQN19HHNE548yCiVJtrY5rZ4og10dngEbyY5M/E8GQd4or7BV/Hjq01KfGZJeEmeqlg9kTIxxC1XqY0Q/HJCmfdIjERue7uGpKikOOT+Qt4x44kdogP6RsBx863MdPUZmRR5L6XSm59na5jmTdJkM/vTEaN/tNapTvyCZJkgwMKoTGjSz6wJWrF1GvbiO0bfUNhHMASpUo+YI/1N69+7F58zacOHEQfl9uw7hSD15sLV8FkiRRF/BrsAaP5lWDI1bDddb3CI+6B3xvOSU2JL+WHGVOl0Gdx3Vw9PBJbMk2CvvTBAMcFZjfco6G/5nSodO5YBQr8QSB8lvFhUuX9mDatKm48ssVzHelDcaCdEZ/VHF6jMBJAbhTMRxVjiRBxog/ZdGLUkPQbHtjlyxYgvxF8iNb1mzo93N//N6+v1TLrHYl2ba4nXZDjTI1kH5QeswZMUcNReO0HHSCjw76eFLFp2qruQa9DFrPNaV12h+pQnNMclygK1V0SZLF7m25cmiYM2cOxiwYgaN7f0bUo1rWvRb4+z+TekwmTlXyIuO0aNse2TOmglmWw4WOoQiuvhINXCLRNaKkLKetkTNnDuWHunDBHDinc0UOWaYPb7qHShWqotHutYg8kls1rjrPEAizI+7P4aCA5985w/SeuNdglBRmw6x7rNgtk+RDBElVMJ9UBc/vx/HvDmNFsjXqcGLCaH0atLMS4mVJYFnYm55AyCKl0Uuqg4n59uZU1VmS5Z/Ot61bEmZ36KSWmiQ0Ff7X/3sMHfSb9cAzvBWSZM/brkvbsaHCCoggganuC+Ckc0IDr8b436YWOLD3gBq3SvtA69ZtpGqaBeHZ02Lfw/uI1IdjXN4JgJe8kE0/DYuwc6CURs06GPzuUHZSoJLkdjk30i36AUJKgEafB4jMfB6PGpeELrA1IiMdkGx/BYQV3WoxC1+VidroGG48g4ukUT3POAvM2zoPl+5fQu68ufH3xm04Fj4Ve2Zb7SOXZKIloIraktKgTLL++8srrJOS70eOd2Suxq4a0GU3g5BvY3XJaLctBR6OeoBK1bNJdWw81q5dhQ3rNsLJWeDMOdaSZ6BNhf5vlNhGD2qHASOiTfHbHvjVq6+UmoLxyG0j7l/PAHeDS6xTAVMNZOAJdjhR6qQ7SWwgOXI8OJ1/2RvJ8ylBxfUbgqM2+NzUKIoX/1j5gt6790B1VNE0Qv/PoUOHJojx3RbDhv2JWatXIuLBYpw/mcK614JMfwzHnGIF0OJ/LVXHnGsaFwwb2R0RVy3nsTq6RyRD/8AuqPpEJ/PPBd83aqo6DyMMRjg4O2Du3C6oWDYTNnk6YY1hGS7Pb41bI5pIFS/+nT90kokUcTQU5E0WpQ8gDsUOfTqUcbkBYfSGg5Nk9kQI1wgvRN3zkVzrCC8poZvCfeB8sRA8hBnmmsvwXd+mGNhnoPXsZ3grJEmnWQ6108BOgps3b2Hd0mFo1vYPlC1rMajRjkipZP6c7zA3MhjJdO4wmA24sfIGWoxrgdZpW8MhIikyTuiDqLWf4upmS8QTFqtiTQ/i0vLCeBioQ+rMIXApfBx3PlkCr9JH8WRbUSRdqYPDmb64f8fiPkA5Jrm8zo1WsqU4Ijf+kakNj0hpc99nCC6+XtKcLI9FLiH9wrq4c/cedI5AzqJZsNFhm+XEmMAGlMQrVTJIHnWOckU9SSjVPZzwbeUQdY2Y8Ej4wkWqCMbAzxEUVBAhIVWlqv4AS+78gdNfRyKDlGZLb6+CipUrPB1i2KZNG+WfRrvX0v3LUaTBR5heb7qsR89IefLuiljwiwvatP1e+avFNFzNFhxHzg4vmkOWLl2qJMTooCTI8cx0nqcz/KuA0Y7YGXf27Cn5nr0kwTpj0qSriIrSKXcPHuvevXuC2izr1qmLrW4r4KhfizsLnp9yxLfrZPTrrMfJ305h3PhxUoM5gD3/bECXTr2R/FwxeAzpg8hKq3G/3jh1/nJ9WiTblgW7dldWkm94+EQUKDAcf45uLBt7i/TnU+QsAg9ZIijFFyzDXmvrIKjqIsuODxxuwgUR7GLXCZwzJkdOJ5rM3jGEA+rp0yObFJ36uVxVQpOG1KN/w+32va1bGo7KNF+mQFTecB3FdhaNseOGao+4cuUK/zzFrVu31F/Z+oszZ86odUIWauta3IhrIrCDBw8KWdlF27Ztxb1796x7hbh7967YsuWQaNasoxj1xzhx9+hd4WZyY8fX08XR+ld+h+f+cvEwedhsyWWB5a+DTBl6TRbeBS7KxoANgpBttxDpmq0XXoNyWs61Lv7niomsc7qLVEcrqu1U+6oKD3mug0zJd1a3nmVZXEO8hSwVAsdksnjrvLD4XHcXJvlc8q4vJMlFYvBgiMqVM6mJ2KR0KKSUJmZMnyEWzV8kjh46IqZNmybGjRsnLly4oM6RkptYv369/L0FR48dFTWq1hCTdoyTV5RLMZnGQow46CoyZEilvl980KNHD9GkSRNx8uRJceLEieeSlBpF8eLFRbt27axnvzr4HHz+CRPGi1mzZoixY8cKqaZajyYMzp49I1KlTCu+qvSNSNMimfC+k104ShFA++a+H58V6aa0Fj+N66bKZ5EipUSX73uKy1F5ROvIjJb8i20JsZY0+c2iL5mHD3l6D9vkleTFfVrK0n+8zRWeX7x3fSbpRoiUhyrb7P0wlswGXxFh9JJfQ76ArHmfGWQdec1lcVQ6eQ2drD9JZN1+ngdsl6LynrsisqhzLfeFCBVuooR4dm/PUP8Yv4NtKtr3E/H777/L378IdgqIOnXqCKn6qB2yRRc5cuQQ48ePV+RJHn348KE6liJFCvX3ZXjV2RKlGicr/yq5BrFXvpzf09d7tvh9ckQqqUIkSRkkAmruFNk6LRfp6q0THp6mpy/KwuWS9YpIXmWfcB+b+impakvAkQpPz336m+Q/itQbP1NkGtPC6iE1X+EhlxWbVogBPw0QTX6sLZw/SirQUJ6xU6ZA7exoyy2IxlFp1HvZpkuXVovmzTuJZcs2iPDwKLnvRQwYMEDs2LFDrXNGy6tXr4r+/fuLOSvnin4De4mff24vP2o/IVVZcfrUaXH+0Hkx8o+R4peev4iJ4yeLZcuXq9/GF2vWrBGtWrVSDeGpU6dU40iSlKq6+Omnn6xnvTvUr19f/PPPP9at2MHnlBKz+LhERfHRxkoi5/rvhWfpQ89947QXSgpfkUx0adPF+iuzmDnVOY5vLr+6/KZeclF7MshU33IspiX9NzuEs7NZJQ/fUJHsUn613yPMTyTZVkVkrLlfKnjPnidJqK/1l88vqfZWF76Lm4qk9zLY7P3wlkrGZKJbVFrRLyq93LIVZWJeeurTiutmN0mwnkKYksrP4yy/kcwoLcntiZIIk8lrdZd/L8tzTTxXkmFYMMT1645S4HKU255yva9YMHe5+KP/H+ra2pLkZhaRo9nfImWmEOHra5RlfIcYOrSP2L//b/nbi2LLus3it99+k9d4EfRnE2PGjBFS7VKVsmDBguqAi4uLmmKW235+fmofCTU+YIWLCbxeTKAUWaOGlxg0yUe9kNffNUXaQjeFy73Uatv9rCx0Mq+KFjXKFxGiVJclGlMAAP/0SURBVKlZonq170WVKp1FmTL1xIIFM8Xq1UvFrl0PRN++D8R33z2S5/+lfuOfwiRSVdsnUs7uKNLt+1xJhVphtU2OWCBSVusrdBdi/qgVf6wo2rdvL9avWSFyLcgVo1TxwiJJkkslg2xcTO7yTSEiIvKKSZN+sbz4K+Dx48eiQ/uOYqgpjWgTlVHugdzXUEpmM8XMmTMl4S5T31DD2rVrrWvxB0kpQ4YMonr16kKq6UKqyvFuGBMaJpNJSde22LVrl3XtGb777juROXNt+Q2bv/BNtZSy63ThEOggpGpv/ZUQuXLlFpcfzxSNHjYWTQKbiObBzUWty7VEgdUFRLP1zUTQ4yCxfsl6oXsoywO/Y3OZQi3f83WXgEoH1PN4HCpls/e/vTRi3ZB/45uipIT58GEjSWwNxPQ/W8l9FgwcOEhMnTpNnDt3TgkYJ86fEE2DmoqmgU1F1cOVRKMLNcUPj5uKMSN6SK6gQPYiYptSVifByqAM+HQE5mgZBhul/YWBCRiphkZ1jpxhbyjHFtuCdiW6p9C2yBEltGnxHNoho4MdDvKe6lwNdOLkaBQ6c48f1w2PXTxx7WIzzByeCU5ugDFCh4y19uHq8o9x7Ng+zJ27VHVe8HkZ2JSuF4yMQ/sbbaEMEBAVFYFNm47jzJnDOHjQF8HB9Pbm0Cj2AueRyV1eOxLuP49EqNclODq7wuRkgs77CcwPZTlmRzDNGRzaTLOTj/xn8EEShyQwhhlxN9ldy+AAWt7Xy8QYqNrABV6eZlC+IkfK8FrsSHXWoUGkF8qbSiBX7t4oWbKE3Bk/aFFQfvihAxqNWI1ijpdRzJgcex1CEWXIgMmTXZAz5yiUKFEMSZK448SJ02jQoB527doZq/Psy0AHXXboSDUcjRs3tu59f6AvLXvp6dtpC3YiZc+eTR47h/nzM8PPT4/rV9vjyriruJD9b8tJruFwiEyCh/e745t6B+Hu7qYc3ZctW47Hj0LQo0cvBPh441HQfezYtAMhYYFY2XQ9XDM441rma5ZrEPzGdNrmUL3XhJPZGUaHZz3rcUF1SkqOTpr2CR7c8Jac8mHC3+SJ+zZDIDXkNyfBMYdnvfo3bsyU3/OR4gjZmMi/Mr+cHHH69BVVv5Mn90TGjAVw+HCgCheYL9+zD2E0GDHpr754UtAPoXMfqE62GtVqWGMf+KuOwxPHj6Pox5YpsmNCbMMSeXPFlkmTJhWXL19WkoMkOpE8eXJx584dUa1aNbUtTxXp06dX574Mr6pu2yI0NFRKbO3E9OkTxbfffisaffeDvLdRtG5tEH369BZTpkxRtrP44urVa6JJk8Yib948IlWq8vJaPWUSwjnFI+F1M4dSBmJVCKJkskqDMS69ZZog0w3rdnTb5E2bdevyyOgvfv21npg8ebL1CeOHjRs3iiWLl4oOUVltrqYTv+oDRFSks5g3A6Jdy/pi5pRR4hf5XDOmfCXfN424ceO69QofFmjD3LJli7IT/fjjj+Ls2bPWIy/iiy++EHv37hN//71HzJ8/T5w5eVp4b3cT6Q/UEBmarBfHTh0XlWpUFMOHj1USOUGbaJ48+cQvP3mLTqYMIrtILnTf6YS7XFzNrjZ5bLPQtFJapnPW7XewxGYSeGExy1IskzIVxF6i3/lSSKrFhyKzCi+pMtvu5zMGGn3ll4AIDv5MLF48R5XxmCCFIsULW7duVdoNzYDh4eHWo0KcOn5KTP9rqkjXco34etKX8jsPV30fr4rYJEnUrVtXESDVFuKbb75R27SBSYlQNGvWTO2fNGmSUsHig5eRJEk3PggKClKmgD//HCx2794l8ufPLwoUKPBcBsUXfP7kyTOJZMmouvdVRGmbUnWY8/TzPV30ECnm1xTOkUls9z6/bLJZt10GyzTt6dZzy8prI6VasEj89dcSWbH/Vo1TXLA93qNbT3H8xHGbq8W8pBYe4vJRF/ldK8j8ip1gEiPYoUfiy5Aug1hweaEYOuRb8Xv/PqqyxIXHj2+JmRtnil9/7yu6dOoixt+ZJFLpU6tKVK5cOVXJpCSqzl2zeo348c9uIsPeNE/zzMnsJpRn9Bssybd+KbwWNRVJnwSobZ/zHwnP27YN29tb0tXeJrwchUiZUm+zN3EtJQw+4mhkBvkFZKWT6cCBs7JuTpWcYFDf5VXADuYxC8eILPos6toe8vu1XtP6lYQoW8RKkta/CYr4SJJaix4dtEUdOXJE9O7dW3Tv3l3ZN2mcDwsLE0ePHrWe9XqYOnWKyJIlo9Dpkkti7CzTH88RZYZWK4Tr/TTCPcxHuKruGrk8sHzcWJcNNuu2i5TscOfp1guLMLqIkEddxLWrncTEieXF/v21ZUNwQDx48MyuqIEdN2wciOb1m4tW91vZXCmWhRLwKQfx3bgU4uuvPlO//ZBAe2SmzJlE+nI1RKldEN26/Wg9EjsmTfxVLAlsI8qXKysboL/EkIGtxK7Nk8X3338vRo4caT3Lgt5Te4ucEc97NyTE4upGrcviQZHmh/k2R97PQpkyWY6rwt9PPtfrLHdt1uO55DQmFQcjM4uChue7YMvoU8qcp2eHj3j0qI34Z0dNseeffZYP8hrYvnOlKBxaVF3byewkBtwcIP4Y8IdYtGiR9YxXQ6Ijyeg4ffq06Ny5s6hQoYJSRStWrChCQkKsRxMONN67uycR5ctXEq6u2Z4jyejJL/Nt4Xo5qfoIsS6xSZJcLtusx7Bknu8rPrnnI5+K7gs6odcXko1BPjFnznSpNi6WFXu0emZ2eE0YO0FUW/OZKBhVwOYKMSytZJov0wqZJkN4Gb3FyQMnxSelPxHjxo5TGkJiB1XsOnXqq978Bo3rif8NriUl79OyXEy3nhEz6FbG3wUEpFRmIxIle+uZ6IY0f/5fIiI0Qgz49XeRZG4c2sFrLinG/Pxc+Uk5eLDN0Q9wuS7TqKdb8VrKSAIUZgdx3pBCbj2v9qcyJZFfCVJDTCvmzl0oG75uYsWKFZaP94qgNrnk1FLhv7uGurarXE4dOqU0Mw1z5859+u3jg0RJkrQt9OzZU7kgbd682br37SNnzpzK/8/V1UX8739NpWTJ3hpLwfaUEmTy8oet2waZdgify4XVh7BdPjEmE0v0mUXLNT6irPF5lw5PWRjUGgm0qkxbZSqve2bronRKSdO6aD5eYSYPsUiS2kL6mpldxKZNX6jnpT2m2chGIn2WUOF35JOnv3thuS/Thadbzy269rLAtoT4/rsWYvXq1eq6iRHlK5YTu47+I0KjCokWLZqqHu1r166L00dcxUNTStGgvsX8Y4u//94khg8fJ2pUryQWL4aseP3EiBG/i337too8HxUQU+ZPEXtObRSLzd7KhPI2ljSfnFJlRkmQm+pGowfLkiQopfAfMlD4/fW9zd7nl9SyDEyOSi12RGQRm2S6FZlJLJLqaXmDtyguJbPPze7i1FO/QEvaGpXO5gqyYZS7PcNIUrEvRQy+8pex2y63r9kuhso8THY2ui0x7sVCKRB99Kmse55f7sr34XH24ZYpU1o0a9ZKrFq1QGzdukUJSvQFji/+XDNcBOypLpLIpc+vfV7whnhVvFeSJOtThaaNkXYlqo90UaEf3vsACfLTTz9V6yVLlhAuLnQhua0Kud+3G4RTlLtat6Qo4ew4hM771s9sWRobAoRJivhb/7YUCiEL90VJbJHKfwvilFQtHMc6CFSHaLgvubh5+bxYs3KgcL0jC+Zj2ytB5CcpmtxFiPw9zBbvTmd57TOnmov2P7QXt2/fFr1/7i0blRMiZZHL1l/FsnSRiSrSRZnYqRQmE/042alkdWFJVzu5MmskNvCZSpYsJjJfzSzSPEwvBg3oqxrPyasny2pgaYhu30gvtqwdav2FkFJhNzF2bA8RFUU/X+u3iJbGGXxEZpnm6QPESkkOwyIyiaL6Z7ZItch8p6RTIyKbKKecy+PdZaIW7wPPfHBTlbhgc8SyOJuclR8v/SUz1ttmc+T5JZ9sfKM//8vSdSW1vdpSKA4HbYyB+LR1dTHgSE/rHp2oJvOust5fpGAZjWNpJesFy3HaWK7fQwoB2nOvN2UR5wQ7gyE2bOiq/KUpNMUXw4a0E60NJcWgPr88HQATH/z5559i586dssxEKWLV+jjeOUnSljh16lTVG/0qL/A+ULFiWVm4n3dAjp7cnU4L7LH93JYlw4pk4pHBYmuJnmZOg7hzz0+U/wTi5s1qomDhtLHaKX3MbqKXJErbfQXCCoomD74TE8dNEDUa15DrTaScG91FPpZlmfUvyVGmxvcbixILiotkxXqI/HXyi0ePHslnTHxgQZ03d551y9LhVrFLRfH9uBbi+P0B4uHD7qJI4WTi+PHjonXrFmLzmmd5HyUbqp0cqSEbGNvvEFvaaR1p00r+jX5sjcFf/v9qi/eeT0Xy75YLl6iYVXmXF3p4Y15a2nRsxJae2IzkyiGJ3/b3tkvP2z1FlztdVOp2u5vNEctSVJLa0631Mk2B+PW8p7irTytOSIl2vz61bL2SPnfv3VIAePqbV1ymSAmT1/hLviO3cxi8RGREDvHHH53F6NGjxe/9Yx71EhNYBqZMmWrden3Qi2fChAnKvBMT+NYJBur/lA5HjRpl3fNhoHz58qJAgYqSDPPKNOI5crRNPn4G4TjyeSLTbJJuUhKZGZldbJGVSxgttpfx4+WP5F+mfv0gW0pZKG96CgRbf6stlFK7P916YUn6KKlwC42j5bdZpi2aJoZNGCZ+/PVH0apTKzF2+lgxfOJw0befpZVMmq2/qFa1s1p/U/XkbYPDMTnyZsSIEWrAAXv5qYkcPHhRGI0kCUs+MzWPSi8cpSRYWBLkwPCcwqxU0Wf5Hz39Y0gu/7csRSSxmqXkaHvcrAgtdnU0IRc+SVGzq3C0ahFJ5b0rSfIaE5FT/CP3L4vMLPbaSGC2aWt0idi69LnVRxw/eejp8FKms8fPPj2eRkp61IR4jXOSCD1s3J6oFWnXvxGLZFtBSpXqbKtkGSA1qNwyBcjfcttFXlsdl0tBuS+HvM6fMp/1UhBIo5mj5DJLSqghIdXFihWrxMwpM0VOY05x78az4coxgd4xLBOrVsXsFP66iE2SZEmSBJCwWL9+PapU0cLkfBi4cOE8ynzaCfeufiW3GKyvs0yM/EOPcXoRM+KyBxwQAsep/WBwD5O8KXddkSmrTPT8pQM640M8Bsr5eSLHSR0qFghGlIFxF4GHD4Ft+lRYPFVe63d53hdQTvsOcunYvCNyFcqFMY3G4LjX8adBKxgIIWBzRSQ5WQJIF4ybVWdA7x6sjhH+J8vAc903UhS9g8uRQzEgZACy58iinPyrV6+OcePGYbxka2LmlBlo1a0qvq8fJp9nFI4dO66m2Ujs4CRXUTITN2/+WzmOf/PNKDg4WAYrzI/Kgk+cHsFHZ4C7jWPyy/DQ7InxJg/84sx4pQI1IrNjldvzob33G5OjmLy25UMDrY3+0AsnTHW+g5z61PjE7I6H8tutcb2i5ozRyfMyGFKisVSsvXRR6OLMIA/8jgLV9GkRIPdPd70st3VIZfbAXKl8Z7s5CKFBNZCzQAZkNLvgms10CtHhb0qKn03e8BfOuOQQjtGO4bjnoDlpMygbeceC/rf6o2bgsyAzGlyFq2wBnJApRxU4P/e+DlhmSK7GQVSTebJDnwafOj5BlGMopkVlRBPXqwgyJ4GPbR7L94dDhHw9WbitAXfvmbyQUv6ulMkXux0fI4k8FiLfW2f9XfSYR/0NqdHFVBRBQQyKuxKRTyJx5PSROOdCZ3R5znoQ0/SzbwL7RGDxBDOqTx/GQxskkyUMfKqsT3D3IruLOcymKVIcK48H+WOLDOSI4guSIrC2I845PMavptTo42iJXzdvFtCssbOkXEuB0h3TodOE8kjiWwpFixdVc83MnjkbQQ8C8Wf+vQj+Zj6CVKxRhp5ScWO4EQPuysT4b/kk+UWiYcPd8PMLUNN2cqQKI/zI1hdjR47DrIMGXF7vjy5dIjFv3nA1fQSD5iZWcMK0w4ePoUCBjihSJO6AncEmT2yXFTKHJLLszvese18CSVQTJYG1cr0hN55FjbHFedmwpTKmhM7kJ/PXCa5OtwCnE+pYAaMvjjs9gd7sDGcHhoICIiPywCDJ0t1FkofJhJt3WiEs0hrBSt4vTZrf4Oh0D1eujZeNJId1SXKT+6NHtFznvQ5rvdbCRb7TqGujYJBEZBFuLaXBUe6/kfIPVPKbI8kqHJFhH+PK5ZnyCP3KLUb0mMB7pU49QL6LZaoFd/fTal2Q0EI+4RnyWXR47HEMaZ0eICy0JMzyWDu3s5gmiX+PwR8lZf46xpBfQ2Rj0z1aY0PUknkcJBuArfJ6Gr6V15ke9RHmza+NFi2aqgn0OLorrvmNOLUH586yHbWXULCTZDyxaNFs1KnDCN3Z1HaaZW1x68txcO/jj4jf7sFZkqdB/ASpkiBMtr5JZUtri38MmXF53hXU/07glvBBWl0gAqUE6i2l0s2rgE8/Z9FSkS2BtkCSEE/ky5IHgd4P0cWjPMLCcuPI4SNI9mUOJDv4FZJ6uqFnz4zyZIZ04vDK52MjWrBWJo6HpFhbDj/++Ah373bAp5WqIJl3MjWDI7+H1vJyeB+nx2V8SE42z9n3EjvWrRsIH5/rKF58gnXPM0SZXdHCmAqzXTiE0Fqc5b5yDsmwVY0NfXXMmlQAi1YGYvjwpkifvi8mj6wHh6RlZdlejf4/FEbhapbgrCmltHmPYcGkhGaQaoSTLh127uyPf/65o4b0Hjx4EL6+/vDyehYKztHRGfv3H8CkSePRtWtXNQNiTFABexUdApevXlZzEbGx8/b2xLnLRzBr3FLZ4Jrk9nJ5lsDtkPJwlw1F/KDFvdTBw+MQXFxuwCzz7MmTqpK4LaTt48M4pDo1rFenMyFXrvgNpW0nG5WxLs/PdRMdfKvAe/0xYYYHunfvpIYsjxkzRg2LZjT/6OAQZEbBZxmOi0TfBLGRZPwjhP5H8MknbEk5I9tqmbYj9OJ5pP56niRIDtLmMOzq8BlTFsV0HijMAdpS29CSLtwBJUyX0SBQh6n/ZETwUXmlo87wORIOz/3u+Haf+zOC3C/TSCBsVgj29tmLC5UuY8+uxWoy9hQ+KWBafxP5CxyThXMBmrblvBv1ZCJBUlLgszBCNW/MKNBnEZAlGTwHrkC/X2fBM+lirNm4D51vd8bdWw8wa9as56blrFOnjpqSllMNfAgESVSt+hN27+YE/tYdVtyX6p2blFBmuzCop0BuUyrMN/rgzlVHNJz6m5SmLRPaxxsGJ3zfrCUaN9khG8wzGDpUqp47ZU4/cZaNzSV0+aEBClWyTEv4RKqfQ4R1fmmpXtcT/vi61kdSGvNB27atcfnyRTURXJbMveBgM6nVsmVL4OnpoUgvrhkaKQnS7OLo7KgCWTPI8e+//46OP3fBsR3XUSpLJURKNTYo6HMEBn3xCgRJMCOZTAgPL6iuERz8qSJD7tdJqTVIXpP7zVKtNkmh4Pz5DfLdrJMrxYHhsUnxLLpW7H3QFdPmuSuCJDhnOKO8RydITu3CmAycbZXzlL8tgowLdkkyGhYtmi9JhIRkae1c9UktofV/dUHKJ1NhnFsHztU24k75GsAeecZ4oexLt62VwAeuCJobBTRSm89DSpKwzRZOHthSJtYz+RV+XdUCTjcy4ve2/SEmS0n0q1tYsGAkrnlGYUXJJRh2/k8sXbwKJ6TmdqbHZISek/LDSkmRVU9h45aN2LNjL37r309KKJOQzCsZShYriQqVKsgCr1MTkXHOnQ8FlCyiE8jcuXPQoIElY/VSnXWSKtd9+KK0MRDp4Y7vZvaCXkpa39YbhS1Rd5D78R4cO34Q/fqNxsmTd9Ej3BOLZAXuqgtHG6kiR4dJkuu4cf3wQ3sp4lvxzz//SClLNoiFC6jtuXPnSclwP9pmOY8if3eE0Otw3vEsbtUfgUdPLmPNiTWoVrOalCZ3qmlMaMowGCzEQ/CdOBto06ZNVVT24sWLqyDK0WFRhXVwlqQVrk8DkyTvR7rHiHQPQ3YHPbJmsxSkCxdWyryyFCCjMYWUAN8uiQgpMefKVUySVaB1z4v41BCATc8RpSO8JdEGHZNaVyGgfmRllJhcE+1+eJbPxKhRC3Ap5BDqlquJnbv3qIA5NBm9K9jV7Xhi0KDB+Omn7mrdMzgD/vbU42OE4K85Bmxv6IOxuKeinOeWdHhorCwo8jubJUnqrCQZInzh/0sQIv1kpdCEN9aB7DKd0Uk1WiaTE4LYYjvrELbHBFFdkm2EPN9fnkMN52up7N/OhU96lsUnXfQY8uQQbky9job1GsIlmQtGFx8hLynPZ6MrBd8OHTtgxNgRcsMCRmF6n5NwvQlI5pu3T8HR/A/hHuGMbxx1MBhNiJBCc7q0SdAo61TsdwjBmXNnlQqWI0cObN2wARU/rYzc+XKojqqL56/jar/z+Pb+F8h4P4ea5ydL5lwYPaQU0tQ0wyvZGuSJ3skjHHBp20joMlSLV4fAqBF/4HFQA/z6a2opMRqQJQttksDPvX9Gn1/ZKydVdinBM4JWoUKFniNCTi3LRKmIE6a9CKGmI54elR69XW+h/Y2BuOB+HlOST8EVswu8gyvKcywNiMWmSQicvtcNnlLVfSuQ5C7I88L5OZIUJmfoHJ81AhsMKVDF+YESMEgsVQypsDqiFHbtvoA+q8KQ+lN/tEwyBOUql1LnE6SgXr164Ezq3CjTZBlcZzgjOKQwunTpolTsdwU7ScYTXbt2kyJ+GbbhcPzrK1QKdMSnPsnwU/BDRKXWwznSCfPDBJ6IJGh+JFjqAywMLLCWQkIsmC9V2npeSCWMuKcLw7dS6lnopEdkxGNZWSClPOuJElellig1bBilRNRutAdOmx/gYRKBDqF+uHS7CT4pXQpHTx9Fr7y9LKHbCPYxdJD/Rv4P17cdxNlz4ThwYP9L55v5UFB5S3lcHj0YYctK4661k8sWoY9bY9+Rr9XkZiQgDWfOnMEGSZicxnfF8qUoWsSAu/ezKZWXHVQ0OcyYuRD1vv0erh7P25KJ06cHIlWqVk+nqFi/Zr2a3oLT5fok90bNms/PPtmn30/47Zfn50Q5c+YILpy/ic+/sJR/VjzO8121KicB0z5gXGBZIklawoBNN/rJkmWCd1QO3HxUH6XMznANKS/J8cVpNhIelnJtdnBF+n2d4BAQAWNeX/ikW6nIOXJvTrhdOivPcINDbVn+nfVoIqXZmU4PkPnTU7i+6mPMdfTF7TE90LGjda6UGDBixAg1zcfs2bOxcOEiqcnVth55t3inJEk1gz21HyJsJUkXZyMMt5zxkZ8nDjtwrgYjuoSmQYfAW/i9pwMmDpcF4xhQ7JgPQvOZcM6sxxidBzKKx+CULbmz6pA8NQua1Q4pwdCM5ctTArCkgADZ2lq9pThf19dSihwzBmjXTof1YX74KkkYjA/kc6R4Rhb5pyeB6+jc8PX3xZQpU1Tv9fuw1bwtfL6zFlaXWY675qQIsE4lqiEsrDh27foFn35aReYf5ZVnYLzTXLlyqdibxK5du5S7CFVbxkZdvnw5WrToICXLjzBe74WyZ25h0rRq8PMrqKTvhw93I0/uRjBG3MO0n2bgfnLmuZDKog5/npqCUsH5cPzMfhXbUKeLRP36dRAcbJHoCHffMOgi3fDzpd5IuTarUrVpa2N8VhL6y+YbkiUCGa62gWfhGwj08satyzPkfYxSiIuQDWkLXLr07ubDMTu4IceZz3Au10b591O4Rl1WoqGo6yYlx0iYo9wgVjnC0RiGqeFTcP/2LbSp/QBe2cfjijE12jrdxe8iPS6t7IJ8OStKiZ+qVMzgjJ0zpsxA63atkSHj+zMJvZOOm8uXL6sXvn6dcwJ+mGjYsDZSFKGoRruXAf41l+OmLgpmkyeWSFVigPMtGGXd+X66lDaoKUnNZ1+uQIRG1obj6pHwLpscn30GlC0LHDgmcOyYCUeP0pUF6i/r78cfA02aWAjTNoYxVUoFKXA0MadD1SQPEdEvAun+N9jSbyMFmRL/80SaBXpUqlJZ+aNSrU4MBEkySghclaL1qPTpYyRIIdwwfHhDVK78mdJWWKBJfhqoVnNyOQ0kpZEjLZ0snGOcHR85c6bDJ+XL4NeHfqhtTCbJKzNKliwny+01TJ2aGj/3/w2mwQux2FcgxOSOR6ak2Cf/Ls32E4qlqI+e67JJLamWFALqPUeQhNcXmxEe7ojQeaWeulWxAdu/fz/KlHl5hwcRUdmA3HN7odAPwxAW7oZAgwPCdSZJluxMeXPpkR0yGhyMEXAwWdyWosPBHInrmUYh/+GsFoKU0PukVQQZdSUTHBbpcSCkKn67PAzNmzXHvIV/4bse97F27Rb80rQS1koNYEbHovimZus4CZK4dfMWtvbbirFzx1r3JC7Y1e0Y8NPv3XEkUwB2Nu6McNMmOFyuBrNUiQ9E5ENa4yP8eMuEOblsJl7/G/AZsR0RH+3Dg74/IanqIaR9DYipr0RqhIpINZw7B2SX5Yj+s4cjvLGkhhn3j0tVfq48SOGBtsfUkmAdk2NB8XC4uSXDnTtxu1i8L7AzgjY9OvvevXtXqq+vZiOj5HX8RDNUrbLRuucZQkNbYN26KpKgqr50dkWSJ1VvdgBRoiwrW6369eurY2xc/pw6BLcDLiB8jaMsr6ul9vCTlDhd8dVXS+UZMVeJ80Z/5HF6IvUJi8O3s5T8nNLcQ8TtFHBykHqGyQFuDZehcuB1rFzTXp1DsPPH19cbboF/IyRpBbkntionNY/kM5HU/SKSGtYDfrLx0z2L6B0UVFM2qv2tW68OuvUEBIzGvXvt5JYO6dL1gJvHaTx+WB+BgV/K4xb7n9A5wu/uPDiLu0hxf4pShIxSbXasHyJ/ZSHZqCNFseHWbyhTqhhOnDih8lfD59Wrod/vgbLsl5SCQRWpOVW2HnkRjLp/JeSUlJTz4PMSNd6rLd1uk3xF/DLkF0zrNh7377nCJ2kQpqyNwuffWlpyjyHOiPAzIL3eTUqWZsw56YT1ucKRR0qbnV1CQTfeG1IYpVBDM6F7SBqY/G7BxQWIlA03eaNGdcBVaousbps2SR6UqX9vHQI8HCEi5X1YFukSGKpDx5ZZUdf3ITI5BSJ3Xj9s3LhRTV+R2EFyermK+SJ+6twGbp4G1KxVEY6OUpIKD0PwLQNSZiuFfPnyICrKjMePQ6REb0DI/ftKkj5w/BjSZsiErVu3IFkyZ7Rt20Y1JCyL7Dxp1aqV9eoWsFOFnSfsXeYc8DQPsdNnwIAmUrL8WEqW55E6dWbkzfs59uyZAb3ehE/KdkWkg9Qa5O89hBNqGvyxWReIbD8swaVeHRGS5qrqjR4YlhNucxqjcU3LtBdz587FF198IcnnIvSR6dQ+DSnv/AHPYE7kLknQuzru+beHzmxCzuXl4VwkGOaqTlLd5ggrSzXV61Ph9OkDSgWHo4CDYAlykNd2kJXZWj5DDyEgy2hcfjBL/spFSaA604tSqC4iCrlOloWuqR76qLQ8Uy4MlOQIZ9ersnDKshgumwJvg7zG8/ZUi7t5VkyZcl9+kw3YuXOb8r0lWQYFBckynkY2VCVx8mR7uf9z5d8ZXeP59tvqKPtJOez87iDKLCqNH5r/YD3yfhAbSbJnKcHxOvEkExsYoss/JIWKDiObEZkcxbSmTqJtS2cxda8lEnIDoyW4wrbt8rjJdoyrTowZnlQEh0D8rUUJskmzputEjcfJhOdDbxEZrBONm7qKL58kFU7CZtqA0xC5xyYTer2L+o0kXPW3ePECatKv/wIYKFebMZJgLMyRI8eKc2fyyy1XYRAcA6wT6UQy8UAw+pJOmMPcRL9uzdX5DKzCABmxgRHQGa2cU0UwAtH06dNVZBhtGoHTp0/J+/8jDhw4oOIRnFRjoI/LdFI8CSwnz4CIMLmJTcbkYrdM3Dac9xPGPd7izNmtasoJTkzFZDuG+lk6KYJWfybEHPltZ+uE4W5KYTImFUeDc4nVUflEEaNlWtT9JktkKS2ZTa7yr06Y7nqKk8ePiAtHFovbe7s9d+2Tx46JqN4ZhLmcg7izsJM4fuKMJR0/q9KxUxdF1BdphGGIt4i6xQn+IMrq0wh3ec8BMczwGVu6eHGOCpAdHWlTWurGyZObn5uJ4J9/dqoZOH/t00fkKhkifKd0EUXOFRY9uvWwnvH+ENvY7QS1Sf6bUKpUKfSZNhDnTntLlS2flAo90fRTJ3zkoEOzYlfQypgccx2CoBc+MLCRla29KSwJxBzZWs6T7ezxUCRZ6Qq/JC7KHklfsRFIjowIQIvzuXFy4DgpjYbATR6bVSwKy/uEwjgxCqmHeiHrCB80X+KO2R8H49gxPcaMcZKqawapPraFh4cfvvzy+V7WfyuSJ/eFn99jHD9+XE1S9yToHpp8txVRhsVSIs+IyNACOHPiDDae2Is7J/apCdAe7GsN7+T0pQKnS0aLFi3UekxgBwyd6SlBsmeVk55R6qxc2aIehoWFSylyu5La2UOtU36bFueW6zfGyvudwdWTG/DJMkcU2UnPAql+Z3skmVOeIxPdftijHVuvtmvkBQT6fYVj+a8ADeVvA+7igoMrDpozICDKB3sD3RG1rwAKrk8G001vHDdIFURWWdMGL2COVDYuJEeu1KWQKUtzuCS5JSXJKCkxmuBy/bo8zQFnG/wNUx4/BLiOQo4MnyJf3lxS6supUv7cWeG84j5M36eAWXio59nlGIgIxyD0tPpovgxl9VkwbfZfylXHFj169EC4fOdcufJi/Pilagjh/PnzMXBgP5Qqoceiv+agYaNGyOj9NfoEp0ejNY0xcPDzXgKJCUrdprHbdiyk3CXFayl4y7/80Cw4BNfj47f0b1C3CebL5cvXMHLkKLRs6Y+8wVOweNEV1C7lBtShmmNRgXbuBGiXN6xNBecgWcBkXZq+BWhaTh78yJnxoOB3xhOBh0KQafsYXJnKseF94ergBOMCD5i+lZujgbutUyHA6Q4O/QMULgF07w6p/gFPnnTHqFHeaNeupSKOfwO0MhYTdu3+B/cOjEXZ4j4wZvCSaht7rSx5TbsaR4VYnKZ5jWcdNQo6R/w5dAg4gyftlrGN8aWtkveP7Rmigz3jnKHvRejgfuE00szuDefv7sGhWhh0zgacObNLlp/YxtprsNxb6Jzgf38iXIKvwxTqibt5OkI4usLjzFFkaNYWjmHBMNbwgfPvbvg8hxdWuZ6CcYkvHHpIlVsv8wBGCKMzLk2YB0NAKmSvWhWPa9cGjA7w/2y8JG2pjjd0hINUmc1CNuQcTCbzxVAkDVx2XIbo7QoxMwl+LWTEJAc9KhhSoq1jCMo4W2IOPA8dIuU3qG5IgS0ud/D17SaosbYkmnz/rDEiT9DDgEEqaGOmLThPnjwq6EpYkWAMqz4Sx04de+qFcP/+fdVgvW/E2rtN3zpOy6r5m2XJkkVNy7p9+3bl2EvfMk7hSnyoDsqvC1awbNkyS6L6DfPmh2PT+vvYL/lt3WGZH/s4dNGCqAhJmit8ZOW+g79PAisPAu7W0WpR11PJiig5MJvc0Qi4ObEL3J1ayyOeiDK7w/tvS6QWB3kvEiRx6IQsaI9SYvBgoH//SlizJg9+/bXHKxEkgwUkZsyZI0WhGMApYjOKnfgqYBGCXUrg4UN2tjwzm2ukqOxs0QmSECYl2bDsMsLRxIkTsYlGXxuwc4mdOgsWLMCyZcuUf2VcYO807WwxQyAiWy7cbDAAV/ymwzzGHeaFnsiUqakkcotwETv4XpLkhAEPUjRD5IGcCDbIltWJDYER4fkLwpg2hSJB59UPgAI3sGRIGAzXAmAq5ANzRym9hjhAd90Ah9vhSNepCzJLadjp8WP4T5gA/ynjpK7uCH2N9IogCfMadxiOpIb5Jw+4bTsjCVJKkdfNMPkklW27Dvcdn2CB2zkbgtThmsFCYMMMqeWWLNvy2c4dLgq/z3dgSZrpGDLaBdu2PstjClJaFB/mMRukr776StmB/xm0HyXKlHhKkERi9+/VSfakTUF+FJ1U7Y6hVq1auHTpEpImTar+MuIGiZKFN02aNKpleBnWrVunnGf/bVi5YjnOnr+IVAEpUMVzITYYNsDRZMa8IY5Y2EFKnTtla58nCDnSO8I8S7b0de/DkNkfzsUZjgs4qU+DfC634GbyQMrG7WGo+gi3XCfDK7U7Sh9MisapnsgWVYejR6NQrTrkNwAmj+6APgOejab5t2NQr5bolnsmrmabinD3gta9bwb2dO/ZswcVKlRAsWLFlHrNMfqUZtkQhoSEqI4FOp1T4uFwOAoKHDNM/0aq35yHnKHnXgadwYwMD35H0k/XyGt64NzZTfI+klp0L7ds+SxZgjR9++K0fFaz/PjCyQnZvvwSbnR/sIWTA/TdU8Ppo8dwcJEN9ufPBjK8AGcHGH5NA5QwwSE8BAiUAuY/yeEcdhtmTy84jX0Ac2l3OGyUmpEbr/OsQdphSI5PnK2h4qT0KHV5tT9J3ksIO/X8qKRatT6T0vs0xRG2IEEuke/FHv5hw4ZZ9z6PsLAweHh4KA56n4hVkiRBurm5oVq1asrHUfPn4oOzRShQoIBSWw4cOBDjS1CEZqvQtm1b1KxZU12nZ8+e1qP/LkRERiFFcj80bNQYl65LNcLgjG8rpUCnagIebjrknRYItz25YGjlikN3JHnu1MG56DNfv7wut5Fanw4Tl41AFfeH+PTSSlwpWAAeX/mhcepJ8PZei4iI1VIK6ox1i7vBeVNqZE33KkELPiwEBz+Li6lBJMmMkwVPSYJMuN57Pz8/Zf7hSBr6c7KMkyAJmlRYQZMlS6bKL4c50h7NES/s8WbPN+2WLNfxwdnLF/DblmySEEbLe6RAztxlkTTiH+vRuPG4Th0EfvGFrJUWQnWSZK2LsrgbPQejGS6/34TD1+EQX77ER1aStvPPN+B0/yHMI5PBsVEIXMddha6WGeYD7jLDBfSN0mCLs7+UEqm661ACbvBCUkmQD5F6f1WkOFzxKUH6f3rwBYKU4oNsTALUMNHo4Fh15jV5JjZQkmQjlVihGzx4MGctU93zjN3HTgFKkGxJ+ZejFWg0Z0FKnz69UmNeBkYsYasbXxtmYgdND5boQBbbFPPlyK49GPRpDqRNNhAL9wHfGNPBcbzFCf2iTLqROmRJ7YKlzlH4SmrUDx60ltc5ifNnM6Fnr2fhUObNWyAbonyqIka3n83sUw65S9ZFoYrf/6tG1AwfPlwFZeboGNqjqJ3Q3MOIL9RAKH0kBrDDhWWZ5ZhxDjWzU1yIiODomIxIkSKFlKzGyvdJJd/HXV7redefWGEjiPhLiZcpvjClTQZTBi+47LaUQw36tekhbjvC9fsratuYS2o5v0cAtxzh8EMoIqbmQdPvQrD7eG44/tZHPoOAw/2UMEe54NrBNPD6fCsiV1aAW7ogPLn5vJ01dWozVq9+hGbNKkr+OG7d+wzki/DwcPWtEztilST79++vmJwEmC9fPsX8rJAcWshCwU4bSpJ0ttU6cF4GrZD/GwiS0AiSoCMyQzaVrFwRkZ82x2n9RNw56yEJ8pkZ4rBMGfZLtUNE4eIKN5we7oQrZ6WEgPbPESRRv35dpeLF1MEwcxuQo/gU/P47AwBD+fX9G5AuXTpFIlRnqcVQFdu9e3eiIkiC5Z3p22+/VZ2R8QHrytixY5Vk1KhRAym5npMkm17VhcePHz+VYGODkPfLWbEicpUogeQzZlj3xg+ON4MVQer7ZEDk8NxPCdc83wWuLRhKzgKnM49h+isZHFKEIapKBrgE38YCwz3cKbAF15cXx7VlJXBldyZFkMSTVeXh7CZeIEji1i0HbNkyC9u27bTueR7kkfgQJLkmei95YsE7cybnbd63zSGhwDBYNE3QxSR/gQLYQTcTSZ50pGBiPKBaMgXmCEBkh0f4ab4RpeoNQ5Hi5Z4LyPAy7N37jyRGEy5cOKFsxNOnT1fEQin/3wLar6kOU1NJjGCZpXRIAYJ2TZL7y8AGj0RZr149pbozkCztnrT5M+pPTLZN3kfVEblulETrfuKEskcmJAxVU0JXzQRxXwfnfvchFjnCkCIAThlD4ZAhEunmdsbNRi+64qQZMBy3fuqM5KlD8PBOUqQcOBSPf+qq4q00aDAebdoUQMmSJS0nW8EpNyhY8d3ZpxHdgyYmbN68GRVlA/G+EKskaf371vFvIUiCNi3a0zg1Qrq0aXFXqo5FZMFns8DRhiTIFTJdPXcPI9oBdS74IuqxpaK9CooXL6GiyjASTYMGDZTd7N/mI/nw4cNES5AEiYudNqzo3bt3j5c2RUJgby4jwnOdo23oGUJ7J01b/I6UnBlglj3vbCgoWHB8+egxY+AkpaokBw5Yr/bmMGb1hr5XWjg3ugsn3wdwyvcAhsb+MCfxgEu522ieKgW8bmXFnWgEGdB1BlyFGyr8OBgN9Wlh+GkAUmz7Gnd7/AjvBa0x9Mhs3L+/VPmR2pILNQPuowcB8414GUFSS3qfBBkX7MMSXxNUDzj9ATu0ONHWLillnFiwAK1Hj8YyeZztKiXKCzKl7eCFMaFVMG7KArn1auB9qJLyM7GCkiQ51I8Vj9HFP2RQ0uAUB4lJxbYFKzYJkuoi7fKM5M4eWnbixKejgQFfqHVwXhYG12BPOW2cdFqPOY6khZRr166NofLcDJMmWfe+PoSPK8xzXeD4OETWdrkNFxjH+8CpzWMYP/fDPhdXlHG5BledsI5ItyBF+hDMupoTVXS3Jet7wtkhHJt13shmjkQBhwh02P8bHDc5os0PbZSbFZ+7Xbt2ymm8efPm1qs8A8PNaYQZG+JzDqHViYTGe5ck/23gR2KkF631Ky3VjY+ktNdaViB6jNHziyNyXZJ74JrbE6TwT83T4g1GF2dl5IcjIQ4aNEgVIo4MoXTy448/4ijDCn2guHfvnpK2EitBskHq16+fkvrYcaPJEuztjqkXNyYw0Md3332nXI44YoffjR1WdDGiW0xMoMbFHvil2bKhf/781r2vj9FdemPrZdlkS4I0sge7gR7mTB4wuSeBc9K7KC0JcpA+PfRGFyQZ3hPo2wdufX9HhvOZFEEaH6SSrUUIDDonLO9cF6N+/hYDpw5GbZ/a6PFzD6UJkLQoFFEjiIkgifiQX3zOId4GQcaFREuSVEPYK8bJgeiOlFjxzTffWNcsYb7K5M2LZHK9q0yMY3P0Yx0uyMbYwzt2yeP8hQuYPW64ijBOcKIu+qeyYtWtW1eRCTvTOnbsqOxa/Eubl+bP+iGC7/iySD7vE5xigQ2UNhKEE6ZRYiJIcm8Czf4YF4qXKoVGZcvi7NKlqEG3oHjClMIXcyQBFy9TBp/LcmOSxLXjfnFEZakJ8Y+luutuRsIx/FknYHeX69A7COxuOxXpe/2Ji92mot/fC2XZq4ffe6bFwrkj8b//NUPhwiXQu/dYSYTPJi9jQ9C+fftYJzP7NyBBSZJ2BU7mkxCkRgdetkwU4TnE7MQJyxSeiRmcYOtWEoFuadKBs3fTAhl6SuDrat5YuXI0Ro1+0Z1jz55/cGzzJATc6oHAx5ZRHbwObTpUXRgjkdIISbNEiRKq04bhpWjvodrNPDebE9xi8tbBUV6UQBIr2BFh+3yUAtk7TbAzJj6ucDGBjR17cW0b15jAb22W2oJLwYL4Ip4BrEMqVEDIZ9XgJAl4744dWCXJslOnTujRvRu+GOQM5wmWKRecdzyAztEI01+eMIZ7yz06OOmMKOB8H5n16fDPqo4IjQjEggXz4JWnATx9ssoyN07ZxWOyH7MxZ6fiqyAmH1kN1C6Y34kFCUqSlGqYYQnd+9qmTRvlepPYEFNw4Y9KVcEP+fKAR7pl8UK6a+Ho3DcUhXySIKNpIw4ffUb2YVJSPn7yDLKlmotPfweKFeNUts9jqZQk2OiUL19e9ZaSXJgf9Nvr1es33L9fFYGBTeV2U6UWfihgMNq4Zgp8HYiXdA68KdhQMdgGO+CKFi2qzB+vCpZj+trGB5nSp0fmTJnU5GYvQ8inn2JR9epIMmMG6jK8vQ1IbItnTUOfytYgppysxkEHR30InJbJhnm2gP6f9JKckmKsoQKyZf9EkTiHttas+YWK2v4y2AY/jg9oxogNLBdxkeirIPbhpPHHW1G3E9rOxAylDS4xwNZXkf5+0VGxYgVMX7EC+n79MKJJF1RL4opOZ41wXB2GyCsrsGVBD/z+2y/4qWcvtP00CbxPd8LJsDv4/vumahpSDRrhUdXWVOoffvhBzd/CVnbAgAHImjUDpk4tgF27auLPP/9Q0iWd/2kX6tOnj4o7mVhtfhzRQnNKQkEniSTT99+/VaKkyxd7pNlpQzWcgwziQ/RUr3keNQOaSl7Vfzh3jhy4bR0LHRP0UtuYIkmysSwfzrG8PwWXTFJDIajqGw/7wOQlhRkWD/kTlyuyWV9gREp9ELbJ9yLYKNPtiWUuLtD04+vrZ91KGNAzICHAqWjfFO+td5u9hnSJ+Ldj9abNuHTrBrwH/oKGA/VwGOOPwY+vo01XRyRzfowZW4AmE9mzNgy//NJJtsiP4efnqypiQoyyYQcB7WnvAyRq+gSSDMuVY0ikZ6AUHnT2LJyllJOrTBncGDgQ4cWKWY9KyGJpsNoDHaUk7WBDqEZZ8IWVaBykSpxVvh/Dgx2/fBkOCW2/lgTnfO8ezK6uyCbVXn6TnWvWomCunCrOAYfjxmWPY8cGfQZfZWhjdFBiPTlxIgp3sNisNRgypYSTXocBXbvhZ0m+L8Pcv/5CnUmT8EPhwqgXth1lS+y1HqEU7gpd3SiYNyXB+ewjMXfSVfTr3896NG6MGD4OR1pNRZsT49TY+IQAR2FFHwf+thFb77bdBegd4dbdu1ixfBXSZUynesIXzJkDx/PD0SD/RYSm9cewzX54lC4nCoh7cHRxQNpU3fCFdca9NwWln0qVKlm33i3o48kCr83+p2GFLCM1OdGP1c4XE2736kUjHrykippk77MKfVVW9NASJeAQEYG03bsj2datSoK8LiWaEEZCT6AizQATvosWIY0kew3GzPJbNaiELfsfY8WK5cotiNJ79GrE3nEOOKC28SoDCGLDNPkMDWfOhIuNLXTXyJG4nioV6n/LWHsvx4H9+7F5xw706NoVo8dNxg8+rZ7llYtcbegG3aQoGBt5YMrhaXiw+ix693mRNGzBxpwmiFUrVqNP37jPfRWwceEgg3fpX20nyUSILp3aokmt4sh3sSmQwQ0or5eikQH6w2mx5vpYlPukzNPpTd8EvSTZcPjpuwbHPrOzg/bH6Phz+HB0+f13GrOse+IPfYYMOLdpE5xlw5PTZm4Vc5IkiJLHrk2YAIO8p0lWYBdJnkZZ0VRVk38ztG4N59vPx0m8sHIldGazClSbrWbNZ8Qht91PnrSsW2HK7AXHITpsTNod3j4VVOQglnWaNShl0n7MnnH6szLsYEKBHhBpe/SAx1LOwWPBlkGDUIFBR+MJVnWNdAb9MRw90neWO+UG+0joQ2mU0qRTlGQ+HQxfpsBXVz7GgqwLkSRJ3M7+fFf6lDIYDjulEiL0GQdq0LyRUGBZfNlAALufZCLEn8PHIl/ZRlgRsBITLg7HpG4FgQgfuHx0E5ERUYogtR7VNwELG0dzvGuwUMZEkAR94v4JeTbJ1auA0lS+7NmfI0iCqrb76dNqP49nzp0bo3PkgKdc53Y+qRYnk1I1z7FN+bNmVcf51/3UqWfHohEkIeiiZwjBp48Yy8AJZ89dUgTB+XwuSCLLIEmaRJGQBElkl8/OgQsW6GDs5Q/HV6i+9BahVK+h7jdf4kDmAxj5YBx2Z94Ps5snTD6S3EiYjrJR2WrE8vyXcObMWcsP4gDdgBjPgI7z9AN9U9C1LSEJkngZQcYFO0kmAtSsXg3/a9UCFdssQrWvy+DIkZO4efOqskXFZXjmRFcMU8foTewxZTDZGTNmqN9xtAdBeyDP4YRXiQm5c+bEXz/9BMNb9K9j/+kQmRJqXNI0Z2eYx7sgqnxm6E+lQYFPiqJhurUqOAzzmBKlNpKGJgY6+++Q6i07bN7E80Bzh7k2ZAhEZk+YpyeFU677OO1wV+1/Gfh7zlxpq7qOl9L2yZMnUDB/bhQqkAc1Z1aBw+fJICq4wpjRD041g/D4SSqLBP4S0CbL3mi+P8eov6yj52V4kwbGtiHgmHvbfH/dADFvhSQT2rXjv4IsmTMq956lN6XK4pFESVsx5SUr3VfVB2BnxBBkcL0E/b4uKJhhM54EP4Kvrz/On7+MBw8C0b59ZxV+jKN1Ehvoh5g/Y0b8KcklsH1dCPe3EzEqIZ3Rmv7kBV1RBwi9I5wHP4Au2IxyM52wYfM2bNm2A2PGTMaOnSWxc1c5Kez9iI0bN6nZA9lL/CYRsdjDTFeWxnXrYn+1euBcNpEe+WB0jJ8phpIuPR9sTTeMPEUiZ4Qruggt+Ws2mjUphSeuNfHE/UscOlQbWzf+gMJF4o7r+emnn6r3Y7llI02V/n0OEiBJa2Cec0goQTPI65oBEpTNaItZu3bt0wez49VRrlwp3FqeHAUKFsCoUaPUPk4fwM4Xtop6fRR0jq7QN3DHN5nHIG+hkyjacisyFhqDRk0moFKVzsia5UukTNsEw4evh9GYFKn8X23u63cBDi3jGOYm9etjWzY36KYaYBiQEqaUL5sX5v3A2CgFRK5wOC+5B6da96AzWaZDMJZ2QKU7g1EirCNaVhqC4qZrKHNlO3S3q6D59zEP0XtV0LFcI569uUtAnHDB/BN1sGHL3udIIS6wE8QWAQEByrWMocwIFxdXDBgwBJMn5UCRr9ajcOH5qF077mAqs2bNUg0wtR2SLsemM5YmbbMkzPiArj4MiBF9srTo2/HBoUOHlFSvgXmjDWHkUM9X9eXU4PirhHX9jcEMouhNsfa/4N7zNkDbSc2aX6kx2iRFShBU2WjvOnv2DDZv2YeWrduiUfqNCHXTISiTG1K6G6Db7wPnVTfheDcMZjdvJN92Frqcj1Gu8hacj3iE5bNvqhE677K3MD5gRR05bR0+K+YHnf9tiKZOwGkpQd+IUOYx21a8rUx0xX/1mbzfDMaC3ohaa4ZjsAscgiIgPpKNlF8GmD/1gGu563D57iqc50ninBkOkdoZjimisOhSUZQqG/uk/K8Cqo0aSWbNnA5rQ7Lj61YtVLngMFVOS/EysDOVdkNNM6HERwnz9OnTT8Oc0Zdy3oLF2Ljpb7UdFzh3DR3qbb0WeG2Wr1IVS+HqxauK3OMC3cDIGfQA0H5LcFy/NtZdA0fc0SZLWyVJOKZyHN2OyfrD0HbkIz4LZ1GIzUZO2AbXtoVdL06koGsJp8FgMAU2PIwiw4IzY0JnrIuU0pabK9LXXYPDEWnhOCYAorqAaWgy6Hzd4ZbtEtBEB52HSRYmPeqU3o6m3wPjxoy1Xj1x4bff+uGPfdVgLJ8TjvlC4djuMYzpfMDpuWxjbPPpGfUdWbMiolAhRH70EYyp3r6UbP7EB7kcQ+BUOhCihi8cmz2BQ/dIuOS/Af1drWIKOIRGwnFOKK6l749SFRIupB3DqmlILiXCbxs3kp/fVZEex/bfuPF8JPKYwKkpnnX8WOyIjDVAFfTRo4fWvRbH8Pjgxo2bz/kxspzS99kcZkaHzB0Q8iR2CZejyAhbqc+W9GhH55BQJpInr8vhuXQ3IvFxH00QBG2hJL+YwEEobIRpn6dUSULXxt+/EugClNBYuXKlde3VEdNE5/8VyEJgXYsZq1evFH7yi9WKyCZy6FMKWS/Fifv5hMndQ5jGy3Q+jSg3Y4Do/KNe/GryFYfNXiL5tK4ipz6NgMFJfP3FBfHTjz+KXbv2iiVLVqi/iQnr128RJ083FEHbKggxF0I/OZN42KW7uDd3oIiYmEPc79pdTK5RQ0zs2VPMnDNHbNqyRYzq1k1E+fnRaeetJWN2L2GOSiafEGLqNLlP/jWEynvOlusLnj83pHdp8Wfftup9Egr/+9//xJ07d6xbzyCJQowZM8a6FT/s3fv8N69Tp44YOOCymDtvjnXPy3HuzHkx+V43MXrEaLUtVXbRsGFDtS4JUPT+ubc4e/as2n5VmM1m61rMiIqKeq6eBAYGqr/83cOHD9V6dEgiFX379lXr3WR5iQ3aOdHBL57geBOS1PDo0SPr2n8Her3euhYzNqzbIHyFTjjq3YTTE19R3pRO6BunFVHlUwlDkK+4KZKKTNnMYtI4k8hp9hFNIjMLn9TBws3kKmpFZhfJLuURKQ3pxHVDYVmoMsnCllv8+edYERkZZb3D+wfJYOLEweKfnYvE6EFdxW5JBCdPnhTDhnaT5WqVCAsLs575DNNGDhPzfv9dDG3TRoQ2q/OMtBwdnq2/ZoqqmFYIJwfxoHY6YQpJIe8m95MkH1hJcp48p1way/lOEHt2LBePHj9Wz5VQkNKPuHnzpnXrzfDbb7+JjRs3igkTJqjtVatWiM9rBomMRe6IU0dOqX2EVHVjJKzZs2aKWdNmidxRacSIP0YooebMmTPWoxYEBQW9tCy/CR48eGBdixkkUltERERY1+LGB0eSxN27d61r/11I1cO6JsTmzVtF2Qe5VX30/KulCLyUQUR1TSP0V1LLo5bK+9HuhiJtmXNyzbKUMfrIpj+F0G9PpY7fMPio/dr5TCNGVJJ/P3wcPnxY9OzTXxhmlhDGNF7C5OchX0++YzySydtdmL6TqW4SYfjaRxjbJxP68SlF5KYMInJtJjGC57VKK4lDEq813yJ25hBijlyXyTDATxy/cEtskdJtQiNdunTi4sWL1q03x/Tp08Xx4yfEjJmT1faaVUtE9sAi4sD2A2r74MGD6i/Ps8XMmVPFNwO2CdxLKfZu9hbjx0+yHnkelCy3bdtm3Xo7ePwGDVFsvBIbScbLJknjJzsUbH2O3gXYA2fr9/RfhGawZwzDmzf3I2jIAHiuaIqb5TfBe+c1OFZ8AueMtyXv6bDKmByHSizEqC01GLMAGSb2wxjhCnEuCM4FwgGzG9I6yfyUf4/p08FwOR2wwAHVK5RVHUMfOjj8r3G9+sCXUXAYGQ5dYPyj9OgizHCoEgGHz8OgayR5oIofnJM9gWtJmb8VH6BDgWT4a3EgTFt81fkr9OnhWuQKTF94w1gnJXZ/PBt3Lp1Q0ZoSGhwDn1CBZmmfY4fNzp2bMX5cc7T/pR7On78BXWgI1q5bq0YOsa5LblA91gx9uG7dGkxdtgKHj1bBxkFl4H+pKIqV95XnxEwftBmyA4R+vJya4m3gTUaivao71ktJkrELGYmGYec5a1x8wExKKNB4yw/2bwSHXsUHfP++fdpBV+tvnBjyJa58tA3JVl+BsbovHD6NgnFvcpglSX7h9BDeaxug3bhm8EhqQuDHW3EXRkyrnAXOSSUROETioD4N9hpTIbVjEEw3ZMWTlSLtpYWYO32M9W4fJrTYj3Sq1yV5BFN6L5gGp0Bk/WwQbqwU7BjQEqGD4SN/GKf6wjTeC+Y58hyjTmaHKxxrRGDq3qu4UiYC/+schJNOzli8LzW+vRgBp4oWN5KaLtcBVyN0Lq6YPbsBihQvi08/s4YiS2AwqlNCRLMhODqGU2b4+PhLIvsDs+aPQZlys+BbJw1WbFyhepEZCo6dOox01LnzCXTqex5d/8iBkcNTIzjYASGy/OUzmBARHKyIUEqeKvo6HdbZicJed5bt+vXrP3XgftNAxdHxJiHQevToYV2LJyhOxgX5omLDhg1qnWJ/dMjMFD///LOyTbRp00a0bNlSVK5c2XpUiJCQEOvaq+FlnRj/BlCVloVLGZbjws9d24ur+rQixZb6QuzJJMQsndBfsqjYhiW+ImqDZT2bPpXwiPAXKab/LMoLP7XP2ZRU/g9xyZREbfsYvdR2cqrhD5KpDpJTQyBck/qJ5Wst3/lDhJSQ1N/q1WsLYc4szCZHYQhOIczCWeiPBwjjAm9hWOYvjH95Cf38AGFYmVyIffKcI34i8nJGEXk7g/w1xCHhJtLu9BHJhJPoOLS1KFSosPh+UVPh6hemNPOiUb7qvFCzqxAROjF29Fh137eJffv2JbjpSWoOYtq0qaJX9wuiyKMc4uL5pGLw4OFCNjLqOOvttWvXRLUqt4X/rA7COdV99f4pljUVw6PSiOP63EIfZVZleMSIESpJQUrMmjVL/Z74+OOPlcq+bNkytT+mzqf3Adoob9y4Yd16hte2Sf7yyy9i2LBh4sqVK6J48eLWvXFDI9U3wX+BJPmxSJIsXLHh/v374uDOjWJNSHZRP1w2UrOchOlQOrEzKp3Qn0snjIu85VlK2HwhBRgtBMnFW1b6w3p/tZ7kWg75v06ytCROSZJ/NoS4MspJbOkeIMaPGSp6dWutjPs03n8IkFKkdU2InWdaiHR3MopuDwqKu5IgY8oXEeUsThpTiA6RGcTxqLSieVRqMS4iu8iv9xH+/vIMBIobD/uItWvXyfOF6L75R5G2+UrheS27WB2ZXpj1zsJsSCbGjBn+0t7YhAA7Qt7GfdjTO2/eTPHVV4FisSmbJMlf1X7NDs58rVG9ssicJ0i4+4UIvxaLRXlDWpFauIguP3RXzzRjxgzR55dh8lo/KlIktHLDnvNDhw6J2bNnixIlSqjeeK4PGTJEbfM8W5s7wTrRq1cvsWvXLuseoTrrXpcPtE6c6AR969YtIaXc54S41yZJPjQFTj8/P3Hp0iXr3riRUB03dlgqSNOmzYUIlIQWmFKYZzuJkYasIky4C/MsZ2EItEiM0dM/+hTy/2dLtpTcqxMhxmSipazoW4wkV50wLPAV+v1pxF9DM4pFHaR0NE/+fg7EnX0jRYNGTcSkyZNFlMEgz/0wMG3iNNFp8i6RUbYnnp0nioYiiZhtCJBHrPkiSbGc4fm84aKTyTnLZXH48G6RIfUT0TmwqWjepJkISOEv2gS1FAOOSMn7uo8kR0cRtTWLGNan2QfvgUFJce3aNaJ16wMi/9YWQshGotjHRYVUxxV5kMCOHT0hZj5pJn4NrSr2P2oudkdlE5/cKy+2bbV0zPw5dIj4dPooSZpdVGcKSZBp3bp1T6V7bhMDBgxQgtbu3bvFlCmTRM2aM0WPqQvEnAV9xcL5C9Q5tmTYqVMn8ffff6t1aqsJDb5/fEjynYVK4zAjzSDMzhgOYXoV8HeJbbTIuwDf+5euPdAv5xgY7npBZHBG1wbhGHUxHOajRjjU0cuTHADdswjkSUxe0OuiUEC44ZCjje1GnucmnBHpEIWm+tSY5sIACfydzFfhIv9EIepMRrgevgr4e+Hik0+QYokTTPcClSVvu4cH8o4Zg6wZM/JqCrIRVY662oRZiQETxo/D48ff4Ode/vBLHQrHXwZgZLO5+MYhCG6OEUjz0yQ8GNkYaaoewq1x38AhwzWERwEbNhpRoYIZHh5X4eKUHWWelINz09nYcvI6BvcojdYRjjB96Y0nu8siJO9wZMyQwXrHl4MdIglpq08ocORMvnx5sPLGJXSs8g2w5Vusefy1ct5OlSqVGoXz4MEjcJ4pNzd3uDhfkmUhIzp06qZGvnDMNueeL1GypLI/1rDOx8NgxKzzHD3DkV6cDoJO5Awtl7dkAaxb+A2GDcsj81mHb+o64pOlfZE27XqYhxZB1iw58UOH9uo6tuBQR0bF4tQlHM7IjqWERGyh0lgJExwxSZJU1wm2IjH5ur0MH4rql9CYMGWKMCVPLszOUnWUnyvs53xilzmtMN30U+4pcqdS//hXS0siskq1KIW4Y/STW7EvOrOrcDIl4ZraHi7Vcf4+8lAmEXU7jVo3LXSRf2RbKu9tdnERpwYNEouXLROhr2lrflcYMWmE8L2aS72Xtnitry84TyFLPRPXvfdVfLpdsqRR1K9P29uQp/uY0h35UhiEozAs9RHGhX6iV4+e1rvEH0+ePHkt9yBbU8LbAqW3U6dOiWWbRgj97ibi2LFj1iMvgtKiJt3xd3ynadOmSW2nqZCkqvZHB22q586dU+u0rZ67cFb07j1UzJiyWvh/u1nAxSACWi8XKfLeEilTGsWPfS+Lnj17PpUq6YfJdZoHatWq9VRCTWh8kH6SGphB0R1E/ytYtGSJMGXOLPT+/sLkKVVsfxdhuPzMqZlplVQhw03uar2jJEf+fd3FZHZ67trmuSRnC0napmv//KPspYkV9PUbfG6oCFhfT/hM7CoCCtyI/goqpSpxLob9TZ6u+7WfLYKj/IRhsZ+y34rl6USbdh2td4kfrl+/bl17dcyZM+etOmZrYEcO1etvatcVfw4bJv6aP1kNMqDdkQJKWJjFdnj+/Hn1l2CH4+bNm5UqzN9OnTpVdeBEhybgcOQQR8hUqVJFbRM/d+0ugvXZhQjPLtoKf5GswEVR5yshBg3aI0aOHKnIkue3atVKbWuQEqt17c3Ad9DI+IMmyf86Vm3YIK7PnCeMS5IJ4/ikQiyglQQiiD3WBheRThKja3AqsVGfSu6Ne8nUa6pIU/CmyPzTDJHh56k2R6B+bykSWnJQo0rMDhYp1jYZ0qQRI6yjNhIrJs/5UaTLE6ge2cM/6OnjJ8t2U2Tf1vDpdr58RqGztgOenvw7VqYTwsUrRJR+kkeYb/koO61ppqsIa1pA/Ny2sfUOr4bX6d09ffp0vPsCEgKU+HpI4qq2pZGYM3OO+L3/7+KHzZ3k309Fo8aNVYdKixYtrGdb7Hp0HI/eW0yhhh0jmmM6e805bJCJQxc1dP/pZxE111FEfpdFGNZlFSFRPuKnE5VE7Va3hFSvlU2eiN5xRbL+448/xKpVq146AicuaNclUb53m6SGd2Wbod2TvmX/Fjvm6H6/o8GXZ+CTZznEMkccreWGrw6UwtViy9AxMi9GuZ+QVVyHrKMH4+G4+vAd2xP609lxs11v6xUsHoLpa+/A/dUlERHhCHoPGuRvCCfhBIPu+alLBZygm22E4UYAnH++Z91rgSldOiweORJ1atWy7nk9vM0Jn3bv2oPNH49BH9d5cI/wRoq/v8H1z6cADrIMmh2UNfZF0IZLn8R+cFz9C8LLSaX8TCa4XroMQ9dUcL55B32KZ0bffy6ps/+tIC3Q/1EWAsw5MBnZRCh27jTL73UTtWvXVrZGTjXLaF+SYJT/JX1UGQO1ZMmSKmwZ7ZpZs2ZV0XwYDi16XFOGLvtf69b4zCclihXOC9+2HfF1Vg/0GDhF2bgZnEIKXGr6EYJznTPyuwaphiufTwZ/4WRrnA+d9s/XAd+VMTcZWOYFkCQTCpporvlaxQR2vcc2ED0msCWNCfGxUfJeb8t+8a5xT7aWgW1aisPCXZwySXFHSnopd9URBSf3Ex5y3UF+yYB5baXsB+HhblJSkZb8FrQSKQ9VVusOYbRBQiRP/0T4JQ9X61zcpJp9Rh8gP6KUHs1ScjTrhClCSqocdsfxye2llGlz0dlSGojuvpHYMHLkaBF84jvh03e4CNhQV70n88nmNWJIXZ6ul75ZSIhdjuLycLkhVW3DcKl2f5VC/P1nzK5wVAdPnDhh3RKvVM4/NOzYsUP97dKli1K5NXTs2FEMHTo0Rj/EuHD2zBnRrVcv5W6omRfYK878pIQniVn1RHfv3l0dswWlWUmOonr16k8DXmiwNQ+8DO9E3aZxmg85f/58656YEZ3gotsbOQY3NtiKx/GBbaH90DFi/ERx9cpHAneyyC2IcscriO+bR6qKz04ID2eT6oJJ02OKquTp05tErVp6te7iaKn4qdY3EP4lzwjvtFL9tC6OZlexIiqdaBuRWcDkqvZ11KdU94i8mF5EHsohjKu9hWmamzAE+IqVyxa8kYrzrhAmSfz83vLqvZ3dDJZ3dTSLtC2Wi9St/1L7oyc3/+Cn68UvlRWmaxnFz19IhYuNxSwI8xxHEbr6MzGwf8wV6mWIb7l9n3hVcmfwDSnNKcdxTb22BeuswWB4wYat1WUN7du3Vw2v7X4psapO3y+++EI5pdMtKDbQ9msb5addu3bWtfjhX2WTpK3jvwgWgivj+oqfzZZe6C3m5Koyzw3+SIzVZxBusi4n9YoSWcb1V/v9/CyF7e+/LURpm9y/XaFIw0KSLmJDVEZx0uAnLjEAhtlR7T+h9xOnDcnFtyYPESnJU387lbi1Z1icvZ+JDQe25bK8b0Cgeqd01Q8ItyB/4S3f0yso7dP8UJL4vs9E0hBLnrrWXiWkPC6vANGhg2xhhKMwRiWVFdhZmPWeYtmiPur6/CYcdaaBDT6FhcQMepi8S1A6LFmqlKhSrZroJCXPXr/8IrJly/aCl0v//v3F4MGDrVsxg1ImA2hEB22TMfECHdjji9hI8p04btEmQcgCpP6+KRJiysoPEYzgvMIhAH1rGWV9d8bHusfwSP8IvbaURkGnJ8hjTgqd3gmX2vwMB6l3S+0EDRoYcOfOi3ZZsfQLZOwxCxk7z4dJp8dnLldRQ7gis1MgXMyW/P3MMRxd5bG/HMIxweQD5+SZ8ceim8rW9CHgl1/7IeXHFp9O4yWLLevG6qKY7eGIQPme97zuo5nwQjdzKnwl3HCv6N/wPFsYjtU24JMFLS2BDYJ9Zbll+ZXpiSN0wgidcyjuXrrFo+qbMI0ZYxn7zuARv/zSH7Nnz1HbiRG0Gb5LyFYH0z7/HMsuX8agtWvx0759avx09BkMo3Q6BNgE4o0JDE4h1Wrr1jPQPzMmXuC3eWNYyTJBoUmS9Lq3BdXsefPmiRUrVoj169e/IG6/CWgHtbWDaM/wLtwn3iX2798vLh4+LPT5A0TEhazioEgi/Be3UJKQ364awueSJZTa159bzs+USaqZcjuulP2vzkrKcpVSUn61ZlluGC3jlFtIVVxncBFlrlUSkeEfhisWpZRT40eJ8If+ok1UIXFF5tMjkVTclH/5TlFr0gvDhuTCLCVE/d0AqQc7CYPZVewUruLC/YzCeDSb3HYWG0zJxcSJEA8eQJjCLW5W5jVJxMjuz9xYbDF06B8iIqKmmD37T+ue/x5om82dM6f4848/lGS9RkqSZkervUcmQ/bsKtZD9OG4e11dxcW0aUXjJk3i1ecQH7zKqKh3KknK66qkzcHL8EwEe7U5s9oXX3yBzz777JV7nunBHx1z585VIefZKmmSKsM7VapUSa2/ySx1iRGcV+SIzM9zzXvC/K0PCvnqcNVnBwqNcoK+xHboSh5AwIyuSDu5EFzcBa5ccUKKygfhm+OO9Qov4tI3I9Rfj0G/4Y6vGSlKnlbbWRxC8bvZDVtdAuHsGQ6nZvOgc4q5TzixYePGjUh17gqcquswus15pJ7kC6/FDvBf6g7zgiT4P3tXASdV9YW/mdnuLli6O6VbQFIpQcHABBW70L8tNnYrCmJREioNCkh3d8MSW2zXzLz/+e7Og2HZZkHA9/F77Ly+78a53zn33HPdko5AO+4C0482uC46BW2SHVpqAFrODEDFARn4vdE+fDDIDR3/KY+7ugWBK8WaPTPkyWbYU3zh6n/hbJtfJ01Cs4qb4eExE0uWbHQc/W/hr7//xpqJE7GkQwe0X7ECM554ApVOn4bJab0apKUhXPbdncK/sVa5W62oeuwYPnVxUR4yZQGGbOM66MVBgfJIicoyBv2bynqmAHsWPpPMkN79BPf1Hoee/6NHj1aRl/WAAGXVG12JSM/I0N799FNtF43TUoyz6gZrWZsqaHXf+0KzSKlmZAZoh3fV0DxbbdPCsoK0upqf5uZqP8seuVV+/10ttPV2zddLestsdy2093LNq+JJLfCT0dLLQfM7WFer3muz5hOQqa5v+eCXUhBlx/6LwsWU31vPPnvuQx2bHZbczcVFs3u45B7zECbZLFKz/uynpb8Rpg3x9tC0qXJuvEnTHozWbK6eWs4DgZpd8kdu0I6ufEGb8PJIyYbcfCBToo1v38JHtBNzbleeAEnbBmvffPOVOl8Q6ON3LYEDUnfcdZdWr0UL7UyefM9vy7juOu3YzTdrv82bpwlh0g6eOqVpoaHqXFa9etoXBbC6koKDSkOHDnXsXQimmwNKHTt2VFHM8oOkuOxBw2retTfKenYGjeUMy6aHGeO0KoL7VOX18PQ0opelWn+lYe++fdpq6RxYuex+7tqeWRFa2G0LtMFvfKdpE1217L+qyVVSzHaT5h5XUQv/9H+azz9dtcCgHK3yty9q4TcuVSPjFd5/SwlG37jymleHVZpHj0XOdVpzd7dr9798d+5LrwJ8LyreeR9QjG2046/9PXcta21FLScpUMveXE7LXFpZOx37qPblp0/m65L25ptvadk5UVr2vCjN+nGAtmdBbjSd/xI4Ch338MNaUpUqF+RrYZtV1PJfp0/X/mrTRnrqc8tt7Bs/Xo2IlwUYVaggsJMbO3as9tJLL6noRPlBUlT24EgTR/2cZwrknW2Qn6uAM2hLKKmvlTN0oawLz4uZGnalY/2GDVrigw+qyjXCbNH2Hq2vme/7WbP/WVuzevlr2ctzo+A8mJU7I6d7drj66xVTWf3V/1V47VO9jqrNxWmJmKa/vajN+fN8G/OVDDbarVL57U4Nr1ibyaRlNw/Xcj4P0zJ/q6zZ0r21jOxW2hdfjCtw1HrhosVaZkprbYPNR8s5E6jN+CRX0/kv4VVhfgmDBuWfp6XYjn7/vda7T59iEZyYmJiz7bwgMAJRQVi5cqX6W9AiYZKisgPjSHLK0bOi6lBV0tUlfmjeVdqKC8ajKy7yBq8llb6WVW4dW7Zs0RJHjjxbwWwPltOqT3lSi8nw1XLm5boL5W5mDcIonQXj65mV1N8K0x5wrqNqIMhfrvevEK/BZNdW/rOkWINgV5J71ufffKOldOly7qNKuNkCPUV9Nmnznmc4uoIxf/4CLWdpIy3TbtHSktpp33x7/towzuBgZl5fySvdZSgvyKbXrl2rrZO2+eIdd2iL335bO/rBB/nm4cVsR6dM0X4UFpifA7kz8gYOoXP51KlT1W+dnNGpPG++58W/6idJFlfSinAxC/0QdIilcNbfy56mrOj7lQauJpg4YsTZypUztZESfL9k5UYJ4pZzJlSzpvpr83IitNBN3bRAOeyeGqjdKOyHYtPd/5wTtfPmV/Oo9vo/U7R5c+erd11NoGPystdfv/CjSrBlPRGtnXqmt7bVSc1mjFVnzH/4US1nojD2jAgtbUYz7YAj4pUzmBZ9lsrVjHWitbwgwiRNWGPqwIFaTmBgvvlWVptNnv9ejx7n+aIWB/Sg4Wwg2ounTZvmOFo4/lU/SfoqcaHwkkBf6EfSqP7q4ELlxVnfIjg4WI1WSa+n9uvUqZPv6Pi1gHSu7+Lu7tgDvmxvRviYD9HNlfEiAevpMLjMioXl9yS0Xx6E03X+QSfNA8Pd3bBRM6HcP/1g7bAEPn7nL/Q2f/50vPv0LGTO3Yxu3bs6jl494CJqu8uXd+yVDm5jj8JvWYKaG6yDi3JxDRji9OnTaGhxh6kc4OpxEn9mv4DKTvE2dTAt7dq1c+xdneBc65033wxRreE1ZQq8p06FyyVeqM8szx/YoAEeGjXKcaR4oAfNmDFjIBqsWqNLB2Oflhi5srJscaln3OggS3Qe4S4I+vm8U+muFR/Kr5566rzeN25TI62bPVCzWzlTBFr2tEi1iH5OtKiNcj7nswDNlpY7/5ub/s8tx0Pz8LZr7767WHvggTu1Y8eO8/FXNaZMn66+uSRb9tPhWtb15+aq53Ttqs1zxFDMD4v7DdAyP6ms5SRFap98Uvio9tWMP+fM0ZJ69jwvry52s7u7n93OhmLKZ9su+c8BlkuJf5VJXiqQnTLqSFFRhfTzIXR2cwIjBeWFqOiOX1cPLE5p1iwWBJc/jNkpJph+ssOW5A9rgL9yRLN39UTO6HC4+J+BSfn85SLWGoR+2dGSTyZE96qGJ5/shM8++x7lykU5rrh60c3hL1tcWGsEwjTQBMtT6Uju1R3L6tbFlPvuQ5eOHR1XXIj1bVsj7Z8W+Hb627j33jscR689HD16VEWSKiskde+uVmfcLix92/btsPlLPS0AdaQcb3FzwwsvvaSi4V9OXNVC8mKR35IDFxvG7VKsTc6Q9YUhzSHsD3/UArYZ1VHLX9S//UD2iQqw/JkEUwubJExUx+uPwbVebsiz7CO5amjWhioIcUnAL6KaT//bBbt/ubZCgPn5+GD9O+849oqGy0vJsDSPg6lbFnY/OQJeEyfiloED1XTDgvDk44/D/fvvMOKO21Snfa3iqy+/xLLjudMxywLH3nwTZk4AkU7eJH+Pvf02TuQXqsyBSFG5m3ouObsW/eWC+eeff0alSpVwzz33qAObN29G5cqVz9ryGDuOcd1o0xO1VR27UsG1foUdO/YuD/g+53y5FDN8iloPiLH8iIqPrEaGqwnbYjyhHbPBbfQRZC+Phsf0vdL65QI9a4QOuK47BdtUP5iScterXmANQXS4FzIyrz277eIS2cPtsKd7CnvIEsHoivJRxWPT3pe54f4b2LB+PZrk0cYuCs5am/xO4To5zZs7DlwIu78nwl0PYv/+y9uRm4cNG6aM0FOnTlUHGjVqdHaRHQqAZcuWqQV+GIyyxIt6X2ZESYW+3EF2+b7CWMalBheEr+u0cL3vDTtFx0yGeYgIPyk/t8+PInt6OdiF4WiuLrD94wdrehjMORkwZ6TCpX0uC+0pBPqnnx6Cl9f5QQeuBTxy5534euxY2IoQlrbyQcipHgqLVwqs2RWwYeMmhIeHO84a4CDVxJtugj042HHk4uB27BgbkGMvF1nVquHkk0869s6H/TFvNHm4SYnb+MWSOxWZvFWrVoiLi1MjQRyJTk9PVwnhaBYjC6elpeG6665TkXu9vLwct+aC982ePVupqRSmtOmRjX711Vfqvv9qxJ7Lha27dqF+7dqOvYKhwQLN2wJzWi5T1PzcYfvUHS5uyYhr1hbzlt+Jobffrc5di4iVemoRtTvo3XcdRy6EtXIwkg9kI8puw09T+2DAzb86zhjQsX3vXtRp2RKmIkxAxcUxKZOcsDCkNWumOnVzSgrKvfIK/EXWOMMe4g77AR8kZtSF2TIDwcG53i/FAWM6FMcMUtBqiWaGz2dodaqJR46IeubkJmO1WpXA40tGjRqFevXqOc6cAwdDuMQjGemIESPUEpNcPpKgq4SBS4ttDrOIM3IaXWhrzWkeIYLxXHmYkkWdvDsLB8v/itffrYhyFao6zlybCJV6OkU6cmshzNDlYDx807ywbtunaNM+N+iHgfNRu2pVrCiA6eWH4++9h8NCmA5/8w2y5d68KP/00wiaPBmai4sadHQRYpZXQBJmc5ZQTxN27tpZIgFJXKyd2Fy+fHl8/PHHar0I2h3pn/j1118rOyUHNipUqKCi7IwfPx4tWrRw3FY4Mum3J/g31dD/CvIbaLLckY6c65yEwRQz3B4/DssX5+J5WisFweThjt+3JKDXgDvQsZDR22sFd772GjKlMeYHe4AXrE+FY97irxAS1gMRERGOMwacwfo2VdTuwvDPihWYNm0afvjhB6ypUgXR99yDcnfeiS8feQSPyLZv1ix1HYc4aZX0F020fq1aqC/yp0YBa2Nl3VYDLuvcRJsd6ThyDjQLXlKvFPoQcooR18PVwdXPdKhZC8uWFTk30hmXy0/yv4SC1ir/duJEqSJUVM5t1jr+mt2L62VDy3kqRMs8UF2z/ealfXuvSdN+99Osv/po2i/Q/m5TSRv18MOOJ137+Onnn7WsVi1VvtjDw7Ws4GAtMzBQS727mXZ8Tl/trfc+VeuoGCgYnLX2NgNB6PVN8jDFx0c74+WlpXp7a59/8cXZFQ4LwrPDhmk2yf9lcr3oQeeeVdgm9fWJ599zPOHS4F+dlmjg0mHcTz9dWKGcttS/r5Or5Ldsv0hF+2N2f23uwpba4u+7aePGfaue8V/CR59/rv3atIE2bcYMbdPmzdr2HTvOBjgwUDTYWTOobtxdd2k7b7xRe/6++7RsEZxct7u4a+NwHaxnnn1WW75qlfZxw4bn1df8tpxaodr+qX21EyfLZmG1goJdGELyGsSOAwc0a+3aF1QqfbPDrFlnBml2LTcWIrcPPig4+IIBA8VFqgjLiwlmwmATXbp00e6//37t5w4dzqu3ebech0K0d15/1nHnxYMCfeTIkRdEJrsmZ9z8l0EbzLTpM2Des8dx5EKYYId22oycmFDHEeCOm77Ejh07HXtXDriOs4GrB95eXhflucLxioULF+LLL79EwOjRyCnIJu7lipRb78aAW+51HLh40GOHg9B9CrB/5oUhJK9SxMbG4r6Qd2BrWbijeY5nc+QkNEBOTiscOFAdU+Y/gDp1inYZutww/BGLDw6yXkvo0b07xt91N2aXi0TCx/fihdfG4Jd7OyHhz14Y+9bHWBxz3dkJE2UFeuH8+PlLGPfm7fjxx58KnSl3SYTk5Xbo/i+CQuVMYzvsLxbu/N1vhi92Zb+BxMTfERGxFffdd7vjjIGrFWUtMK4E3HvbMPQ8FgPrkDfx8uhn0PPdGViSfR/uvf0WDBhwLopPWeHZZ0fDy/cMmlb3RlZ2dqEz5cpUSDKMGSes6wt/Gbh0WLFiBSrXCgFq5t8hsQROTJyI8oH+aNqkIcLCguHldeXPKzbU7qJxLc8PDwsNxr59+5CUdAb9buqLQYNvcZwpG2RmZmPevEV45pmn8cO0w/j7WE3cfddwx9n8UaZCsmbNmqhfv76a+23g0oLqdufO5aBFp8Puc/684ZS2beEhwib45pvx7ddfO45eHTDUbgP0UT1x4gRWLZuFZ9pschwtG0yZUgEtWgzBt99OUD6fjz76qONMwTBsklcpuORmVnIy5pityG4R6TiaCxcp/FsGD1Y9sgEDVxv8/f0xafI0eMeMxQOTys6p/4svvsHNNzfBtGlj8fjjozB69GjHmcJxyYXkBx98cMVHD7oasW7dOiRFpqFRdhDc155bU1sTVezEbbdhyV9/qRlUBgxcjXh/7Duw1foYu7adiwhfWvw29XdMmVwVN92k4dVXm4g8yizRbMBLLiQfe+wxY3piGYOBRzinPq35LlTcdgqm5NxpoMRH//sfFl7KKVoGDFwmNGrY0PGr9OjXsx/uHjAAA/snY8aMHIwZ8zruu+8+x9niwVC3r0I88cQT6Ny3M94cXQVp+xvIES33hKDP7beXuBIYKD62b9/u+FU42JExKta15q5zteG+UfdhxKNP470PXkOvXr0dR0sGQ0hehWCUpcXrFqOf6Shcz5w/GmzPyMCbb77p2DNQ1mCc1eKAC9ExWHXtYoSxM3Dp0K1bN7z8zgt46qkRqFChouPohdAXdssPl0RIGn6SlxacKWBp7g5vVylAn3PrfZwUVXvuvHnFNkgbuHJBT5HDhw879gyUFjT1FcdlilHPCkKZCklGMWdgXg4qGLh0aNiwITxXemK1iz/gbkdW5WrYsXIl3k1JwaiHH3ZcZeBqxnvvvVcouzFQtuAiZwWhTIUk1xXu3r07mheyToWBiwfzOSMuGfe9WwuuXVyR80wExn7+BcZ+mH+gWK4//Pjjj6v4frSTGbjyQW2hQ4cOjj0DpcFff/3l+FU0uCJDQbgk6vbVuCzr1YQXXniBNg3sevYIBn8WiH3hfvA4fQp///2344rzwXWLuHyum5ubspMZuLrAFQKMNlVydOrUyfEL2LCh9K5ExsDNVQhGjH9Y1GqL20nsmuSCN3/xQcuhPli1YobjivPRq1cvfP/99xgyZIjjSOlx5swZtZyHgcsH2tWOcdEsA6VGkyZNHL9KDkNIXqV4//33sXHjeri4WDB58mQ8/8IcLF+5UanV999/P7744gukpKQ4ri47+Pn5qTn6r7zyiuPIv4f/yjxvDoRyGRUD+WPt2rWOX5cGarVEx+8yA6fMFTdWm4GywZIlS9Qql8nJyRg8eLDj6L8DCmdfX1/HngEDVwcKXC2RhvxBgwbh7bffVgfoBDtgwABlwyI+/fRT1KhRA3fddZfaN3Blgkb+Hj16/OsCkmAwVkM9NHCtwMyIPYwOnJSUBJJKLhHLfTrDEpSsnGUQGRmJe+65Rx0zYKAwMLrKtm3bHHsGDFzdMMfFxanRz7lz5yo1iY6XoaGhSmAmJCQoRslRIq6h/e233zpuOweqeOvXr1ejR6tXr8aqVauwa9cux1kD/0Uw+tB1113n2DNg4OqGGrihIyXj+NGvyNlESbeD7Oxs5VpCgZnfFCtPT080btxYCdpmzZopH0mq5waubCxYsADsIPPD6dOnVWCSgwcPOo6UDFxDJCio8GUlDBi4WmAODAxURv+lS5fi+uuvV4Jxx44dyvAeEBCgfOvIDL28vBTDzAuOvFG94kZXBW78beDKAdfv4IDOM888o6LG0++ua9euyrSSH+hixBB3RvBkAwZESDICMFVtjkjT4J6RkaFmZtAfzsXFBXv27MGPP/6IqKgoJUgNXF2YOHEi/vnnH2UWoccBO8Q2bdoov0kDBgwUDcMF6BoFheLIkSOVUKS3wrBhw5TA5IDKtGnTDBed/zBmzpypAmjUqlXLccQAUaALkOOvgWsIjzzyiGoI7du3V0Ly7rvvVg7ndECfP3++ISAvE8g/aNOn8/3x48cdRy899u/ff95EAnaY+j61wgYNGqj6wTS99dZb+Pzzz/Hnn3+qdZMK4kyMSMRrisLKlSvx9ddf47vvvlMDvVxbm8903q62KZYGk7yGwJ5w7969iiXQX5KVkcXLgZhy5cqhatWqjisNXArQ1ksTFeN50obPRfGcFzbjQNknn3yC55577qKmyeUFOz/akenzzEW0uPA+zWX0NuHAalpamkpXZmamiq/I5VM5bqALrbxrTjPqPWcz0SbNwTs+k4KV4w+M8MX38LtogtPvp4bC+talSxd1zBmcxqq/Uwf9sbkx0hHNfEw/r2F6+Zfv4iBwSVeGpJBmXS/NDKWCmKQhJK8RxMTEqK1fv35YtGiRWldIX1uIfxcvXqzmcBueB2UHCiIKDQoVTtek0KBwpDBgo89vbScKAAoVCgi96fEvBQyZHT1NdMFGD4OCApKwrGfNmqU6QAZhJvROkdAHVLlf2iZOwcpncssLDtDyHQT/Fra4f3HAtHLjs5hHZK50Lbz11luVoOQ3MC8o6Pmu/AaRncF8LCyyT364rELyjz/+QO/epQuV/l8DHfWLG+06L1iRpk6dqhrmDTfcgEmTJik3rerVq6vKpldkNj5WLvq7XstrNucH+vkyHyjEiguqlWR9ZIb0/mDeUaiNGjVKHWOe0nxBxkZBcikWuqNfMrUCut6xiZYvX14FhiVT4uAqTSlkaJeg+V4xYD4zf/XfFHz0yGB9p7sihSbznl44JADOTLU0uCxCUp8/TIfyKyEAwrUKqmtkGz179lQVhhWFDtxUiZj/zmBjmzBhwtl7rnRw5hfdlAgKJAoo/mUQAzYGOqkzuDPBcxQUtLdR/SN743RI/qXLE8HOQ1eDyUB4PX9v2rRJ2eDYafB+5hufTUHEfOI1bBoUSDr4HN7Pa4tiMqUF38l3UyjwfbpbHb+V0NNVhs32qoWzUCTzXr58uXJZ5IAU/XSZVxSkhUUdd4ahbl9GMEtZydmYyEiolnFaJwVAlSpVLqrHO3LkCL766ivVsPv27avsLzqT4XPza0CsQLQrVaxY8Bof/xaYVgqAp556SqmNrNhMJ4URv4ffxrzkpv/WVTtn9ZLgOULP/+KC79GfX9J7yxp8NwU3hTPTxfy4WFX2vwLmHfOMglIvS7ZBthnaVjnhpWPHjo6rL4QhJC8TaEehGsbMHjFixFmVlw2aI53MGy6+zopPFVBnC2wM3Oe51q1bO56WCzL0hx56CLfccouys3BePSsB7YwMPMJGxX1dSPKZzuCzp0+ffkWsfUM1lXlB4z/Tyu+heUCv1P91gcCy0pG3HA2UDmwXHFhiEBjngbS8MISkA2yMJ0+eVBWQjZUCirYOZgNH9PSpePoIG68hs6EKRlbIXopqHwdAeI5MTlfZnF1raCMZPny4Wo+GDZ/XEjpL4ftYeISeDp5j+miUJ5Og6wgN83fccYcSsEwzbTK8ns/kvv6MwoqR91L4Xu7RbdrxqNIyz/h348aNqidn+ikM+L38Bn6zAQNlBbYlbjQx0dzCabI0jxRl+7+mhSQ/gUKDQo4Nk/OSOXDEASQKFZ2lsTHSRkGbFQUbBSHBxqozGD7LWZDpf5npemPW7+NfzkjSAzpQwHKggMcp3JgH/E0hdQmyuVDwGyic+F46j1PdZ2Ryfrf+fZcS/Obx48crlxAKQr6Tx/iXecn8vhzpMPDfAesTycxLL72Eli1b4sEHH3ScKR6uOSFJHzBOqaShnnPOKYz00T5mVt7PugSfeRbO73Nu+Bf7Tgp3ChgdHIShoOZz9WfrgpuMku/mPTxHgaTDOU1Uc6l6kKmyh6X6wQAlZQEuxM8y4Wg6OyOOtDun34CBSw06rz/66KOOvVzQTYvBd4rCZReSdFolaykJ2LBpaNUbOAccOEOAKhoHP8iM2Aip/tIBlSyRwoEN/1oCmZZufKZqyk0vJgo8Z2HpLAxLCgpUPkf32SMr5m/GDeV7mLccVKGZYc6cOWrQqU6dOkoAsscmW+Zx2hSpznNEkWVOwXgJqpUBA0WCbYfeHLTV02w1e/ZsNWjJ+sw6y3rJWAZ0VCexYp1lsBfe9/HHHysWmheXREhSzaUQY+PS1Vg2ZjZKNniCjYkCkX95nC4bbPxMPBunniw2YgoM3kem+F8B84Rg4XJjIeodgn5MzyNe65xnep6XBHrZ8Bn8zTxnmemqMcuB7+CmVziy0bzvYsUjDEFp4HKDdVNvNwR/s66SbBUE3qOTEgrXl19+2XHmHMpUSHKggcyDo7GdO3d2HC0++EEUmnpjLaih8To2Rn4gr2UD5nYtgt/KzkMXRvxmdhY8TrAicNNNDTr033qe8j5nnz8drCC8Vn+GM/R8Lkjo8j49HQSfwXfpYF24VsvFwJUHvWMvDVhvf/7553yZ5MW5qOcB5wxzNJcjv/kJt6LAe9iw+KFsmPoz+AEUFNzYaJkZbJx6I6WgdG6s1xL4jTpj40ZB5iyI2JEwz5zzm4JPF57ML57Lr/LorI95x2fr93DjMwhdQFLIMv/5bm7O1/Ecn0GByF6bbJebISANXC7o9f9SyIEyFZI6ytpYT8HgzEq477wxg5yFxLUIFr6+6WowOwtnIcXfFHz8y42gkOP1eQUWBZz+PN7Pff05/Ks/i8cJdkQsAz3PWcZ8Jjed+TtXVG4GDFwusL6xnrMOsl3o9bkscEmEJFEWgouMhbYvMhh+NBtjWQvgqxUUTrrw04UUf+tCUT9HQacLPeanLsCYj7yGf3mPvuW3b8DA1QS9XusaJmWHronqwpPtQScFRGGy6pIJSTZOndU4J4b7lPRssEy0rjrnBzIWqppkMHqD5cfwGQXdY+B8MN8oLJl3/xXWbcCADtZ11n3KEG668ORftguep3yirCoIl0xIMhF6QnSmQ3Cfkp4Nlonm78IaLYUhP4I9ADfuOz/PQNFgnhmdigED5+DcJnShWRDMFFJvvPGGmqpH8IbXX3/9rBDiUrEMpPDpp5+q/csNpoNponDVJb8hIA0YMHC5YKY/I6fU6ZF8GXqLI9SMo0cwbh0jLdOTvaTTfAwYMGDgagf5phAzTYURGjNmjIpsTXZJKsrZF4w48+STT6J///5o1apV7l1OILvjfGVeT/sXn8V1VDg7ozDw+sIYYVHni4Or5R08z+sKQlmksyzeUdg1PEfGfynfQfAdtEkX9ZzCUNQ7eK6w7yCKesaV8I7iwHhHLjhGwkkwnJqYF6bbbrtNmzJlimKQXLiH4dI5WMKHcsYMI94w4ClDyROMjOwM+sUxQjav1wcGuMgQgykUBF7Leb6FrdbGAJpt27Yt8MM4/5gCnIEb8gPfsWbNGjWDpyDQlNC0adMC38FvY+QapiM/8B0MANuuXbsCn8FFmQqLvsNnfPPNN2oqYEHgO8joC3oHOzOWHz0B8gPfwTBpNKsUBJYxNYqC3kGbDTvDgoLN8h0PPPCAWlSqoGcwEAjnixcEPoPXFJZf1GYKewfzgtoRBwXzA9/BcHaFrTHDfHr++ecLfAeJAafJsv7lB76Dyy+zXhSEGTNmqEhRBQ0Y8BkMPlzY2udcpoNxCwrLb+YDo5rnh+LkxYoVK9QSxIXlBWVCYW3k77//VmHKCgInodDHuiDwGVxYjFG1CgKD2nAqdEHpZN3ldNrC8vvtt99W77kAXbt21ZKTkzVRr+X56g1aamqqJg9Tf6XCaVIhtOnTp2sNGjRQ1xQFeZHjV8HYvHmz41f+kI92/Mof69at044cOeLYyx9Llixx/MofIogdv/IH82XevHmOvfwhrNnxK39IZ6AJ+3Hs5Y/33nvP8St/FJWGU6dOqbIqDCKEHb/yhzRqx6/8IdqFduLECcde/hgwYIDjV/7Yvn17kXmxY8cOx6/8UdQ7mBfSuTn28kdR5f744487fuUP0ZjUewrD3LlzHb/yx8SJEzUhFY69/CHCw/Erf8yaNcvxK38wv0XQOvbyR1F5sXDhQsev/MG8KKoNzJ492/Erf2zZssXxq2B88MEHjl/5g/KpMMTGxhaZ3/fff7/j1/kwc0lJrn3CKTkEw42RXfEve+SffvpJqdmUsGRVxQHdeooCpXph4MTzwqC7FhUG3a5aEMiSCwN7F46oF4aC2IQO5mFRINUvDEW9Q3eeLQwFsUwdReUF87qodBb1DrLdolBUvSjqHcwL1o3CUNS3FvWdzIui6nhRZVaYy4mOouoOA7wUBqazqDZSVF4U1YaIoupeUeksqsyJovKrqHfw/qLyoqByN5NqM5QQg1MSjLW4a9eus5lz4403Qnp3tTJbUS/RUZxFl4qyWRa15CY/qKjC4ZKehYERbQoDv7eohl1UOhl5m8K2MBRVUdlpFQbeX1TDZrkWhqLyioKnqAZTkOlDB9caKSovilrhrqh3FCcviir3otavYb0oqsyKCs3FAM1F5QUDOheG/MYInFGczrOovCiqfvMbCjJt6CjM5EUUZlLQUZRMKUjd18EoVaUlPJfET1IYquPXpcPleAdxrXwLBzwuNYx3FB+Xq/5eDlzr9feShErj6HhxVO6LAQ3G7MWKy25LA2YN31NUD3Sx4IBXUeznYsHBuKJU1YsFB7qKY164GFyOd1yOvLpW2gjBQb1ruY1cEiFpwIABA9cKLm0XY8CAAQNXOQwhacCAAQOFwBCSBgwYMFAIykRIHjp06OyMES4jSgOr7kHPhaK4/8svv6j9kmDy5MlqqhDBxcBogNaN0M8++6wyFnNhMM4G4hq7NK/yGI3inG9+9913q2sLw9atW8+GbKfHPY3pnGFA0EeUz+NsFC5IprtJ8RgXGVq8eHGRbhg6kpKSlKsE/T9p6KaRmO8aPHjw2XQTDCZy8803q9/6sZKArlV8ru7TSreGFi1aqN/MO04dfeGFF866dtB/rCRmaQ4G8Bv4LatWrVLH6EaiuxjxOF3G5s2bd9b/je4ynGF1saCrGtP73nvvOY5cPIYNG6bcvG6//Xa1/84776h837t3r1p3ie/j4Ae31157TV1TUmzatEmVCRewI7hQHt/B+kM4v4MzaEoDlgXbmV7WnMXCd4wdO1bt04VGf0dpBr7YzkaMGKF+06eaaa5Xr57a/+uvv9S7OdOOcP6e1q1bq2PFAUeX9bbH2UR6e2f7O3LkiHoH2zXBeqa/oyhXqYLAGWaMRMb6z2cw3bq84eJ2dHlTI95ywUXh1VdfVbN17rrrLrUviVZ/OTOC3v7yPrWv/y0uatWqpZ41Y8YMtc93SILVJh+mhYeHq+PSENXMG2mIahYOZwX9/fff6v5du3apawpCv3791MwiERpqX0+jCHgtISHh7L7+TVLp1Lv5bCksTQScNm7cOHWuKIggUemZOnWq9r///U9r2LChJp2L1rJlS+3w4cPqe+Li4rTQ0FDNYrFox44d0zw9PR13Fw9fffWVJp2F+s0ZTYMGDdKko9HuvPNOTQpf69KliyadgiaVo9TlIg1bpZ9pZp5/9tlnmjQeNcvqkUce0UaPHq198skn2qhRozQRPuoevkOEq/p9MZAGo/5KA1F/LxbSWZ19pp4PIkDUX2mQaoZGSfMnP+jP0GeW6Pt5/14M9Gfceuutqh2wXhP691zMO1555RWV5/qsLf1ZzZs311avXn3Bd5TmXayfTGuzZs3UvpAgNXNKrzdsgywvPpttsDTvcIaQB/UMIStqRtsdd9yhjrP9/fDDD+r9bDus2xf3JgdE6p8VkhQefDmFF6E39AoVKmgpKSnqd3EhzO2skOQzb7zxRlV5OeWL5/Tj+l9hAWoqFhurfrwovPXWW6rR62Aaee/+/fvPfgP32WAovCiAhR1r0uNpISEhWnp6urqmKLRt21alb+jQoVrnzp3VM1nYFNAvv/yySsP333+vVapUSQl6ClN2QCWBMGeVZmF6aqqjv7+/Erac4skOYdq0adqDDz6oGhAFKAWpsFbH3SUD088pbT169FB5wnyrUaOGdvz4cdUhsFPjVLL169drwm4dd5UenP6mlynzR9iZ+l0WYJ3q0KGD+p6mTZuqY3xXYmKi+qtv7CBKA94rrEv9Zf7wL8GGr3fG+sYOpjSgEGM7rFq1qqpn+juEWWqiVah2qL+jNGXOOuQ8tZXTVPksduysZ4QwZfVXfw+3999/Xx0rDlhXGzdurH6zI+/UqZPKo5MnT6pnEd27d1dtk52b/g7KhdKA91JI6r+5UUDy3RScok2oY2Wibjs7YTKQAt952223YdKkSUqtJPQJ5iVBbtpzn8/fDArAv/RlYoABZ3CB/YkTJ6oF8UXYqL/Fgf4OgioLZ1tQpaSHPqm4DlLx+++/X6n1wv6UOku1OT+/qvzAgAecydS7d2+ldknhq/s5/ZMqMgMqiFCBVAK1SeVS7ysJOIuDecQgD1xDmGox852xQqk+MMITTQicAcFAJjRT3HfffY67iwdp1BCBqPKIqhGDJxw9elS9MyoqSm1Ut6kOSe+Mhx56SP29WDibHvhNemi/iwG/QV/hk4EeqIbSLKKDZU6wjnDj9N3SgmYdtgn+1cFnsp7pv7kxv0oDroHOQCksY+dgEWwnLCO2Q/0dbJclhXMbZ0AbpptLQtOcQ7MEwXLRob9LD4xTHDi/g4E1aI6ges3v0sF3U47oMoEb6/zFgMvIMvoPn0WzC01RDO7Deq7yUk5cNDjBXaer7FVEECgJzIAIrVq10hhpiCpsSXH99derieuU9nwe1UZdjeA+1d0nnnhC7UvjV4yAIBtjb1ocjBkz5qyKymdSlSYjIougCnzvvfcqFkhs2LBBXUN069ZN69+/v/pdHJBps1enikq1e/z48Vr79u3PPo/gbzJh9pTOx4sL3uvn56dJISs2TQbBbyEDZrAOws3NTZswYYIKWlKadzAABdUifj/zivlE9hoZGXk2aAlNCGTMBN9BxlwWYHlTnSRTLgtIQ1PpGz58+Nm8YB1iPWOd1bUK1l3mI/O0NKBphcxdfwfZHoMpkF0Szu/o2bOnOlZSiCBU2gKfxfxmPvE7dE2OdaBatWrqHWT6JQW1N2eTGlkjn0UTQqNGjdT3SEeszjMNejsSsqKOFQc0m+lBdHgvy5vlwfbA8rjlllvOsla+g9dw43eVBnwGZcuaNWvUN1E7ZdlQa2S+sU4zyMglcSbPOysiNja2yPmwxQGNx85zd0V1KbXRtrhgz6Ub3C8WZCxS6IpFEmWVL87goBVZg85Q2Buy59XfWRZgleG36Cyag0ElYdUXAz3GaVmCTMh5bjAHCcqCqTqDbD4iIsKxlzvYybnsZQku4+usrV2K7ygIBw8eLNYc7JKAWhbbBwdvCGosRc3tvxiQGeuxGljHqWlQgzFm3BgwYMBAITD8JA0YMGCgEBhC0oABAwYKgSEkDRgwYKAQGELSgAEDBgqBISQNGDBgoBAYQtKAAQMGCoEhJA0YMGCgEBhC0oABAwYKgeFMbsCAgQJx24DuSEqMc+wVD5zbRaGi5niZTGr2ikn+aeqoMDM5Zs8jdnKv5UwXtZsP9CcWeMF5CA+NxjeTckO3XSwMIWnAgIF8sXrZSmxaMgFWW/6rCOYFhd/Yb/9AWLAf7hnSBT9OX4qYU4l4+M4e+G3+GlSrGIHMrBwknkmFu7srYuOT1FLFjetWxrY9R5GckoYcq03JwWqVInDoeBy6tqmPuUs3YfjATpi5cB1uvL4pbGrKfdGwuwRg1PPvOPZKD0PdNmDAQL549qmRxRaQCkL0PD1c0bppDcwSgXZT9+vw1P198cIHk9GnS1NsF0G4cPlWtGxcHZ1b1sPJuCQ0qVcZsQnJJJy4rV8H+Hp74s5BnbB+20Fc17CqMMIAmM0mpGdkIT4xuZg8Mhfbt6xz/Lo4GELSgAED+YIMrySgSh0e6o9aVctj+bpdcHNxQVZ2Dpo3qIq09Cy0v64OXn5kIL6etAhmi0mxySoVwtG6SQ1YRBBu3XMEW3cfhZeHG1JSM1C3ejQW/LNZ/f3z7404dCzW8abiIToqpLjaeaEwhKQBAwbyRYWIAOw6EHNeBCkXF0uB29ETcUhKzsDUOSvRWdTkH2csA0NEno5PxsJ/tmD/kRP4YfoyDLuxrVKzw4P9lWD94qf5irE2rVcFVSuGI01YY/nIYPw2dzVycmzCTGti2E3tEOTvk+979Y3qvjPCw0Lwz/Lljr3Sw7BJGjBgIF988uJdOHAsTrFBCrB9B0/gtKsvvE0pSI5Ngs3NF6bQSrmDLXnEyKGtW1C5USNoRajrJrMZR7ZtRXSduo4jhcNms4qAvXDtJ4urKzyPbkG9WufCz1ksZnTo9wBq123gOFI6GELSgAEDF+Crz79FzunV+OX35Th0NBa39G0jKnA6qnbpA7fknahS2Qebd7jC5BqALh07YOH27SpWqo5lM35Dx0GDYcvJcRzJHxZRyZf8NhVt+97kOFIwzMI+VfTyfEQWhe3xlfNQPTg3mryO3+atw6IVGxx7pYOhbhswYOACZGUlqYGVATe0xOtPDoG7myv8fLygndiK0DBfZNrro0vXG9GieTMloBL27YMnAy/L5iWCrE7denDLyDx7rKDNkpaObr375nsu77Zl4Xx42mz5nvPIzsaWHUfUII8zONJ+sfjXmSQjZ19JcHHhMpYlGNG7DNBs0mPbzi/8fxVSY6wWTXr1KydNrMZm0cI07QpLkyv9A68cMC2+bm5FRqp/9oG78euMP9CpdX3MmLcavbo0Q0JiEuo0b43WbTshLLycehbtgPzOQwcPISszdz0rrg00949Z6Ny1u9o/fvwYdu3Kf0lhRrTv2asPbPKXaVoogrAg7BS1/OHHnlRsktHK/1m2RL27TbsOzGwcOLAf5T3i+PMsGDX/0de/d+yVDv+qkPz2228xdOhQx96VgXbt/of161937F0ZMN9WC/avjjj2rgBI+3ruE+B/pVuz6pKAbf6Xx4EhzRwHrgCYRPtcNAzo7Ni/EkDRGLNlC6rUr597oAAM7N4CjepWU/laPiIYKWkZOHXGjI43DUVWTjaiy5VDZkYGmjfNXb99567dODZnjlRWswgpO3ZzkbDAQCXM9olwa1cnd41uJsAkbJDH44QgJaWlwRIaqgZyKIjK8b8CBPjm40cRUj5aCUReH5yVhYMxMfCpWFEJSz58y6b5+OWP5QgJ9FODPn06N8KYL37LfUAp8a8KyfHjx+POO+907F0ZaNv2OSxf/oZj78qA5z01kPHNXsfelYFXP3HHC6OyHHtXBn55zA23NM927F0BoJAc4oou1sLtcpcbh7ZtQ6W6BQ+UZGdb8d3bD+Ddb/5A3y5N8dOsfxAW5I+urdqjQ/PmsNvs2HzoIG4KDsL2EyfgL6p4YmYW6qv1dExITE1BenQFZAuLcxFhNvf3mbivXXu4cUT7pn7YcyYRGfKMTFG1P/vgPTS5aYD8TkNPSVPimtWo4eqihJ6NokkxVWkD8o6vd2xH20a5QvnPZUvxWLPmSBX2ejokDFabVb37VPI2uLq44M/FGzCwRwus2rAHrW+4E7cMvVndVxoYNkkDBgych7S0VDWC/OzIfjgSE4+Hbr8BD915A2qERsJDBKibCKR9e/cgVP62FkFZ19cXbUND4J+RLlsafLIylY0wU5ji/sQzCCwXjR+rVUfdk6cR8vEnaP3aGLyyYgV6/f47QoVhHpXrDmRm4qWvvsDjp06j5eatuCnhDL7z8MLshAQc8fTEiiNHUC8iCj6ilnPTMjIRmZ2JcBHOaclJOJiehX3pmZgtwjE5JR29OjVBcmoGsq027N+/w/FlpYMhJA0YMHAeDuw6gi27DuONz35T/ooHj57GwQMnsa8VMDf4KFaGnEal8r5Ii4uHF1dGFaGanZiAM+lpeGPHLgxZuACfJKdgmjC7Tdk5qNCqFQ6sXo0+wvC8dmyDV+XKWLl2HQcAEJOcDH9RvT3ld2Dtuqjv7YUOoj7XE+b4iQji59Ot+HHub3g6NR5zAn0xMf0YfvM/AZ8+VfBU4Am8Xj4RKyNPIabcCZyKPgl3Py+Mm/wXxn77O8ZNWox5SzcjxNPN8WWlgyEkDRgwcB5eefVx1K5WDo/e1QsWEWA79h5DULA/7ElW2LM1pKRk4/eMTRjZbRvaBaxF0wrHUFvzRFM5N07YnptsLrRNypbq4YH5p2NhCg1DgLc36nfrAZvZBTkhEaLX2+AZGIKTSXHITM+AxdsH7m6e8PD2RboI01oVDqJdq/V40C0Db7juQUURiCEVTPB0tcPi5Qovuxt8Ragiy4ScdA4kikCrFIpn7u+LR4f3xL1DrscLowZgwYIZji8rHQwhacCAgfPQq2Mz/Dh9GT6ZMAc/zlyKDtfVwZy1WwFXwOJhhlugCKha3jBbgfBgG2pEnEbH61ahgW0huvbejtZty8HHFg9/6ymEux9HuaDTqFguFkEVU6BZpqJZjRVoU3Mlqh2ciVrXaQgNSkG5cokiBE+jfKUkVKwUJ+9KRvm6mXBLBLzKAd9vTkVODu2ODmiAW5ArTGYTLJ5muPhY1LFsWJGYlIaZC9fj/XF/4NtfF6Nh7UpqFL20MISkAQMGzsOeXVtVQIoWjaqjdtXyqFQhTOSPCCGByWJCSkwyPCt7K5cdr2gPmN3MsPi4IrRLiBrZNlnMCKoEBFayYOvydVgxbTGWT5Ft6iIE1POFe4QH3EI9ENklCpmxOep+s5sJiz6ajSXj5mPxp/OQWjEZ2fE5aLvLjpxsE8oHB6BWurwvzoT042mwZm1DSPh+hAvbTDmxHpEmM6K8LahfvyoyM7Ox92AMurZtALv823s4FomJZ1T6SwNDSBowYOA8+Pp4YMrsVcIS/XB7/w7Yf+gkOtzeCmFeFvinWhEZ7I4aAa4IPpSBzHXJSN6Wiqx0G+jKe3quMMYqoRxohouHC7LqpyPwoQD43ukHn2E+SNiQDNftaYhwNyHz9zQEBpoRHCKMMDEFqbXcEN7OA7XuCED1Wl6ISAC8TaJOZ5gwoGtTuB3ORN20LCQfOoSo8hZ4BWTB0ycDTXqLwNZscBcBHiZpyxAhybneDWtXxIhbu4qwrwb7RTgYGELSgAEDZ/Hnn7MRFRGGe2/pArtdw1tfTFdReNxgg7eLCUER7lgyeQlq+LuhVnVv9OsVhkEdg9En2gsDKnqjdQVPVBD11zvRCtuBLHRv6I+ekd7oXs4TPav54ub2wbihRyhaVBQhGO6LUGF/Qe5mBPhZ8OwLFdFrSDhaNvcTNd2EUC8Np6Kt+Gt/KpJPZaNcFTckCSE8uvQgdr4Zi4QEuhiZkHEmB9nZOUr1NlnsMHu54utfF+HziXMx9uvf8fUvC3H38IGOLyw5DCFpwICBswgO8Hb8MqF65Uj06twEB4+cxMFTLjiwPwPxxzNhcuFMIrm2nDt9x/HXhnT8sz0D4389jTVL3bBpRypOZABHTsTit5UZmDDxJOYvPANPEXyuIkAhKvBv888guH4jrN+aht17MzH184WYPPYQls+Nx4JVadiTBGxckwz3jSmIvsEV7r6esKfZ4d8sADdUt6BliAdWzzLjg4nx+GpmMnYfy8LOnWnYuTsdsxZuQA1J+wO334DbB3RA3RrRqF+zSu5nlQKGkDRgwMBZvP/Gm/h79Q48/+4vKkguR7aPHE9A80Y+qFrNUwSjB/rf1xOuJxrDdLQRLPK3e3QbdAxthU4RbeCRmgVvEYYiB+Hj6os2crxZeCtUNDXDuh/KY+uCatgyuypqmprDlp4Fk9WO9PQcZLjbsT/DitWbk+CyMRt7tqci1scFSyxAVqIZHpoZ+09kw3o4BV5uNjQKycARjzNwczNBCC42zlyGHIsFmRl21O7SHIN6tlJO8d5eHmjXvLa867TjC0sOQ0gaMGDgLCzmNOw/fBJvjx6KiNAAHImJQ1TtcsgWAcaZL9w4d9p5M4kgcxFhVUGEaK/b2yA6whWN63qgfjMfVC/vi3D/KqhZtxNqte6F6rW6o2bDnkg7YUKDVv3kdw/Ub3ojer/wJYY+/BOGPvYzat38Gl7M8cOw1v/D/Z6Vse94AIKrm1Eh2g3btx1HxUQPHD+Vgy7Xv4i2jR9B2xYPwtM/COUjGyG6UlOERjWGq0vuQBPB2TucT15aGELSgIFLCBOlylWEzq3qKZcfznsOCvTFoB6tsHn/QZiFrqUl5QahcN6STmeLyi2/ZeNfnwD6OXJaoajWHhb5bUNEhVh4mNYKs1wu2zJ4W5Yg8eg6uJr2wZqwHDnpJ2HNtsNmt6nN4umGqsHJaLl5Ag5v3Q4hkEoInzqlwSPQilNeLtgoB3envYWDnl/ioHkcvG81I8W8E8nm7cjxPwS7MFRnVIqOxMwZvzv2SoZ/de72pk2bsHfvlTUnefv2GFitUY69KwMpXpvhW92xc0XAhIDYVFQM1e1X/z7YYBOOpCHQx8tx5N8HBUfyvkz4upyLs3gloNODDyIkMtKxdz4+euEurN1yAItWbEX39o0QHOCDNVv2qwC2DDuRV1hItsNuE+Hl7qqC8zKkGi/MypLfcow3WG02da3NZlfHKHIohN3cXNRfySaBsFK5zOJC3pbriJ6VmS3PtcjjzMixWs9GHudCYK7qOtP5vpN8EBMof5rWrayWhtDh5uqCcg16oGfvPo4jxce/HirNgAEDVwYWzPkHe1ZPUJKPajRXOqxYPlQJt8JA1fapNybi/RfuwDNv/6TYJ4XhvKWblNDkGjdU3SPDAvHDb3+jW7tGWL15HypGBSMkyA9Hjsdh2+4jwvbCcPDYabRuUhO/zlqOd54bhvnLNmPpml147K5eOCqqP8VVsDDc3QdikJaeqQaWiivBlq8/hp9nzXbsFR+Gum3AgAGFufOnqOjfBEOZcd52UQKSDP63eWsQFRHEPTSqUwl/r96OyiJcWzWpgQA/LyXYuAoieeCBI7EIDfJFpAhNzoQpL/dVKh+i1uHu0aERQkUA1qsRjVZNa2D6vLVo37wONBHYc/7agKlzV6mAFaHBflizaR96d25abAFJxMYdd/wqGQwhacCAAYW6FSIUgywJaIdkoGo6cHOet1WEGOd8L1+/G7WqlsOtfdupRcDCQ/zUYl1cT/vg0VilplN4/vr7SrVQmMlkxlZhk326NFPPIOtkkA0fLw8RmDWRJWo1ncN37j2mBHPvLk2w+2CMIxXFA4VqaWAIyXywYMECx69/H1OmTMHLL7+MF1980XHk38WiRYvONqQ9e/bgpZdeUr//LRw6dAgPPvggYmNzlxs9ceIEnnrqKfX738LKlSsxcuRIZGTkRuret28fXnjhBfX7SsaChTMVgyzJNnX2SiXYbhAWSL/IHh0aC/Mjc/RQ7JGICAvA1DmrsWnHQaV216leHktW78TJ2DOoVS1S1PFqqFu9HE7IPl12FohQJevs2rY+Fq/ahn7dmgvbDEWX1vXRrX1DjJu8WDFPCuH80lTQdqFFtXgwbJJOWLp0Ke6//35UrlwZs2eX3HZxKVC1alW88cYbyMzMxB133OE4+u9g8ODBmDx5MrKzs5GVlQV/f3+Vtl27duH77y8uRH5pwND8bm5u2LJlCxo0aKCYCSNW//TTT5g4cSL+/PNPx5WXD0lJSQgICMCGDRtw3XXXqTR6eXlh7NixWLduHcaNG+e48srD8qVrMGnyeMXUigtem58I4RP0o+p5TtfwFwdhKOh0qDc6nuX8TP1W50cU9M6icPc996FBw4aOvRJAXmbAAanQ2saNG7WePXs6jvz7YBEFBwdrHTt2dBz59yCCWqVHhKT23XffaQ888IA67uLiov5ebthsNi0mJkb9ZrqE5WodOnQ4u/9vQFi2yh8Rilq7du20CRMmaNK5qbplNLerE4a67QRp7PDw8HDsXRmgi1RcXJxiJrr69m/BeclQskl9X+qR+nu5QRXK19cXPj4+WL58ORITEy/KabgsQJbDNNSpUwf//POP2me9UmzKwFUJQ0hewaCKXb16dWzbtg3Jycnw9My18VwJuPHGG/H1119j2rRp6Natm+Po5QVtoxSSv/zyC1JTUzFgwAAsW7YMmzdvVqruv4HDhw+rjrZatWqq87jtttswc+ZMZcrp0aOH4yoDVxMsL3NUwMBZsMdnw6tXz7G6278IMhBRs5U96+eff0Z4+Dnn2H8LgYGBaNmypcqj+vXr45tvvvnX7Ldk1mFhYThz5gxOnz6t0iXqNp5++mklLP8N9kZ7ZO3atZWt9rffflNlVrduXXz44YdXjJ3bQAmhlG4DBgwYEKxfv14LCQlR9tPCNtEelE14zpw5av/VV191POHSokWLFsoGvmDBAseRc5g3b55msVhUer799lvH0XOQzlTz8vLSqlSpou3cudNx9NIgNjZWmzRpkrZ9+3bHkVwbetWqVTXpzDXp1B1H/z289957Kq8++OADx5Gyw6+//qqePWXKFMcRAwYMXKswTJIGDBg4C1ooRC6gefPm6m9Bm5A2NW52ww03qP3C3EBpOuY1ecHjJR2LHDNmjFquhmZoelfp4HN4LioqCsHBwcq6QZdZZ3z++edIT0/HLbfcglq1ajmOnoMQvWKnh+/ms/L7LuLo0aPKY+6PP/5wHMkFx/S45bptQn0LvemKA6aNaSwudHfmgkBvOee/BYFDI8WBc97p36f/zQumjflnwICBqx8GkTRgwMAFKIgg5cWcOXMU+Xz99dcdR4CBAweqoSsO6XEYi0TltddeU+c4L4rneQ8dt0jo+NvPzw/vvfeeuqYw0Gehd+/emDBhgvIj0DF9+nTlP/Dkk09i7ty5yh/kyy+/dJwF4uPjzw59jhgxwnEUOHDgAHr27KnSwCFJPT2hoaEXuP1z3hSHBnmez+H0Bd25i74enEZA3HPPPWjXrp36zXly9E9ZsmSJIlXcSKAeeughNfTJfOKUDD6jT58+530Ty+DVV19V1/E8h/84LYG/hwwZovw5dHz11Vcqrz/++GM0btxYXTN06FDlqFcScLiR5cXR/Jo1a6p8oDMbn8cy4vOd8cUXX6hreJ75wfRVrFgRU6dOdVxxDiT2el4zrXpeM98/+eQTx1VQeUWy3bVrVzUkq2Pnzp0ICQlR30eibsCAgSsEIqwMGDBgQGHDhg1aVFSUGpYsaGvbtq0auiU4nCzkSHvrrbfUPnHXXXep655//nnHkVzs2bNHc3Nz0wYPHqxlZGQ4jubi4MGDmhAKTUiemq5UGIQ0akI0tJEjR6r9lJQUlWYhGFpcXJw6JiRKE7Kibd26Ve0LqdWEtGgvvfSS2ifWrVun0jlq1Cg17OyM1atXq/tHjx6t9u12uyYkVbv77rs1IYLqmI4ffvhBDZkLcXUc0bQVK1aoZwvBdhzJHdoWsqV5e3trs2fPdhzNxd9//62uf/fdd9U+h+GFSGlCWDUhYOqYjrS0NOVaUKFCBS05OVkdmzhxorpfyKg6XxxwSJv3CDl0HNHUNDEeu/nmm9U3O6NTp05aZGSkJuRb7ffo0UOV5/jx49W+jpMnTyr3AT5n2rRp6piQQ5WfLJe8YBkxT/TyJFimt9xyi6pbohhoY8aMUc9j+gwYMHBlwbBIGjBg4DxwqLVp06ZqGFVkhBqGdN7opE/LUEHgcG1ERARuuukmx5FcMOAIz9HiREtcpUqVzm6cAEDrGZ3tjx075rgjf9Cq1b59e/z444/K0siJFjExMXj44YfVsDbxxBNPqLQKwVVTVRlJixbQRx99VJ0nhAAqCyGtZwwi45yeQYMGqfQwzcwPWs7efPNNDBs2TEWY4vt5D61vjEDFa52HiPlugvnnDF7HvG3WrJnjSC70qdB8D8GALX/99ZcaQqcV1DlttEyuX78ep06dOjt0rr+Pw/a0CpYWTC+nGnNYXk+LDgaSYX7xO2nJpeWXlti8QXdorc07P4mWa1oXhTCf9y3caGFmXRPyDVEo1PUsK1qQaXmm+wRdFYRw4vHHH1fnDRgwcOXAIJIGDBjIFzqR4F/nrbQgySMZ+eCDDxRhYBhQfeOQ7u7du7Fq1SpFzgoDn8HhaZInkhiSRPp03nnnnY4roIY/77vvPhUxj2Ry/vz5eP7559WQqg49PSQs+aWHoVLXrl2riBXTVqVKFYwePVoNS3MYff/+/eq6Tz/9VD1HJ3NFIS+5zA8M0UBCyOFp53RxY1oZ84bRCRmq4FKgsDTyO+mLSrLH7z958qTjzDnQDcAZHBYnSP7zfg83fgvJJiNU6vj9999VOXfv3l0dJ2ktSskwYMDA5YdBJA0YMHAeikN0nJH3eu7n94xHHnlEWZdoNaPvIMkG/eZoXWvVqhWio6MVQaPVqyjQz7Jhw4YqpPL27dvP87HT8cADDyjy98477yh/v/79+zvO5OKxxx5TlsVOnTopixetbEwPLa4M28J7SXAIWlK5kVTSf4/+iSQ13333nXoO/R7pI8lrCP37ExISkJKSoo6ThBeUN3lBiyX9Svld9J2khZKEjYSW3xUUFIS3335bEdiyRkHp09POjRZUTnhi8EaWHUkg845+jIx5Rd9OlqP+LOYRy555zUlRJOG8nsENaaGlZZLhqAkSVSoBtApTEaDlc/Xq1ar8WEeu5JDVBgz8F2Gs22DAgIGzSEtLU+SJhKk4cQJJnkhu2MFHOhbxpsWMxznJxNv7wkXZGT2aBJALJXHYmSSC1iYOb5OkFRecuENCwskaDNyZ3+xjWrtIWGhBK8jSyfMM9kkCSdJXo0YNlZ7WrVuf90ySR85W53UM7EorGS2CfDcnFm3atAnXX3+9GhbmcPiMGTNUoFVaF5977jlFZjk8y2/kPZyoo4P5TrLIZ9ItQAefwyFu5he/hd/KSSgcDuZvHRziJzFnnpNkFgckpiTPHKLncLR+jASZx5yfT9BCy5nZnCSjR9rmPsuR1kO6FzCPb731VjRq1EjVI5atc3r04fjFixerPGQ+9O3bV5W9rkDwO5kO5lfeNHCSDdPHNOQ9Z8CAgX8HBpE0YMCAAQMGDBgwUCoYQ9sGDBgwYMCAAQMGSgWDSBowYMCAAQMGDBgoFQwiacCAAQMGDBgwYKBUMIikAQMGDBgwYMCAgVLBIJIGDBgwYMCAAQMGSgWDSBowYMCAAQMGDBgoFQwiacCAAQMGDBgwYKBUMIhkMcF1YHv16nXeUnEMynvzzTerIMM6uHqH8zV5Ny7HxtCdkyZNUis6OJ9jgN3hw4erZceKC65Ry2XHGDyZgY59fX3PrkNcED777DP1PgYPLkkYUQYa5n1cdYLIzMxUK2/weQyITHApOuZLaGioChZdHHBVET63QYMGKugzv4krZ/DYwoULHVddHLjCCNftZVr1Jd0YMJnvYMDkvEu6XS4wKPMbb7yh1p5m8GuuYc0AzVyTWAdXReFqHlxthfnCFUK40kd+YHDwzp07n7fWMY/xXgaJdt64jCCPM0+KAusJ16lmMGzmpTMY0JvLBnLJwbCwMNUGGGi8MLDucO1qBpZmYG7Wfa7N7fzdTPe9996L8uXLq7rNYNtc5pABzYsLroPNMi5oe//99x1XXv1gXaJ8+fjjj1Xg7vzAtbu58kx+ecE2y/xmoPeLAYOrt2jRQj2zMDlUHLCesJ7yWfy2kmDWrFno2LGjajMMCs80ffXVV2q9cx1r1qxBjx491DVcw5yB5fNb6pIy6e6771Z1lGuGE6zjXJaTcitv2+KqS8znotoBMXnyZLU6EIPO5wcGpWfbo1zXV04qDAwOz+/mYgCUxVyrnct48l7KOa4uxPQ5p5d5zO945ZVXivWOi4FzuXAZUKaP5eL8XudyoYyi/GMZ5AXr8z333KMC9DM4PsHFELgmfkHlwj42rwzLD+yjWS5cWckZGzduVKssUWZRLlGGccGB06dPO67IH/xuBt7Xy4XP/uKLL9Q3MAh/mzZtCiwXrnKV3/dfMWBAcgOFY8iQIWRbWtWqVbUNGzZoUvBqW7dunSaVQp374Ycf1LXS4NW+NFZNBMB5mwhFTSqDJo1VXSOVSpPGo+7j3+nTp2sBAQGaEBtNOmdt586d2pw5czSpuOoagu9dvHixNnv2bC0mJkYT4aaeNWDAAPV8bkJE1DHpRB13nQ8hDup85cqV1b40Km3RokXasmXLNOmkNenM1TV8d0pKirqGEMKs3st08T1CZjQhAZo0dm3mzJmaNOCzz1qyZImWnp6u7hPBrG3btk2bMmWKei6fwe/TIURSpUcajXofr+cz5s2bp54nAkITQqlJgz5v4/mDBw+qZzD/+A4RyuodPH/q1Cl1jnkvwlWLjo5WaZUOSZPOQKWP1/F79bQS0tFoIsg0EW6qXIUQO87k4siRIypvWBeYX7/99psmAkFbu3atKh8dzCOWETemIS+YXyIk1be/88476l4+u2bNmurY119/reqLCBJNOlJNhKnKi9tvv12df+aZZ9RzhLxrQuDUNTzOTci+Okcwb6RDU9/MjXnM8mFdq1SpkqrH+YHvZh1lGevPrVChwtl8JfhuEYpaeHi4dvz4cW3Lli1aZGSk5ufnp8owP7BMmzdvrp4nAljlt5B7rU6dOuoY68nmzZs16WRUmTH/mDerVq3SzGaz1qxZM3WsOBCCq54pHY0mys557ZGb3v4InmfdFOVI++OPP9S+M1jfWV+EpGnHjh1TdU1vH9KJaEIENOmwVZ7wG/OCZSudifbdd9+p/GdZOIN5sGDBAlXuEydOVO2NZeCMAwcOaNOmTVPXsP7zHoLfwTbCusN6IITogvQTzOu77rpL5cnAgQPP5oOQUCUveJx5rueLKHba0qVLVf3me/ndOnifKNgqT1i/KBeYB6zXbAtsI3nLSYiMan9ffvmlyk8+Iy/27Nmjff/995p05Op727Ztq9L166+/qvOUD8xv5ifTnR/+97//qXuks9aE2Kr36N89dOjQ8+Tw4MGDVVtlubB+sR7yer3tOdf/evXqqTZPMB0sf71t8bsp19q1a6cJwVBlxGvygxAD1W7051IuCel2nNU0IfPa9ddfr4lyefaaqKgoVX6F4YknnlDXMs+YTl7/2GOPqWNCglW5Mp26LGD+sZ7x2aIIKll4KTF69GiVFuYR6xbzWci4Onbrrbeq/NLLjuVEece6wDrNvOf3UFZTBjjnDes9n0fkVy6sh8wTliXlekHlIgr4eeXC33q9I9iP8Livr6+qm5RLLGceE+KnHT582HHl+Xj88cfVNUIWVZr4HaNGjVLHBg0apPbzlgtlIMslJCRE++uvvxxPujJhEMkiQIEv2qzqdClQi4JOJNkoe/bsqd1www1q6969uyILBDsAHx8fdR3JHK+jAKAgY2esg4KWHTTJKn8TeqUVbe1sxaNw14kQKySfx2uefvppdSwv8hJJfldoaKg6xgb51ltvKYJKocpjJJiETmDYOfPd7PDZMNnY2PmysZI8kESUL19eEy1LkTASAubhSy+9pEgXSTafo5OdvESSws7f318dYwOiMHn//fe1t99+W/vggw/OEmWmj+R706ZNqmHzPa+//rp6R+vWrdU1zAPmDTtCEhymld/HPGOnxmt4nEKBePHFF9UxdqYfffSR9uyzz6r38JtYbgTJAq+hcOvcubNKGwUjj7Hj0TtbdrDsIPjtrEd5wY6KpIxlrhNQdo5VqlRR72T+sk7wuV27dlWCkWDnzfJiHWKn6wy903Amknnx7rvvqmtYngUJ1LxgObAelitX7iyRZL726dNHPYt5pYPlzGNUwFgf84Lly46Sna5OJEgMqKjxPpItljlJJvOB306hy86D5TBhwgR1T3GgE0kSbXbMbDd6m9TbB9PSsmVLdR3PM89JPLnfpEkT1caI9u3bq2Nubm6qjNgBMv979eqljpOIkTzdcccdav/GG29UnRuVHRJwHmM7Z53V6wvbGcHOhPt8L8+zw2XbYp6TlJK86iTx+eefV3VRJ378LqaR+cI2zWtYBnkVIILloRMqEigdLEu9fZNIEXqnz/znd73xxhtqn9/OZ7M+Nm3aVB1jOmvVqqU9/PDDqv5TAeFxkkaC6WXZsfN/5JFHVHusWLGiukZXiLZv3372GPOBcqp69epqn5veoTNPKSt4jHmRHyifmA6d6BO33XabumfEiBFKVrFdMk0rV65U55kH3bp1U9eMHTtWHdNBAsHyYN7oRDIvqOgEBgYq2ecsxwsD63mLFi3UO52JpDP++ecfdZ5yKr/25Ay9P3Am2Ho94ffnBUkav4vfrfchxQHTQWLGcqbM3LVrl+NM4dDTp5M+YtiwYSp9999/v6rnlOU0pvC7CZYl+09e4yxnCMoKygjWE+dnOoPlwv6bbbC4Cijrjd6HOBNJ5hHT76wo6v0plRZnA4kz8isXymjex/aYV2GkDGK58Lup5FzpMIhkEaCGRoHDjogdeF6wU2Tl0hu4TiRJKFjJZ8yYoTaSG1p+8lYYWtEobNmpsSLyXm4UXIROWthhs8OjkCK51ImlDmovOoFkA6e1rCDkRyTZ0PjsHTt2qGMUlnrHScsLoXc0DzzwgNqnxYOdKjsRarUELSo6kdQ7Mn4jtX92DjpJ4nNoRSUKI5LOVi0+j1opj99yyy3nCQ5+PztPduq0srEz5XV6R83vqlatmkorBQtB4cdrKKAp+En2uM+ypoDXoQtyfhPfyU6Q++xgdfD5PEZhtXv3bsfR4oMdtW6dpCauW5qofPAYv0vvFGktpabKbyGJdobeaRREJPW8ZmfqbD2ldYrH9Y1kyBm0NJGoOxNJpod5wOup5esgUeexm2++WdUd5+eSAOvfRvC7dVLADkXX6FkW7ExYl9jZsexZvqw71Px1S3RR0InkddddpzoEWs7ZHknW9I5q+PDh6hr+dQZJEY/rHbBO/piHOpg2HqPCULt2bUWmatSooY5xGz9+vFJG+JtlUxBYr/gsklOSM+Y16zCfy29lR6STTW5sdyS9VGJ0JYjXMW+YR7RO5gdnIsn6w/ZIOcA2w7b11FNPKXLPOkZSxOvYSZPE8tsoC3ns3nvvVZ0myT33WY46+C26FXHq1Kmq82a6uK/LNYL1qGHDhuo4y0WXnSwzHUwLyTyPO3foxQWJvj6ixHqmW3b27t2r8pD1kd9KMG90GUqF1Bmsx4URSco45mdeiz2/n8/TN8ogKk06KNP1PCyISNLCzfPORJJtl+3D+dmsazrYXmjh43HmcX6jA3rbpGzRn5sf2Pad30OFj3WN/R6/75577lFlpFvy2Pc5pyU/UEZSkeH1LBdd0WY/wnyMiIg4K6f5Hl1hpWxxBq3WhRFJKidMF/PdmeSxz9W/hxsVGBJWHbxWJ/j51TsSSSq6tDxTJn777beOM9pZI5G+cXRBB40X7Lt4nG0iv3Lh+3i+X79+VwWJJAwiWQzQssCCpSWNWoUONgZaHnmOAp3QLUJdunRR+3lBATBy5EilmZNYORMWCihdI3ZuMLTA6Y2FHQstSjpIoNgJ8B4SPJI7PpONwvnZziiMSFIgEhRwesdZHCKpW8aciSQb46uvvqruYaenE5c333xTHSsOkSSRp5DTh/DZ8elDfvrwEy0aPEftTbewsZHzWH5EUncVcCaS1ITZyCkUeIxDmzr04SIKM77v888/V/u0BOlgvvGYM5HUh4245SfkCCoYFHQsX5Ixfj+H4ngvv491gh06O3C6NBB6nvbv31/tO6MwIkkLMQkK64tO/HXwnbQw6Vte60R+RJKgFYzvo1AkeF/dunXVMQpQ5pfzc3VhzQ6Iz+N308rA/NG/m+XNjpzP4BC4rsWzfFi3eJxD0LyOyhnJtG7ZzAudSLIN6UQ8L/h+XsP6R4swwb8knzzO9kLo5MiZSJKUkvAxX5yVRA7tsrz4XRxm5n1UFPWOgR0nCSeHG/mbZcw6z/ZDsHzYmZK8kFyz4yYJW79+vTrPvGT+Uh7w2XQpYB3WiWRBoyfMM51IkmAVBA5T60qfs1LKNsPOj+SQMkK3SLI8dDgTSXb0bPc6aSDp0EGyy+9j3aYip5cDFSq9vfC7WE94XO/Qmc+UN0xXQRYgntcJKN9N8sa8Z13S67ZOtGhRI1heLAMStLwWxaKIpC63dRcnHcxvve6TfPD9zqMApSWSBNuS/mwqGmwDLBddIaVixraqfzfblw7+5pAp21Neo0ResPz093Djs1gGfD+JOcuUIzgsR26s17So5QcSeF2pYP3Ty4XP0stFV5g4zEzwHSRnbCPOJJwoikjqo195ia1zuejf5FwuBRFJvkO3oFJesJ0w33k/z+n5oj+X5cJ3sW06l0t+9ZHgM1gu/Nb8DFdXKgwiWQywgrHCUitnRXDeaLVbvny540pNafQ8Ts22ILDi0UdIJy3OG4V3XmHESs3GScJBUquDFZFDdBS0bGhsxOxYuLFxOQttZ5Cw8F20MBBMP4kfv8/ZIknhyHeS7BB8Hu/j0BTBBqAPCXLjUCyHwWnRo9bKDpCasXO+sYGw82RaKUDZ2NhRU0jzWXpjpNWV30GrETtrXq9/I7VAbvxGkjwSN5JE/R3sCKjN8Vr6pOgNmsRPv+aXX35RQpdEmIRat55SsFMZ4LP1a1lO9E/UiTDzj+mlIqCD+UaSSqsUhSXBDpffQULgXEd0UJjQssjv4qaXHfOc38dhfIIdEK17enr4XVRcSLjzgr44VFI4FJwXHK7jc6kR699SXHBokuXKephXmJMIOec/O1vdypMfWF7s5PkdzDP9u7kxX1kfKHxpjc9rdWG9oqWfoMWC91AJKshCybIk0aPFtSAiSZCU6BZ4feO+TtwIWl/5Pp1Y6qALgz4sr2+0AulWQcoPEhHWM+draAkiOSZ066e+0WWCdYltm7KHdZhl6lwvuTH/9LpAckDlTD+XdxiQYL5SEWQ+UzEsDCSN+hC1vtGCR9nF+kMZQWWT9ZVkRwfbMBVp5jvTroNKB+WM/iyeZ1p0xYTtntZ+tgX9Gl5POcV2SuWD4PP5Xt6f13JI8BtJlp1lhl6/2DbYlphXzLOPP/74LFHlxvxzHrbUQRnIekaZldf3lG2f+cLyomJfEjAPWc+YzoIsrpQjTCPbGL+tMNB6zvLI+93MP5YJ85jgu3icMiw/X9qiwL6HihFlCUljQe3PGawzTF9+/RXLhQSSz2UaKfucy4Xn8ksn/XZJhtneWC+cQYMBZW9pyoWjJh07dlTp1OsdQdmv5y/Tp6efcpVEsaAhfo52sAzyKxcaWfRypTLB45QNbPNXC0z8TwrKgAEDBq4qSMcB6XAgnQS+/fZbSEfvOGPAgAEDBi4XDCJpwICBqxI5OTkcUYFo9Y4jBgwYMGDgcsMgkgYMGDBgwIABAwZKBSMguQEDBgwYMGDAgIFSwSCSBgwYMGDAgAEDBkoFg0gaMGDAgAEDBgwYKBXMp06dwuDBg9W6kf7+/oiKilLrjerIysrC/fffr2ZE8jzXlk5OTlbnjhw5Aj8/P7WO6auvvqqO6eA60pUrV1brUhowYMCAAQMGDBi49mCuXr06NmzYoLakpCS1aPt9992Hl156CSdPnsR1112HX3/9FXv27MHx48exbt061KlTB7t27VILlmdmZsJut6vrBw4ceHZh8ezsbLXxnAEDBgwYMGDAgIFrDyYuZ7Rz50589tlnaN26tSKSU6ZMQefOnfHggw9iwIABGDZsGCZOnKhuePrpp/Huu+/io48+UseDg4Nx44034qGHHkLfvn1Rr149/PHHH7jhhhtAa+esWbOUdbIwnDhxAnPmzEFKSgrM5tzRdk4m10kqYTKZVLgPgpZRAwYMGDBgwIABA2ULGgHJB1u2bKm4V1EwMdr8vHnzFPnj8HVQUJCyLg4ZMgTDhw9Hz549Ub9+faxYsULdQKvjjBkz8PPPP6NTp04ICwtT10yePBmJiYmKgMbHxysCyGHv3377rUgiWVwsWLBADZWTzBowYMCAAQMGDBgoWyxZsgRLly7FM888U6w4vWYOY/fu3Rv79u1TlkH6OpYrVw5vvPEG2rVrh7Fjx2LNmjXo2rUr+vXrh2nTpuHll19WvpLp6enqIRzOtlqtKF++PFatWqWI45kzZ9SxsgxTSQslmbIBAwYMGDBgwICBsge5Vkm4mwpITushlxvjX06ccXd3d5w+B93KGBISctbUyReR2HE4mv6SztAJH48XxzRaHPz+++9qObT//e9/jiMGDBgwYMCAAQMGygocpV69ejWeffbZ4lkk1X9CBDkMzaHt/EgkQV/I0NDQ80ghf/P6vCSS4Mu5lRWJNGDAgAEDBgwYMHBlwYgjacCAAQMGDBgwYKBUuKrW2jaGtg38G2AT0SMIuLi4nLXap6WlqZBZMTExKrYqfYy5T59hunbQGk9rPX2J+Qxa/r28vNT9jFDAZ/r4+MBisah4rbyev+lbzPfwGbyG0QoYcqtixYrq+Xwmr+MoQXR0tPrNjW4pFwN+T0JCgnoO08K2xnfv3r1bOV4z/UePHlXfx3RwYl61atXUt+zfv199Q1xcnBq54GgE3WWYxqpVq6qQYvwe+lBzUh59qPl8fn9ERIR6Jjf9+/ku5hnzwWIxy70WeQ9QoYIvMjJS1HPp2837OZri6+ur8pX3h4eHq78GDBgwYKDkKOnQtkEkDfxnsWXLFhV94EziGcSciDkbXN/DwwOebp7I8MvABvsGZLlkoXxaebSPaI/6tesjIytDkUOSKWuOVRGfChUroGbNmuq5JDEkQiRGvK44DVEH7yXRIuEicSWRy8jIUM9z3iIjI1VaSaRI5CZMmKDCNZDELV++XMV8JWmtW7euInv8zfTw+r1792LlypXqPRUqVFDpJxEjETx48KAifnfccYciyEwP08FvJck8fPgwduzYgUGDBinCxrTVrl1bRW/gdTrx1ck2j+kgOWXaeYzPZd7MnTsXsbGxioQzbi2JMSf76SSc32iz5cg7jwuhPSO/D0p609GkSRNFNElC+Q26e0337t3Vd/bq1Ut9e40aNdR3NWjQQP3lPSShJKiEnh6+j2lnXnbs2FHdZ+DqB+stYyBT0WHED9YXhrRjnSFYHxh6jiHwWPaMOtK+fXt1zoCB/yquaSLJEEWbNm0yiKSBC8BOgOTA2SpHC9vs2bPx2muvKcLDqn7LLbfg+uuvR7BvMA7Kv9G7R6NdQjt09OuI3Qd3Y/78+Th27BjS/dKR2ViIRUIKkAB41fBCxfIV0cTaBJl7MxX5PGk7iaSwJIQ0DUFocigqx1VWHZdunWvWrJkiLSQlbdq0UYSFadRJDAkcyRzTxd9cFIBk1tvbW5E2EiJa+EjuSFLpw8x9rhjFxk1LISMrkAQRJHME9/VjfK5u6dPBczpB5Lv1a/Pelxf6eW76vRcLpoPP059V2F9ep19P8LsYRYLKZePGjdGqVStFpElkt2/frsg0/zLuLIk0V+LipEEqCiTLDRs2VNcy5i0JrP5t1wpSUs4Iidqnvvf48WPybcD48T+gU6fOKmQbCRaJNOsVSTTrFBUKXs86qNdTKh95QWsz2xeVAd7L/HTucJivtNLz2c51ryiw3rPNsqxOnz6tFCoqGnx28+bNceDAAZUu1k8qMIwewneQJLJtUDHZunWruoZ1lGnUFQUqG926dVPh7Ghhp4WcK7ox2giVB7Z95gfrAvOB1zIuclmDeffjjz8qOcNoKB06dHCcKTko91jPmW6WBUnxn3/+qaz1HMXwcPHAIe0QppmnIXZvLJLnJqNJQBO8/9ZYlK8Q7XiKAQPn45ohkuwkaBGhQNKF+8KFC1WjYfghA/8NcCiV5U7hy46AnRoJGskUwbpBYcrg9xTMXOKTlihWa3YsJBJffvmlCm/FiAMtrmuBLC0Li5IWISkoCV08uqB+ZH20qNsCQcFByMmWDjAnGb38eyF2VqxIannJcsAj0QMdGndAx7od0aFhB+RYcxB7JhZ7tu9Boi0R/oH+iPSMVKSRZIYdIWOr0vrHjpZWNhI9do7spCn4aT3jtexoSXT4TbplTyeA/DYOA7OTWL9+vVpZiuS0R48eqgO9QpvvZYMuG5zzgflJxYFlzw6bLgFcXIHEiYSedeRqxPPPP6+s6LSmkQTxO2l9Jmkgif7rr7/keLoQrp54/HF+4y9o2TJBuQN4eQVKffxDSGI2atWqpEgY6xyfxTbFOsb6RoszSTnbEC3OJFTMW+azTizZDvXwblTc+By9HHTwHp7nPXnPlRRMF7+XbYZtnEqa/m6uzFYQWAf065geWrx5jM+qUqWKSvelBt/FxTzYlzGtXI74YvMjLxhf+eOPP1ZKKcuL5JnfRjnCxUKq16kOm7sNn0Z+itnhs+FyELj+eHcMi7sNX335lVJGX3jhBSxbtgzbtm1TaWb5t2jRQskq3WXEwH8HxtC2gSsKtNBR+6eAI/EZN26c6uBJkFj1KKRowbv77rvx+uuv5ytkaZH44IMPFJmkkKPVjmSA1iWSKj6XAfNpQeA+LRoU3DpJo5WDgpVCnB3I33//jS0btyA+Lh7NWjZTnR2HtvhuEj521oG+gapTrV6zOiwuFnh4eqggrW06tUH7Pu1xaMMhrF25Fo8+9qi6nwqP3pTY4dGKSNLITozD5yQxXG6UBJCdPsnN1KlTVVqZfg5Vs1OndYS/82uW/HZ2qgbyB8uPxOGbb75RQ/e0PpN88zdj4N51112oVKmSqotXI9jJs+5SSaFwp1JNtwUSyAxbDjZuc4enrS7s2h5pB31xxx39RLFZiK1bt6Nq1Wqq/nCBCNZr1r97771XPYfP0AklQaWF7yLZ5LGyJj4GLj3oKsKyy6+upyVnID4xHukZqUqm0RJL6yVlKi20bEOUl5Sd3EhQeZ4gaaWySxcAtiUD1yYMImngkoOaLsmZbiXjcBOHw0gOSZxIrCjIKKC++OILRZQ43EIL4f3336+sh7QMkOixknLSBodpeW9eS8HatWvVMpv0y6Plhb57JGqEPsmFFhIKPw5hsrPk+2i5oyXz0KFDyopB/0F2jBSMHCZmR8qq/88//6g08r21atVSRJJ1TB8yotWQQ2rsvPfs2oPFwYuR7JOMEf4jEGwNxncTvlPpptCm5ZHpoRZPgcz0ktzmB6ZTt5qRdJJQMs9ogeXQGp/D59IqRPLIPGHHz3TzWwln4krwOpYNt6uoWZcJSHZoJWNZM1+PnTiGjac3ApmAf5Y/TPKv/4D+ahj7WrKusA2SHO7fR3eKDJw8dVwNXcfEHJU63w7NmrVU9UgHlTHmD+vTokWLVF3l8C3rL+skwbr7XwfbEBVVtkP+Zb2issi8oZzQfSzLEnwXFWvdv7ggMG20clJWcGiccoP1mm2AskD3F6b8onzlSnSUv1yVjqvRpaWli4JxviX3yJFjmDz5XZGhcUIao0XuBMnzIPcuFUVkv7StDPnm7iJ7GNJPU3LylltuPduWdHmTk0PLsUnJLdat/wpo7NB9ztkXFgcsH5Y56xPb5ZWk4BpE0sAlA/2PuM46ndVJgDhUzEpGYkgiSGsaGxEF2eLFixXRY+f+zjvvqMkRJGcUxrRAkjz1799fdXIcliHJHDp0qPJvohBitaRljo2T2i9J4lNPPaUIF8+x42Pja9SokSJw1JK5nBPTwGuYPk644DAPLTC02pCAcQiH7+QxNmIKXloz+Qz+vemmm5RQ5j7B4WZ+Ay2KrHtMG7+RHTjTQaFPIs1v5nAQ30uyx7XnnQlxccHhN3YM+vP5/STrJNv8Zp6jjxdByyyvoUAieWceMB/5bfoQHn2/SEx1knmtgp0ov5EdLDtNllN2VjZCGoTgiWFPwJZtQ5OmTYx1+gsA6wbbR3E6jasRdDGhTKKPPb+TbZjthwokO3DKArq/cBSB5IjnKN/YdjjKwX3mDds73VeKSxaKCyq0VJrZjum/Sp/TopCenqMU3BMnYpS8oJzSpBzXCgGIj42TdNZBgwYzhQhvEdlGt4UcNGgYIXIxQmRTjMiWBJGPVtStVx0BgWHwC03DKaQgQZSuTGjIko22aCphmWY7jqTVQ0o6iSQQ5Cb55+YOLznnoZnAVhVsToVHTkusXlYRH37wkcpLKv5X0pLGVAjoDkIDwU8//aSUBFpW2SewP2F/QdlPwwXLm2SYE7T00S1abelaxXpAY0pRbjLsA/XRqNL0B/8WDCJpoExBkkjN18XmojZ2OCRferXx9fdFQHAAXH1ccSr2lBLSJDwUiCSFvJYCjkMobFS8j4Kb52khZAMmAdAbKgUiGykJJ8kT/XfYmNn4eS+HhXmvM9gBcCiOw+jc2AGwgVM7pLWGJFef+ELBS22aw9z0neSz+S5aMZkOElySNb3h853cSOi4z+tJ3KiBcriH36dbLzjs06dPH9x6660XpPHfAjunF198URHUBx54QM1I5fde7WD+slyY96w3rq42KQs7Jk+eKUrDMukU0pSLAsudG4kC/SNZJy5mcsPVBioT9H1jHvyXSPSkSb/ivffel/KOVkSG7ZYdI8kCCQ4JBRVNWunYhi83KM+oEJKgEpRbVAJJbHVXAk6+Gz9+vCq/7dv3iFwLwsMPPyVKeUtRVmlV7CrXcnTChNP2ACw15WCXNQiLLFlYaj6Fy6U2+hxxQ83Tkbj36DNI3JGCzds2KhlPS/fIkSPPWkhZF7mxf/i3QJKoKwE0ANDtinKEdYD9E+UKf1OBoIxnfWH/RQMFjRY6ieRzSBCpoJBQ8pgOliP9SylvrlYYRNJAmeLvv/7Ge2+/h/jnk7Cq3T+Oo7nwkH8mmwi9NOD9A++jg/xLTE9EQlyCIp8bN2+Ed5A3GrVohAbVGqBhnYbIys5SDVVveCSOJAO6cJk5c6byVySp44xNdvo8TzAWIQkfiVB6egZ++eVHTJjwmQjj8rjllv7SuLOQkpItWmWqmr3ICRYkdSRS7EQ5hECCyefRYZ8b38VOhT50bPwkHxQuJLi0iFIgUmCwUREkt0mpSajWpBoCQwJhs9oQdzIOG//ZiAZNGsAlSAiktChbpg2ZqSK03D0wsOdA1Khe4+ww0OUGrZNsM99//70SlI8//rj63qvJSsk6QysBXRbYAbPcpkyZohSQlJRE2ae1O0ryuCkaNHBD3bqx0pHVx6OPPnqekDdwbYKjHVOnTsEbb3yKw4djpO2GSz2JVsoflUMSGpJGnbhdDNhl0mXml19+URasli1bKt9nXXmkXCG5IAmZPHmyShtHW/SRBN21hwotLegcQbAEWCASCakpqYpIenp4KvJiMlkQFOkGj8q/ISltG4LCNGT6atgLG7aahTia07HVlAWbIpQXD3/NFTU0N9QTQhphd0MIXBAsRNU9Czi6LhUHt8bhzDErqga5wk+zw5aRg7+W2xFV0R2t2zwsZLeWKN3x8n1p2LVjt5D2BLRs1UTKIXfSjtVmV/lBMpeYmCHfHocRI0YolwEe05V3gn+feupJVK1KFyhGVDArBdEmfQ5HfSibg4OjULNmg7OjY0WB5UVFgv1AXrnAfoC++BwxoyGB17CcWD633377WT/R/wKueSJJK9dzzz3nOGLgUoGWuzfffFM65Hroen0nwGsVNrpvwRqXVCSI0LLIvyGHhmD7ou2KUB04eAAbN23E8CHDMeGmCZjpNdPxJKlkcSbUmV8HVSKroHa92siKy8KKiSuQbk+HRwUPHN14FA36NIDfdi+E7Y9C3QZ11ZAsBQuJ5oKFCzDstmFquJJgw968eQv27dsl2y+ixZtw8801YLUOEzJZVUigu9IKX331Vdxzzz2KbHz88Sdyf4Ro/meEdA45K7gYX5DgkDSH2ElWKcx0SxeJbWpqOnbvWoXgCG/EuNvg/rg75kXMQ7I5Wd2LJbI9LluIbGxzcbKdlK0RENguEM9YnsH2tduRkpqC5tc1xw03dEeTJk3lgsuL9957T4VConXuzjvvVMNntNCxgyORpzWZ5PJKAjtVCnN23OxYablhqBf+TUyMlb+BmD49XTpvRndYi2bNPPHHH9MRFpZbVwxcu2AdYIf3+8zfERYdBmuvbFSvVRP19tbBZ2O/wGNPPKZ8o8sSq/5ZgUW7FyK5WyLSXNPhYnMXWQHs27oPWRuy8MVjXyBKFJp5iyRd0l+R8AwaOEjJMI6OJCclKyWOihF9tQ8fOqyU0dkNZ+OfLFHUm8lLLmIOi1mIYEtrCFprLoh0iUd5ORZl9xSCaBFKSNulC05b/bFZ/o53jcEGuSYvrreG4h7NjK5CKINcT8GenY0TIs/KVXRcUABS5b2TheBusqQg0+6DNLhDk/ZrlgwSCgl3Uza8zBmoZPdGG5sfaudUQVZGe0hXArPIWsqeTCHhlLs0FlAUMcpAaOi38vSM3JfkwezZ4Xj//bqoXLkavvnmK8fRXGRmZCqDBuWc2VKw1ZkMiPJ/xIiR0t/Z0KpVGvz9fZVMZDlxo+/n5Mm0ZDPWrCeyszlJrYqUZX+lQPA8qZSnp5dyjXJ3v3DZ6KsJnN9AQ841SyR/+OEHNYmBoN8bzcechMCKR2sFhz4vNY4dO4ETJ2Kl82J4C2mgLq7y7rWIiTmhtJmaNWsoAcIwGsxdkpL09BQ0atQA3t5FF8q/AZrqOQSRn9WMDXz58hWqA/cU8hXgH6CIWGS5yLNx1pj/H374IRbMXwCzvzQ+TzP83PxwoOtBrGu/FlqmZARHbOjHH6BuyQUJ1zbZ2ggPcw9BRGYEbBqHKXMbvmbSUCmzErp80RMh5cJRo0ZVVK9eUTTRIHWeiI2NU9opfaAOHTqILl26qCEizpaeMeMPNG8eh7vv3i/CwVtIVFupQ3WFaAQpK4H+veyUmH42Hj0mHs95eXliY9YUrDl9DKdOpwLfycW54RoLBmWe0yIztTNqw2KyIDMmA2k/iID6pz8OZXwMc+MERFYLRdwPyajiUQ0PDX0ITZs2g2+QL3z9fBVx1oe5ygok4fQTo+Dk8Bq/kz6Y/H76CtFyo7sPXAmigWXAtHHCFYeYSPJp0WFd7N27J6KjawrRrCBCvSH2H1iNP37/QOqCj4ovqQ+plQU4DEb3DLZr+uxe7aBydPjwIUXSk84k4fSxU9izbw9Onj6JcqHl0KlrJ+zesRt79+9F+w7tUbFSZeTYNYSF50YYuBJAucp6zOHfdWvXwC7UJbRaNG7te7vQJIsqL9YfWgs5LEnXlpLi4NED6Pu//jhzqhaCTHfAx6M6MiQfDh4Dsi3pCOr3F+KGvYHyf/pgiHkofHN8EeYZhoaNG+L40eNYv289Pnb5GFq8BluaDa5prggaGgTPViIgHEZEm92GoxlHkfy6KKb75QCJ5PuyFXMAo2tOJKYLSfPOhxQSJ20+eNbuix9dTsNmKo2imCuL+b8JGupaA9DUFohj5kxssMQj0ZzjGEYvzeiGCa7yzJq2ADSTZzYVwlvLJRaNJZ3B5nQ5X/gzMzJa4OD+sVi+eK+QOBfUr1cf7q6i6P89B7+2+hXxDRORtSkL1qNWRHh6okOLUESLWHA5loBNS5KxYlUKeg8NQLkqvjh6KBYtW8ajcqAr6tm94KGsvJJfphzZHPmmmYTscqKVv9StXLcmOaj6eSrimmaXdpUhda8x9u5tLP1jdWWxpizlRhcpWmSTk5Okz7Qq+c7JSbTYRkQw3JafyLQI4QupIoNNynqqT+ApDqG7WFC20thAAs6+naEWiyNHr1giSQFHVsxOhJnNj6GplUMTr7zyiuOqS4+PPvpIhQ9p1aolgoKCpaBN0mmNkcI9ImmhadxR0aUCiU6CLFMETtv8cdpuRrpwADotZ0sWx8dZkR6XARcRGv4uZtHORNsSQeFvOw37ma5Iir8TGZmiw7m7ISU5BalpQlqkZFxcXeAqRDUzKxNZmVkIDwtHlUpVFMmgkDRZTCpPSKScwU731OlTiD0ZixpVasDb1xubtmzC0Zijaogw8WQi9h6UxufjqUz2tPyxg/AP8EeAbwD639gfk6ZMwjfjvlHEgsPD9NWh5ZFVhkO2JGx0RCaYFpIP+pnQYpyQmICQoFDs8dmKFe5CJOV7zalmaFnyUZJlFmkk5iYaRP4BVaUi9jLBJA2KgoX/bDYN3XPC0d/ki2ruqWguOekmNy5a5IedOx8QJWK1NCwRykFBGDZsmBCwpqqh8f2cpUifRQ5Vc2aqRfKoTZsKaNbsHcnfqjh44EMhk+OwavVa0Tq9VMNhR8PGSmHAIQ4OTdG/kK4U1zVviLVLl8Ds5oJU1/WITUlC0vFIHN0ThwpVouHhJY3cyw1uHm7IPpMNN9HkGVLlyOkjOJVzCsu6LYNtoAiic9xXwSuhPELGfAbzMvmygT8hqe0cZL2cCr8DUgYmEW7R5eDj7YOnn3laKUxlRSppmWTnywlBFGokSbTg0o+SQ8b0HePEpn8b/F62f1rHSX7pu8pJW6ynuosDNxJhhlLiZCOG+KFFQLde/1fBOKfz587HD99NwOy5s+Eb6CVESvIsywSLqwkJXkeQ3tAbWpoFYZ0qILBmbaTMC0TGnhqMvo+UnWYENkuGb+1tyPLeANuBnQhYnSj1si6q1amK5o1bYO2yNags9XzQkEFKDuhyWlcCyxr0r+M7KGuKeofecbOj50bZQJeVTz75RNUd1isOX9LqxCFOb2ln5UQxrlqjAoL8w+T55xYOeOapZ7DKZyXWPLkS2d7WfKlNo62Nce+ie9C9T3c1KZGyx8vHG7GmGAyq2RuxDB9QGMhZjsg23rG9JNvdshUbJtS1+SJAyF0rIXpthJiRdsQKAdojhGyT5Qz2ChXca07LvfwKhYfIzjHZEWjrehI1Jb3+5iw5WhhFMWOdKOpd3Y4gx2IXBSK3zKzyL0PLgN1UOBEtNjTpszV3lJf0VZf03G8NRRvJ6wAhva6KbJ5P0DUhxCYTfTHzagP8Fp188jeH7Hmc9ZmbHQ/en43hd7yFGjXvR1zsSbi4uyAuIQ5x8XHKqFO/bn3VL7AdsM/isfE/jMf6tesRXTEa5cqXU25ctICThJJDUB7Q8k13C8pP3qtzjGpVq6FunboIDQuGq5s73FzdlFGGhgZOYC0Ogb2qLJK0StDKxJAq7EBonWCnRzJxMaCgIUklca1YkauG7BZCcVqe74v69RvJ3zQRMs+IcGF06nPIEcL4pt0bH5iTccYihXI5cEa2+bLdDDTJaoJnTj+jSOOOnTtgtecg/lACdu7aAdds0fOaA+sbrgc4t6CY2q0ONshRiaPQ5kwb2FxswpM1nLKcwjOSDx2yOqDVlFbwKeeD8tXLq4rMlV5279mt/IO8PLyQZE/Cd5nfoa9fX3Q80FEJfhKC6tWqK9KblZMtDSNBOcFzyJK1cO+ePYrk0i/I1/cYDh2eLQK/OU6eykLNmtVVXEAvIW207rKsaPGl3xO1Ji7ZlxuQOTdwMck1Ozda4Dw8fHDTTfXw29Tn8c3vW9BznCsiGthQwVYDAcdewvZJ87F83iqlEXa8+3os2LYbHfyq4t47hwqBLwer1DXOVj906BjeemuPEJY40di+FK3zOH7//TdlyRszZozqkNhZPfbYY3LdWyo0x7IDy9D1ja7wjPWEFqsh3TcdWmsNIS1CEN0xGgnmBBxw23++qNwg2zuyLQDCI8Nx38D7cNvQ2woNvlwasNw4c5HWPRLp3ft34Jfpk3HXLXehb8++SgBdDvFAckDNm6SdrgYkhKzTJLksTwo/Kpa8jp07N/o60TrIVYooFP+r4IQAxpakMnTk2AEl9DMyRH3NzgCiW8J7wK1wT6mA9BW1kbi1Buxl4ErnV+covLuuQHb0frTN8UQlUaoaiyKXkZ6FRL+1yAjbjgonpKxsVUTJCoK/v5+KfsDOrSBQrrM+suwpjykjqMCybKnkkpyxLvA460VYaBgOHzmEAH8X7Nt3HG7uPlizZpV6D101Nu/bjKDoIIQEhCBBOuC4pBykHonGwT1rEBxyBm3bDsGcORvRvn0b/PprK6xa5fCXk069wl1/4rYGdpwxL8eu02vQ0qc1oryilBK/ef02+EadQsh9C7HMNR6/iybcXO4ZHNMettkD4eXH4Of0LV+CanXXYE34HkxNlr5hrTy7mmztZCvb0fZrAu9nR+MxS7L0U0mOIwUj0+aHKZor/rR7YpZLHDKE0P3b6JITgTHCAVqYS8IDpOII+Y+XbbcpB5uF8O8VTrHSYsNq6Ws1m1Skkog24dx91vdBwMoAVK5UGfHJ8QiqHYTvm32PYy7HHBflj+DJI+A5axBGtaiMCsEm/DnnFyGcyXjjjVdF3l7FFsn8wCUSly5djC5dRgiRCJUjuQybDriN2++Fu/UQMtNzlPWGnQy1CBeydi/3Ys1Y5PAuhdme3eOkU1uAyKhMREcz3EEmIiNWwD1Qwwkp/AO2SLxrT8N811i56zJnX4JsJJJD1J5CwPpO8H5uLI5vLA9kxEmpToN/cFf4PTgVx4e+D7u/aEBlGHmgnr0e2sS1wYF5BxC7PRaeYZ7Y3XEXEiISIepZ7rAu586Iklb1n6qodrwa7Gm52iIJqUkUrwAhe2EWDe1qhcPzTA5WLdqCv1aewNZt6ejfvwGefdZPiNN86RRvlo6jopRNssOHz479+5Nw8mSGHGMYD4uQfB9RLGw4dSpVhLh0ZolZWLvWG61bD8SWLZukA7Kjc9sK6Db4T/QN2C08jWz8fHjazbCa7VDzmXfJtlA6lPJV4PK7C2rfWQdVa1dBaIoFt/pkw1/+xSf2kvT4Swf3p7LC0L2C2iE7QTYpktl4Ico/Tv4OfzddguaQTnGOBde1uw4xJ04iPDgcwR6BeG3Da5j/6HykWziMcyHqy79GBxph7197EXgmEJG7I7Fl7RZkCxF//c3XVcdJq0ppggNzhjmt7XyGt483Mj0z4VHOAyN7j1STo+hicClAQsg8Yr6xzZFEUDFkekho9WtIGJmnumXIQC5IHjmjlwo0idXaVWvxxrsvYt+xWCGQn8CWeZMQMKkrkZxBqkkel40lOy9atVwnypevELNwuLqIohhnxaKVZtizTQirewJ9HtgCt/ZrUdHVhgHpGUhLiZY22go7d+6Wdp2u3Cg4qY2g4vD5559LB1gVm9ZvRO06uTFd23dsi/Ub1mHSpF8Q6B+EhtfXw+roFbBrPjB5mLEgaBKCc6LQPK4zNCF1VnMGrFkW/OO5A+ty9sE3IwR+aWFwtbkg4annkPxPY/U+Z3i4AebQeGT7JsAzKA2BEenIGToeJ/p/o84PODMAVYQU59hyYBVZkh2ciGjPjWiLFCSJYPWSb9FWRGPr+gEYPGQgEuPPYNGCJWjUbQr+12gVlrOH3y0P+li2w7JdL9u9sv13wiwWCo5A/Z1dHu1dT8lObixTZ1htAXjU7gGq24kmK1a7sBO88mhLd2sI3pZ02aXjW28Nxw5Ysco1ATvNyXJE+hf5TukdlPHZRqukspZe2u/w1lwwJasiOrofkW6ZcoDv099plnRoiLEGYJirFSukNnvvaAqXhyYg5Z/DePjhNXjr7WdFllxjFknGh5sknU66tyf+OHkKWX1FixRyJ1+B56J64I6A9jhw8CD+WvyXNN1k+L2ShuPSP9++/x7EHYlFwpkEJYTps+Ds58Rh0F9/naQmcCSdSUal6Gg1QYNhXm695VasW78Mv8weg+UnEmCndW+AbP/Wuv6isJmESAZ0qoHAv29A8tSeSJ/dGekprvDxz0Fo261I7DsZ9h6zkBy9M9eKPka262TjqoJVZCtuvyztGhNl2wPU9KmJGlk1cPKAkCDvcAzqMwhVqlZRMxfJHhvV/w070rLw4bHTwANyiFyNoxJUhNhXdJStEC7vKdrlDWZX+B4xI3qeFx7sdhKRFZn40iE7O0pIZ5CQEAtSLL64M1s0WLflsJsvFFQWuxceyvDHzdZsNPHLhodJyOjxT5HiEoEpP87BsT1H0aRRfazcuAZzF+0RpSJaTQZiHaLDPC2qxUVCfDKm//o8Zlafjrn2WHhX8EJS5SRonnmaITncdCDo2yCEnAxBuS7lEOwejDahbTAvZy5sfaVz3joQv339G/YfzJ1lyMDqJQnxwuFtTi7iN7BNMLQFO3b6iHL4r7SigSSQG0FCTYsnlyqkbzOtxHQZYJtj3E2GgOKECFqmSws+a9KkSUo+cP1sDm0zzJFaoSgwUA2Lk6jwHSRftBrr72PoKPrKtm3bVu1fDaDbxTNPP4Nx475F3XrVUOO2odg/8zlsXlG4wGeJjB59Ak2bZYjCkxvCi4ozOxaL2YTEVDPefy8Ku3cWHCORg28hAxfD/OJrmOH7Njb8sRFTfpsm5Rom9ac+ghr4YVPiFqQJcdSyXWDRLGjiG4wgSzYSEjkpoTzc3b3g5uauLP2HRV6HhoQiPi4Bfv7HsabTYuxv7oWUHSa4f3w74ud2gKdrtNRLf0mvDZnpLjhwgE4uFw/qvP7/+wTxrz1csu58qWwfyEbjE1lBRZHHbQNgibAgJzQH5WqVg8XdgiOuR5FcDAubAQeE9DydE403XY/BTL9EB45ag9BPzq13lb7lCkQjIZC7LYnIKJX/6aWHj7TadnBHNelUmtuDUUVzk2qr4Zjk8QFzGrYhE3PlSLJzq1oEPLn8Cbz17NuwuBVtFr3qJtswXMLo0aMR4BeATRs2ITgoGJFRkVi5eiV27NqhfOUiw6IQUMkDn+U8ie0/HUetY+0xbNjtiIiMUMFkdXCoZPr0GaK1x2D+/Nfx8IhkhPWIwCBhQAeFCZmsJjXbyy7/svZmwXLGAnMFM0wRollodlhFOzLZLXDL9IXPoVqwH6iM9DMecDtQC8Fru8B0MhL2DHeYhO2bqxzCmVbzYb9uNSxB8mzRkE1p3shM9IH9eCRClvZB8p8dkSjvcAYHXELb7YLbA98g9tGXkXKKpr5Zst3I0+chvEIq3Dstx5nu04Ab5iI58KjjjIDt8hnZ+sjWiQfOBzsZ301t4D3uAVgDE5BUcTtcQs6Ihp4Ol2pH0T2hNtzf9kKLdi0RGBCIn374SWnoUVWi0LhxM2gDfsPogEWSaxcStbOgTKUQ5mQU1jr2ShTEnHzDjf0XP499PC2o3mbc5BqJ4XJDB1iEh1Jy5z97ryhsygkDKe9ulxTECWnN1szqVc+LgOriEisZYJF6YJM61gO7dl0nxOM4jh07ihdfeBFLVv6DJs0bqolEHDqsXLEKoqSO+fv5KQuablVxBidd0W+PFjcSTf7ldmjvEXg1Ssf0Nr8hph4DfmSpepQvhIS3nt8MkbPKoc9NA1G5SrSa0DVn9hwEBwYrn9fnnn9OkcjShjWhK8Ebb7yh/GEefvhhlUaGvSCpLKloYN7Qx5KTHPQh6b59+ypSR0LJPOHQdVmG46HfJN0ISK7o98aYoZyRzqHwTp26S75IBy9t2MWFVmKpdvJNukWUlk49zVzHmmTUWT5caaAVkqR46i/T8Jd9HsIbP4TDYz90nC0Yrn7piBr7JlLu+QCjt76ILW9uU8okLX5PPvmkItcMcfXQiFFY/thi+HrdAutnw2HaUwuJO6LOdi8eXjlwP1kJSb4xaj9A2s7v1jC0dY2RfP8EEybEKKvymjVrERYWqvKYPsj+/kGqflaoUBGvvPI8ru+0EA26Hcev7qEYZ0nAPlOuy5D/vqYwDZ2ApDV1S0bsSomgCklwmX8DTtdc5Thi4EpAY5sv1om8N1vOjRztzwnBMOmlVqlRQAOFgd1q4Mob4Dn2OWT93QZx8aI05p5ScBWKYZdGbdMOyB4tPez900SxqgLXcS/juraH0f7b62F3t6u5EVf1ZJv8QCJJKwOFfmGgT01cXDzi42mF8FC+b/SVo08lM4Uxp+h7w05Et5wQsbGpsGdlw0PO8TwnfzCEAC0eoZGhWLFqBY4fOY5e7XthWuA0PFP+GWQ6+WdwpqDF5gpLhg9sSb7w3t0QoX/3g7a7hvAUOzLaLcTpXj9Cc82W8z6IWNofnnHlkNBsEZKrboaLdxbgKUTJIxN2tyzkmLLO07xZQVwSpFDnWODS10+e4Q3fXU3h+dUoxM5uCXs6NY1cIyThKZ2FLSwWHlGxCK6cCNd26xHbbArSfNcje6u8hw+8STZHvy4UGe7xkXDfXwd+Y8bg+N91YE73EUINWILTEDxgMRLeHIX0II7PAJGbe8Jzys3IPhkEtxzJW/80oPIBJPSYjNhaK9U1JQYTT9JLPqpvOlhUNhMikr3QYYErXh2YihqcQFoQEcsH77wlpHIDwJHguvWAWnWFs3q9hD/+qIS9ezchNDQAFStGgYHQSUx+/vFn1Gr+N+K72fFnoAeyT5xGt4WhsBxuL43HVxrpaeWzxeHl4cOHn52hx3rKOIecPc44dlxLnGSK9S09JR0r/l6Beb/PQ1xIHDYO2qjCBJn8zaIhHpBGLprtCkksmW55oE5IAEanPI1qe8Jxz20v4sjxZHzz9dcYPNjJv+Eiwfhp9LMjKaXlkAoZO//iigeSQ5KRTz/9VP0lmSyJpbYsQPlA2VC3bi1UrtxQlMOuohRUle+w4ZFHTso3HREinqCsk3SToDWUZIpbaWb0XmqQeDMvaTWdJnWpamQ45p9YjPifE+BSPgiZ4XuQc7rgdLt522ApH48a0+5GLXdP3LFtOOYtnIfeN/VWfoRz5s7DwQO7ULMK0KR+HYRFuWJU8Ov42ZVhFHLBwQvXbF8gyx3ZvnHKUJ4X3nZ31DVn4dbkdnDfPQCZKSYc3LZf5HAmstPXIkRkUPfBjyLmeASSc+IxMfB7rKu06ezISLll/ZF+12dI3Jc7ce9SwVXkXXCz/bA88CUSev+EzOATxSasroypuLg/fH4fgoRHXkF8lY2OMwYuBZpZg/CD9Ke1LYnnyfdUWwA+sXvhHTl+xlw6o8LFwl0UqB7WELSw+SHFZMMsl5PYLjxAuyiLpAk+mhv8pAPslROJ3nYPVHM7iWBTJvzlfbljBBpscvx5zQNvu5yWW85/n1dmAIJGf4a4T29FZrG7RF7IoUM2RmmT+AR3TIvAyMiBmLdgfsnC/3BmK2ezcfYmh4K4dB2DOeu+SRwC++abb5TwZYDnRx55RB3nDFk6u9MvjDH7br75ZnWc4CQYdsRfffWVGsIqC7CjuNiA5IxDyUkf9L3izDoSAGdw+vuHH34mZMJNSMAvsNlyUE86HP+gKMwXrWi+6TSy7Vk44H4AK3xW5BtOwTPbDyF/DkXq8kaweAoxvXE2YpsuQlY+/h+eWX4I+6s/MndUQ9Jpb7icKAdLphdsUccQUO8wLLX2ILnWeiQFH8oliJx096ds57L6PNCeGXSkAUwzb4L9k4cQt5e+pBeCNjTv6juQFvY03N7YgZT2h+X5zrS1ePBOCYPHz3cCO2vD7psI200zkNx0KXwzfFHuRyHJpxLQolULREdG43j5U1gXFwe7WcPJrcuh/Sx5Ryd0VjO6Lj0hG+OoFQfTZWsB+Ed6YKLVF31c6TdTcEO2iZabmNhf6nC0KAma1KXZWL16t6q/aWnNhJQ9A0/PghsMQ0vRv7NuvbpqNhwtbrRkcSiVs8YJWsFIUjgrjsst0ueLy51Vrpg70SAwOFBI5WE1k5wWP4aDIuhC8f134zFrwRSUHxCGA16nUb9ZfVQ8WFFIejaWL1mOit6V0KZ7Y/zw0QeoENUE741lHS3b9X45zPnrr78qiz81UQ7fc/JUQWRSV8I4EYL3MU/YNjkByllB+zfANF+qNFDeUYZwYgiV07IAZStHWzjsz1BiB/auk+eb0PmJZvAe1AA7PY5js+d2ZEwYDPvXw5Gwos4FJMin7kF4vTYGPm03okNMdfz69jT0CxiEUcNHoWXz3LBos2c/hC8+/xL9h9fF0tYNkOOdgl0e67HerXBn/CLBCWJ/yMYINFxevpdsxUTg8drw6v8njq+h703BCK+UAtuAyUD7pXDzyoZp3L3InNsZCWdyBzgKQ/Dd05D69a3Iyse1pTBU+3E04u97A5nCWUJaHUTqbV8ieeR7ImlKLisNlAKaBf2sgbhHOomenNDqPJlFCNdTdk+853ZIhFEZlYdmQg1bECrKc8Pk3VTTXEWMeEnf7W9JQxs535Iz3/MYL+yiTE2yhmKMOR3blQ/nhSgvJLixkM9oeUawOQc+QoTLmXLQTYhxqLonf/aXmno94uKa4M+1BzDNloDDcUdwpM0hWBtfeH3I7Fvh/vT7OL79wqgVFiEH/fufQfXqGSIfc40aak6IKKvkPZSZFRrZ4NZwAQ5M2IO+N92oFnQoFpF84okntLFjx6qOgMvG0XJHSwotExy241AFh70o4GihoMWFFj3OkGUiaHFhB0JwqjiHmQhqvBxu4kxrWjfKAmVBJAsCBTktSv7+kXj++Y1CBhhlGvjWGoFHzbFIc4Qh8EkNg2t8GNIqblfhfpzhneUP33t+wckfeziOnA8aAE2IlbviRQwdkqaxF4H+o6StxME/UJP8dYNZSBb901JTNcSeNiE+Dkg6b7J4OnxDpiCyR1Uktp+FxBrr4OmXBRffdNiDJZ0Bx8+rjuVf/hynXxlZ2ICzgGuqxsBsmoOQhjnIfnQtbM0PQKtwCGk+R0tGMI8Dt629De3T26sJNrToMhRO6+Zt8dPvb+CJT95GFtUrOpsL/1SZUho4iCSipKFrrng+OxIPuiYiJM/Meh12ux/27ftMlIQNKFcuWIW+Ke2ScWxwrPvOk0BYf6g0MewMiRSVsvHfT0Crgc0xsu4oHLafwNeZUbjTNR4Wdz7DivXrv8Yvv3Cm+mq8/PJLKgwTLXtUcvgOfeIOn81JMYwsQELLgMb067uUoGWPcoCxxBhSh0SYM6VJoJhGkmV+P9v+uHHjVGDo999/XymQ1zJYHlwKk3KNLgGldSlwBidqffvtt7ihW2dYwzTs2H4TYnc1RI69vepbuHoUKXFhrdCvzmG4/dMRcYEiV5Jc0f32bnjumecuCMidkRGHBx8YhaatWuLAbcvxvucUx5miYTlkwUMTH0KgayC8/bxRuXxlrKy9Eu9Xfx9amsjCdx0XRsvG/n6EbCXwYjBLxx2wvwECd7SEJSEEtqB4pFfajeRyu5ERfKzQ788VI2aEbm8Nt+9GImHa9cg4HHb2nvCodKQuboO0mrS6FA+BR+ohLfQIcjyTiySqBi4XnDsMlkrZlMyDOeH4lLPG1QjjxT7TDKvUZZv0S/T1dHXy93TGplVBWLLiTrh5RgtZ4/ru/mBsyRkzZgpnaizcq5tagjEuLh27dh1UIQjXrFqDwfcORu/KvRHjkutiUhi6IAyP7v0ASWv81JrsbP8hIYFKrjOUGmV5fpMZFy5cqIwhxbZIBgcHa5wxSUsk4+ex8yKJZCw+dl60TpJgkmgSDG3CwM0cwmI4Fg4JsWNjqBOu5cswLAwaTsLJiS3FIZL0paJ1Rw/xQVBg0xqS6wwO9bFc2J4dFwV4cUAnf870psWIM1PzA4fBeQ0LjMPe7MR/+mk6/P0y8LgQqp+aBOLHDfEIyBwAywM/IP50rgWClr/opyfiyNu3K2HFVAfMuB1n+k1Q1bBnzxzpYC1gmMVFi2Zh8eJF8nx3IRrlJT+uUytxJCbG4fjxI/jss6/UMa44smfPXnTo0F4Nt9nt2VJ5msPX11tIeYr89cHPP7vhiy+o/tORkDN9mZ7BstGymtvh+LjZYQ7h8ioWpJ/2Q46VeZibr7ngbxf5n3PImHq94fB4Jtxcj6Nc851IGfgrztQShWFzHLTb5BRXbikKrsDLh19Gt8PdkJSRhMy0TKS5JWNs7dewqfw+aOxYyHSdX6nLBv0vj/E8NyZdv5bgb57nwjmcQJQnNnKYaHfXizb5P5s3qrsfUV+XeGaENIyu0mg0IXmcKXVpwHbEeko/Q/oezvr9T7Ru6o8Wfd5Ac1sWTokG+khOCJ4TpcTTMfMwLe06aeDfyr1mFeR+xozfVJvjhBfGS+U6wc5+e1TqaC3kKAHXg73UYHxJ+h2yPbLtkcxyljXbDWOU8TuZDrYhPaaoAdFzpk9XS1Fy9IZafWFgOY8Z86bUnRYi76pJu+8pvwdIntOPW6q71HdaE5TLg0l+mGyw5VACnQ9Pv0y4zrgZ6DAP3y38GcnHEvHX30sdfotrVBxYKgMM4s2oFn4+frixVx/0F8WHo0eUgZSZdMFIT0tXQ//0Qf/2y2/R/voOqMyFAAKDcErkerUq1XD88HF8E/MN1jy+BjZ/x2gARRJFD6sCdTouStJEtq6yXWZ4xJZD0JS74LOiGxKHfIPEztNh9cpf0Swt3M+EIWruMGBpe5iarcOJAd8gw5+zFA1c6eAqQM/a/PGiKQvulrz1gn7UtNqxU2KHw43QOyAdeufE62yqX3d1ZZxTtk9ep0nb6iQK+BdyLEfa2B4cOHBQzSto2aIhPPMZ0aB1kHyoauUqarRq5ZrVqOyIykG+RY528thJrFq5ShmdwiPClTyuW6MWvN3cVaznZBV3OgOVpe+oXbc2KlWqkK8vf0Eo8RKJIvw1EigyUHZYJI/0kaJTPC1/HJqjszy1cIJrTnIGJjsynuPsZv6l9WLXrl1qqJBCinHh6GdIgVpWFkkOodHh/HIvkZiZnomx77yLw+VPYMnE+kjcEYKISBH4NiuSfecj6PM5ODk7ELEvTZVCzlXBH344RjSMj7Fp03Y1ZMVI8bTcML/oO0ZtQF97tTTIyspQ1ql9+45g9mxXrF27TTqdaOkoDgthSlWW1cOHD8p1HGfijNRzy7GEtN8B+/zrkeB+wnGklCBLWywbP6M08Z/pajlbtjmy0fuBw2J8Dle/YRtkVpIj5+cGxvlGLWUrZJWZ6vDH78Jca1ibYOIvNaWBXyeaWH1lTaNVvSzBWH60vLJsSbwY59JmtaNl9xq4r8Y92JpHe3STevKoLRBPCCkI42QfQovGW2+3kHoejxdeGCYKXU9RHtgj23H40Fy88+53QjQOYf9+P7W6EoeeSSr5PQb+fXDiD0kjtf0nnnhCCfy8rjP5gatd3H///UqGDhjQD6NHvyAythy2bPFUnU/FirMRFbUVq5atR0LXeKx/bhOC06KgtV+ChA0MTihqpfRj3Z5bDjzzjtRzDfdtOIUZPyVg+gyrENpRitQ6g25J69atlzSflI5tGmrWyIZZyKlrcGUckI5w9b7DsO6045T9FPo91U8RyhRzCp4P+5/URgdpLArUlX6Xbbtst8uWuwjWNQW/E9Vg+fZ+uG6tD9vDnyC+Lf2ODFxO9MkJxaNwUe5aG005eFXq6Sk1glg4ns0Jx5tqJnguGcyR/YyM+sJbXJCSUhl//dVM5K23EDAug2lXRi5yGvrEU8HW1+vmOQ4P04gwcuQILFmyVE20JBnkiMXNNw8SUmpT93Bkt1OnTrjxxhuVIp4X1hwrvpn4JXbEJCLZ2gyLBn+EmwNrwec9P0RUiVBGCrrT0Oe+OJNgSosSE8lPPvlEGzVqlBqSooXxyy+/VJY/rjvM4T+ucMGhbwpGst8XXnhBWfhodeQwF+PXMUD45MmT1VAhHcNvuukmpfWyg6NFkv5gZYFLObRdGGiNYQGyvnHlGa4LardbpdJlqkx+9+0PcTymAqpVbyvE7RjCww8hNnafVBxaGPcoEzHzacKECUrLv1RgbDYuDff0089Io8iSNPojIYGaEceSOcTF4dDcuEU86hqSgvJdNyP7+jlIrLYBJpsrtODTyK67GVmWc5OICgTb6jzZ6H6Vvytm4aASSPJ4UDYG6r3Qwn4hSF7Ju0bLRiXtRdmKwPVWP3xjj0bWvueQmd0KO3ZulA7eHX36lO0wLOuIHiif1mVagDavX4luQ8Kwwof2XxteiXoFKXm1X80CP9Foqwi57JMZiRu8s3F0ewK+/sqCwEAftB9aE/tF4G0KOo7ruDzlPD+4bspBdAU7pk4zSV2Lxl133Yo77mBvbeBSgJY8rvxDRYH+4pSPI0aMwIG9B1C3Zl2cPH0K2/fsxb333YPataqqToUWWlr3iguOyFDZ5OSsqKhcZadXj14ICQtF/Cm6RFjw2+Tv8cH0b3HXZ/dgd8h2fOf1E6zSeVaxRGL29gXItlox8oGReOGll9C1axe16s/XX3+tfN7pz6u/h64Rnq7++N/LvTEv5i28MG0DUj+SxqX3TWxnP8nGkW8ORpXGFZQjehzi/k22Q7I9LFtp5MR/DJ5nIlDxjY+R+HsHZNlsolObkJXpAotbNjxn3YzTdURhMHA+RIZ6cQRO+YKw8uaBJu1Rc0cVueY5ayBuEOXdYk4XUtgJZ84MlH7cJkqVu/AWX2nrGRgy5GYhgUUrgReLnbt2YtuGbdh/eB/+qrYYSa1SEOQehR3WwzgcvA1IzsYNY2/AbbVvQ6t2rRSPuBz+5yUmkkKSNGrEXGOYQ8wMBUG/GmczKM+zU+QwM8/py4+x09RZN4e3yNYJdqgklNznh5fEpFoYLpZIUnPgZBt2ClwVpbTp0pfho8AneeYEC3YYJNQdOnRQmsI777yj4vqRnNNKyzh1xSmQsgDL6bPPPpXO7nNJl6uaPenh4Y39+/m9DCRJQknmlr9/F6tp6NDZSPr+ZmS5FrKklnQULrO94WdqCXOIB840WwyrWwln0h2XjRMgGdazOJ0Vh7QZF5NWSw6bFXt014xWWZUxRzpdl0wLps/qI/nUXkgftUyz/Lbj6NFjyqpEf8AuXTpK3a3ouLd4oLbJekFXD8YppNLANjVkyBC8/+770ilkoXOtzohz4djfRSBRtu/MGHm7Px7XQvH5a0kY90MsXn31NjzyCNdXM3CpwCFgDhMvXbIUn378KWzhNvj84IvKrQLxi+YH294sTJneHV27DREZkzuZqjRISUnF2Heeh73Oz/iiQRZCN4VjeMzduLFvf7Xc2ZK/lsEevQP+fX+AX8xo+CW3gVBPbNy0Uc3Af/PNNxXpZZ1kXE3dAk9r+by589Dj+h74JOoTjDv2HdLjpY3T8O208IxZlEqTJu3CpWjLzqWEJcMb5ZocQ+yuALgIJ3cPtMLSYh3Mz7yDk+2nK1uS3+G68EgMQ1q5/cqn8VqB96lKcNtZH9YcM0xmDS4+GUivswGZvheuqc1oIREr+8D1786wV9+Lo4M/Ojvo+l/GoJxy+NCUgSjG88xnYuy2DQMxc05LXHddAzVyerGr5BUXhw4dUu5AdSvXxZJmS/BV0FdIcElAttOE3DoZdfDWqbfgedITy2Yvw8BBAy9qFLMkKBWRdPy+4nG5LZL0CSNR5ixbWmlpmuZkJPovkjg3b95cBXTWHe55PQU199XKOlcA6PM0ZsyrmDZtgxDcUFitR6Bp6XBxoTXOLPtPy98LV3vQ4SPkLqBcMlwDk2EqFwNr2AlY/eORGXBayN9cJKQuye2AyuVeX2KclI3RRtrIVhJe7zTZpiTwt3viKWsQ2rolIlC02IQ12TiyyxXNm6Si9tk26iLlztWNYpGQEC8NyV3KvL6Ua7jkIZcNhPKlpcWdM3d1MOQPg2JzDXKS0fWb12PxxsVo1rwZZtSYgfHBpSB5VK5JHGkgds7jSbLR2nM3D4fhg1Uf4e/vlmH9lvVq9IBCkRPhDJQdaGVmSB4qjgxqTqWBM/ktnmbE/ZqIDj4anjkYhK37h4uyaUffvr2Uu0NpQD8pusQ0atgEO7dtx3vvj0VEVLgKRUaLBGVMtWpcNnQY1q9bg2rVqyrCSAWmsOH0BTNn4NUdY7Fj9A4kqLHnKxe05VZ87nscevPOfEmRS/RJeOyuh1TPC4nVfxH+J6ojcOZQ2DzTcfy2sbCbi+mCcDGgcZQK/UeyXfy8swLRxOaPqXZ3VHYEJV+fXV6tx51ZSOi3wVmV8YtrjJDwXGUoO7u6yPXpsu0WBT9F5LqrMhiEhoZcNiMPwbkf474ch/Jdo/BQ9QdxVNLoDC7O8c6xd9ArqRfm/TMPbdq2UXM8nFf5olGMCi15xqVwbTKIZClACx6trtu2bVPDPro/KK2I3CeBpE+CLqA5xEWrK30kLmcFvBiQ4NK/tHz53Jh57777Nn76aapoON8gIqIP9u51le1CJufmnw6bVwrMqX7IScl73g43l0XwruUPn5d+wtGBXAOsmBAS5w4LbMc1WDcJW+osQq8kw2fLZGPWk0yukY1Ei66g9LucJtuDsuVHTFnbd8rGe+hj6bDC1BVBtYJxvHR/xbyw1UVK3HBYNVdkwwar1Jlx4/ZixIgxys2Bk9Xo8PzB+x/Ap6o3MpvYsfGIN/6xbUJc3+9zzbwlBePJM0u7y0YfUspDGv05ZMhznGwk3+ht98ao06MQmh2KDHsGUk6mIOdEDvYs3YMjy46gY6uOePudt+HhWfCKJQbyBwOAU6jacmxYt3Y9Ro26FxGRO+HqHozFizOwb98BtSZ0wskE+Pj6YfPOjRh+ZwgCfXKwes0BrFrni5tuulWIfcHKWn7IyMjCiy+MxtSpk/DFlwMwZ84mIbHeiI1NUrM36dvIkRESxzffGAM/H19lLd22fTviYmPQqslJUXJ8MO2fA5iz8TiSE1PgVdULR+49hCPlj5VoNvXlhndsBYQ8+j1iJndGjoMnsPm4eErF90lGVPMjyB41FvHdJyO7gBmxzmDXa5a2nWPKG2ejZHCRtu9N5Vt+U79TaVKbpp7LeUZZKj35vEVzgb803nCRe7dkR6IJXBFsylJXxkvaVsl9H7sdQXo+xMhid0WFGffDddrNyG67BMfufxVWc9Hf7ZrpA7d0f6QFcdinbBBsDUbbrLZITkjGiUUx2O+2HznRkmYaAorvxVFs1BLZtkxzR4gKTq5hQ04YhpgzsbeYKwZVkfu3CTHzdIkTAhcibfkm+euKvxcehotHTWlDx0SGj8Tp07Fq/kKVKpVly53Ywr6fo4rdu3cvsxCGOj7/8HNEdIvAg3Xuhm3oT0BiIDLH3wKv0DTU3F4H9f+sj7pedSWNLmoFNU6+zAuSSVo2OdrAkVbykYImFZcUBpEsAvTd5PAlh6Lpj0SHV/oysRLRkqQP219r4Ix8kmEVlmb8eBVq5rPPPlP+r/SndHOrImT6B7mSUyzPIXLoXKR/dwuS3M4g8kR9xDdaguzTHFfWQeen5SJUTYgcnIXkcc8j1bvgSTyRdi9syq6IMA8uaK0h4RSwbSvQvrUr0t2C8JewpMWaB6abMkTbtKGyCIKqook2tKSitgjbYyLGx2ueWGmPy/Xd2iIb/duplNUAWnepiaHV7sXqpVtQYWg0Pg38AmcsCbnEkSSTMbJJIPMQu745ERgnf0NEy9WxLjsaw0Sw73Y99z1hdh+8JKTzAdczWLigA36dFI1ataoplwZqml6eXpgydxJCr68Jj7XdEHvKDZNsi7DzjVsdTygh+I1/y8ZwSVyGOtd7JLfX4m9nQkDXy+9k4+QkCnaRKY20RkhekgyPTBsCfvZC94pD8OJrxXAsNaCwaeMmPPrYI3Af6oLMgTbYXW1o6H4Yj6c2xq+f1sNzL4xRE6vYlvr16YdDp/fg0C0TsLFiDoKFPDy4vwpOzz2DA0f6oX3HVmgtJDA4+Pzhs6nTpmHSpMkIDyuPSpWO4ejRmSKLApGcnIrevVORmiqkwNVLlJXG0DQGibdJm7VCzeY2W7D2SCZ+CIzCXr94mGx2UXSysdKHpqKrRrSfRfCBxrD0no3TO89FACA/Ce2zAllf3YEzkftyDxYBr1MVEfLM10ie1A1nHO7ewUE2ZOyuhPSQksXMHCbkZSKHRV2KYfmUMs+2BiFZ6CXT7SVKp4eKf1iIi5AOuW+QlNlUFw5BnA+GOHOdcov8yEF232mwWkoWD1NHc5svZmbWwjyzFfd4bpbU5eNPWAjCJ4Sj7a9t0a1vTxzauQS2rosxvk8CTiuBVPa4IycK35nTz61yo5mxQuRyPyGGpy1F56m/3QOLc8qjiXueeiPP2bG1Jo4fT1StpHmLmnD3cBXymC3Kog3ZQvYbNmyg3Pc4UZaLNZTlAguxJxLwxS+jsfeR5fjRsh2mFDPaz2yHBpkNYN5uxpgxY+DtVXaLsXNElaOpnBhNo0dRuOaJJJk3ndypjdNaQHMvfRXpVE7/TQ778Levr68iiRyC5pAP9zn0zFlWJXGAv9ZASyrDjTAYOydFEQzTdO+99+DPP2dJ/t0pjecLOXq+9cringOvcvFIPxEEW0ZBFes43F0WwuWxz5A2Ym2uO2YBCJQG3s8mmnlMDvy2x2NYx2yYvIo/FJNlD8LjX5pw+IF0HPnTjO0fWPH1M0Go6R6KP2Z3x/YdJ1GnWhK8XzqF11PWIGelVPNBjpsLhQVf54TjXtVp2PGiCPfX6NN4gX+NCf+LfxI91/fDqrUr0bJdKzRv3Vz5xu7buw/dO3SXPG6Ow0eBkfunYdeIZ6CZStnUKKM56YFEkTyfhHi+bLRIcmlJVmf2B7yOskd/TQ5TaYF7kjcymyaj89aOaLitMR596tF8ZwwaOB8cwmZYM64pP/zO4Thx8oRaGvVMUhLsdg13DLtNjWR8/dXXSomIfSwWk0Mm565RXxPoKErTN5oF1Swp0mEBS+f7wHqsDm57YbV6PuXWR5+MR02XxejU6zCqtz0Ki4UaTmlFMu/NDepFxc503nPOaU426USnZkfhXZckbJFOOsdh1XOxu6GG5o6moqgNsHnjercYeMo5XVryaRulPdDYv0qFryoZCSkumNKgOUNgu+czJMUEqfd6iNIU8fAkHH33dtiKQaLC13aH9s5TSDzphfB6MfBotxbH+36LDJ/SDYM3zQnBr9K3VFP+zaUtH5FbQjTtkqMekq/O5aNpbnjPGoinXa+g0EE7ZKPM4cgrV5G0W1Cjjx+8WpiRbRaFxcWMNLtV6bN+8jUtpO68IHWrknxDbi3ODS6XI+T1L2sInpI6s91p2cOSoK4tEPHmDJw0cVimZPl/i7TBn53lt90T3aUc5juIqIdmwilJsJ8jGsHq1S/j1Vc3oH//vioCA0coR44cWaarX5F20WXOmpWJ8MhIrF6xEjVq10bnLl0cV5Q9KKM4+ZduV5zHQS5AH35aNEkaOWLJeS3kBlyZjCOxNNpdc0SS/mf8WM5A5JAOSaGBssGsWTNF+3hBOrdTQiT9YbNR+2Jgdf7lut4lm7bp55cJt5sfQPwN30NjDLmC/GdoAGR4kFauqC9KwQCbD+4R7TvS7TjMrJlnydeFnda4ccDw4cKjHD3dihXA228DL70kHUk48MLzJrhcH4If2icga7MICa4zXhxwdKk4M8id0DumO25aOAgJpxNga2vD6JacVn7xsMg/F/mXlemY9CBV3mwyq+M2q00JJPrpcTlP/qWMnbh9IpL+SFLDMV/WHocZnSvBmhSKGvUOo0vrVHz0IWOa/XeVqZKCeVzQTEkOL02aPAknYk7A38sfO7bsQJXqVZAcl4Jdhw6icvWaKq/t9kyUKxeBo8Io69WpqCa/+fomoUGDx6WDOt8ClS4d3Wc5kZjuclp0BpPoB5zVr6GZtI1nJRnNXS9+qHKrKEv3Sae8VkguV+fylndOz4lCV/f9jisKxnYhoX3MmTioyOSlhZuQLtccb2S4plwi2lp8dJY8m+8aLyViV0TJJATk3Axh+c19NkAls3S5VRyYsUqe3cpp5KMweAjprGzzR3VRVAbE3oMusfcKsbvQIkgr5l2V7sIC/1xXLWdY5J1DssrhLnMWalrS8ac1AI+6nkZG3tXX+HkiKu6WfuBbkATSMbuUkPQ8IHXnC/fcJXYvPczoJOR8rjkbbuY0xFuD8ZLdBT+6JCLJsbSxSUjmFGsoBrieREpKXyF3DwrhSsXgwf3VsHb12tWRnpkOLVtD7169z04ovhgwNCKjq9DHkSNZNHRdSTF49djaJJ2MY3xVE0myZ1oWOcOaQpzCmOZZmpppZjZQ9qAj/7x5c/Hxx99j8+a+cHOtg+SUz+UMLSgMiv2ObM1lKz7IxzxaPATbxCnIqJ7rKH0eaCDg8DSjEhXSRivAH/2FzPYRltdRpJsZCZj+m4buNwjFLZTjmjB6XxW8dYt0kDVll6O65+J7nw8Rml7veyF0TSiaDGwCvxv8FFGY6zMXsQX5TjojWTbGimc4pLLQcY4CrVe1xt3Jd6F71xuQkkYHcTelKf4w4QdFcBh9gEMulatURs1a/MBzoLbZ4/U+WP3lO8hJOoJGjRiwcw1uvLG/8q3hMAf9f0q7ws9/GRwNYXvhZCvmv/Nw0eLFi7Fly1YVDaB69eqqvHbt2odatXaiY0ezXJ+7uEN+yLa743G7H2KlMg6QjreN/C1HwlbIpIKSwCbPfzOnPN63JCMxnzrtbwvE90JQ+hVBVhNtvuht98YKJ1eQvHARcnqDbHPkXbYySn9ZwiKErIXVD+UzGsFdCE4Paxhu8l4DT69NiLEF4XYhH4uK0+4vgAtuzwnGXVJ2HSwZwmfyIV9CBJdqnhgnbfhnITbWfJbPzQ8WIT6vxryKIfFDkGHOELpacPfNaycHTcYejz2OI2aYLGm43XMzurmJcHFYos+DKCuTNG98Ken6m6MyomSYpB5+klMOD7pIWTsIGKQe/SbfwIGSnfId7ST9TwuZjS6G7+IBuW+CvDtZ0hfFoX9J1155h7s8u7r8rW/zQzmlPNmUG/xmOTZS0rJZ6lEDaxD6WSMxxfUYdjjeFWT3wFxrOBpLfgihQbykJ1QUJJMlEenyjgeFQI4vpA1VlTq/hc9K7Ymff+0til0E+vW7ET+M/wFbGm/BPts+eE7wxOD2g3HTgNxRvNLi+++/V1yGsbrL0sJZ1jB8JA2UCWx2G/ac3In3x4zH8YOMyL8X+/bR74pDootk04e+qYUTrEZkgvz7o2yMPnxAtoHqmL+LiLzJQ5F8/ayilXWHYn8eKIsZ+qe3bBzOFe2f4Un6ilD6SoSSlwgO51tEmcL27UC//p7oIkJvXbZo00w+k7ReNvYPt4tcbAMMT7wdrdM74tipo1jy6xK4p7jj0cdzh39JAv7Y9AeqNK0CPy8/fF/1aywwr4VrDOMOafA6XAvh827BmfmtEb/XFcjYCLOptTzYTzYNdtdsmL3TEFo1ET6VTsIUcYqtTjQlD9hOhCNuexRSjgfCnOEpmS6PNEk6zZ/CajPD7pEFP/+OCPbyxR13HEPbth6wWk2YOXMmBgwYoHx6uXwiya5zY2eTpo/NppXSIX54CAdun4lTq8oJ2QFq17bivfdiRSHbpWb80mrJdfZr1jyfhBooHjiTm+F2qPScGyHjAADlHElEQVQOGDAIvr7pSEj4TE2G6d7dC9dd5wWblKsUkXQgh4Rcnh8ea7s1BB/mhCJSOtN73E6igqV0Q6+lgnSyy23BeFXa0gZpP2ek4YnqhAdzIvGq+0FekHtdIViXE4HPhJAtcz2FTGmPZrknWJ5xh3zXvW4n4C37yfLcldZQ1V5rCBkIEdLhLlfm6o0mbBVS+pWQuFRpAKFyPYcvb5Y20tjlNHzNWYoQ8Xp3J7LFQcl58u6lQjL2mJNRWchA27jhiE5voiKDucpzmfp4eeYpeZbJcgbR4R8j2O0AglySkHrsDdgyGgjBzUBmTpS0t1xlylWIo0mI3QF5Z6rIFYsSRheCXzoxeCKmBXJm3zm8EPMCWqa1RJZ8g1VSwCiQnpJG5+fkSP5wtrGX5Ns6n2WYIOlyM9nhK+dukLrQT8h3eSE+7kKeTiXdgN2xXGsy1/JJh4WwnDAh/P7y9KLLh+A9hF1zgYf7AVSqdD9cSSSLhO4zcw4pUlfelfyaKGnLkTR7yvlyQvzaS/neJspHdUuqCjIxMCccW+UbV8h+NTUcXUpImifKt94h+VHY97rKdXXsPvif1KUeQiC9pcwTpb69JPXiE7eCQkKZcZvk5VdCIhNj3sL2nX7Sz6Vj+PC7RJ4KeRa5GBcbh/tH3K9c5DjPgBPaSjrxhjKa7mOUFZxlTXe8Kx0GkTRQ5nj99Vexbt1dQmDel71lsq1Vx3WEVDoD26svwKXJZmQne8M6OgzpS76XZs8JNQuluQ6B39A1yPhmKMweaRiZXQH1pYP4Q66YVuRwjgkfWaPROyUVK/7IwfU93JEYZMU6uxteEwHF2Xv+dm+sEQFXg07tDtAnbcVi0WZ7R+HNwNMi7i7URk2xJlSb5452ezvjznbPo3WHFsqaNHPGTFSsXAVPPPm4dP65lj1axid+/wPCrp+A5xMbIanXj0i5QKGnwORSHjRJljQeEsf3uVgx4/2R1NFBidGbh8LPryI+/TQO1aptwocffo0ePXqqBQQ4QYz46aef1FJaXHWKf7lGPpcupFVfs/LLM5F05gz++muRWh0qMrIiGjZsrGLD0prGOKf33HOP0pQNlA7sKA4fPoY1a2bJ3/dRo0Yy7r7bcbKkkA5woTUc75ls2CQ1N1lK0A8uqmZEmDMQLRK7mhC1RtI2OglZ87qYjvoiwJ4jvxH/mOMvIyGxv7SbM9i2bSvOnElSeVO1ymE8/MgcqWfnyMkEISF30lKkD81q7rjPGoDPhDi45LGYnTjxpjyrr3TMGdiwYaMaIqxQgesUuykf+MjIaElT/sSPMMl7mN5cVwPSWJOK2MEusDR13y5Eyqa0v1yQsNHlxGKyqGcSVPJ0twg1sib/SIjoa0tYpHwtUs5R0U/Cx4/LhOUiW8ja0SNjkZ7eUO47946LB900+Dznbp9LAdL14lX4+3OpsVzYhMDt3/8rsrPLyflz8tNu90DVynfDy2el4wjJUigOHvxOZE5luAjJrFrxIZg89igy7Sr3HpNyjhVC7S9HqgqRlxJw3FkUzDhs9cObUi++ludqTum4GFSS9KyVduOZMggL/x4sdeuYkp9cTEIHFx6g3Ge4Py79XFLQB5HD4xw1okzmgi5XCwwiaaDMsX37FnTo8Bzi4zndmf6StAxw0+Bb5STc3h6NeO89cMnwhPefXZA9KwgZcY/I+dwZ4C7YAu8RDyPpwyUIdXfB2qxoVBQCuNzuhY7SEVqdhHH+MKNHYhiqjU/D4DpZcPXJpjFFLQu3KicAj5rSkWbNRkt7GAaIgKphSkWohwtWLLJjTNcsJDbP83z6y3OJRSaPM6EJWim35v60BJowPSoAvilR+OHHtmjevKESCvQZmT9/ISoK+QoI9lVDmwxg2717F+zbVx1zZv+fvasAkKJ+28/2dffBwdHdDZKClIIgYSBiK9iC9VdQsVFRkA8RFBUDUEoJ6W4ECenmqOu+zfneZ24XDiQOOOCAeXS43dmZ2dmZ37zv8+avLQ4eMCM7l65PVobyeyk8WHXEPkP0NtFeZyuHcym8+bJQeTI3ldiEQN9klCzTHC6nDvXq2fDww1swVgTcpn/2wScyD7a0bFStVF3tV8gZlNjnkLNRsSBNw/XDtm070L//C/jqq8WoWtUdDrwADjiC8ZbLD78ZUpFbwCAqCIN8Xk+UcRudF5qlxCN0/27ohRRUrhwNX1+ONRpuVwdWawSW/uWDMR9nY8jgd+FT/i5MmvizSsD27z8k420mZs3ejaWzfPHN5yMRW+chdT8aNoPEIOvR+Ta0bH0EQVEfU+uon3mw2h6ON2XdfCEKHoLj5fTDp64APGDzxsqlfli56m5MmTJFxn/f/0z3SDL4zDP98cyAjjCajHKuzOs+kxiSxKWkpKhz1TP/i5MFMN+NxIHTUzJl6krBAoZFixapUwXz+0hA+D3s+ZmWmoaEpAQ843gGpW3xeLXO/xAcHggfIUgxthg5W5NKzAtCp+ZfXkv1LCT3LCJ+PhLLeajPlmHclusNMn5jYj6Al9qZg9flqKxj3s+VIckRippiSB09Rz7opaBtXiVMUMJwePNHmLtwBbp06aR2MfGAY4Gz9jHy07NnT7XLC6dFZBueC4G9XznNKaN3nCq1qFrxXA9oRFJDkWP9+tV4+umTWLfuLnlHAnl6YJlJ6L4cDK/Os2F+8Bcc3RUMR/p0mFwV4cprIiRRlIJZgdOWB4NpCgI//BYn+onlvVM+YMoeW3ZRLtAQtOlQ2uqNzr5mRJsykZ5pxHy9BX87Mim58h1+z4qAtnjDX45M2/6k/JukfnAOsC0Q41ycHbIgNsmyXhZy4nNM2Sb2Ocp0NaG+oT5Gj52Gdwd/jC2pmxE7MBZ+Zf2we9puvBb3Gm677Ta1Yf17732IahUq45+ta/FP7wQYtryKlsdvh85ED4hFrNpDWL/lIDav3S9nTILJfqSb4B1ngFdDOzJPbkOFkGC0u/cR6CJFEIeeRFLuAeQGJiJoqQH7fzmGAc89g61btiPHmofMMlnY/m82jGWPo44tFrH62qhUpaIantbm3S4+4JSoubmPC1GxyThwrzwH3nQEYahBxngBpd05pxNKZJSEMyMbDxr9USXEipDAibJNFo7s8cMPv96L518cjZkzp+GFFwaKok7H0qXd5P4vF8G/XaUfTsWIXBnNot7V/ocmPo3nIQbnhRKJ2X82xDdjrOjZ5zH07tnd/UG+wmW4788/Z6FmzfXIyDiJJbOzERXdBH7hccjJYQ/eFLRqWVuU6hohVqvg8l6FGa5wTLabsd6ahjSHF7L1LjgtmTB6s0Mra87z0fJIOCp92gb/e+FzxMblFyPQoHvnnXdUTxE9kg899BAcDqcQWrsQ9k1gv+bU1DtFXDBJOf9IbOLMtm+swuckEpzRjLmrDDkOHjxY7Q98112UbRQzF1aHCi3YcxqB+Z4+7j9r1iw0a9oYYSGRUJz5x2N5TraQoJfK9kBZ2T1Utjfr7Cid1QgNjr0CoxgJ+TXOp/Ffz+GNg/zrRLLpRGDgfCHTC2X5S+7TxY2q8+GYMwB1dQ4cKwyRXCQL5394Shb6PwQhrkD8lfwQrFtisPafINx3X5dztvtjsQmnFTWZeJ8VtG97J0oJKTSa8o0T3mM6EUgw33rrLTXsTWOEYevCzK1/I0AjkhqKGAqGDfsMGzbci19/PT2NDB+piB4Lkf3508iM3Ynq9jB0ggURQgAXDlew9VEnDvjlIOxINZh3V4bLJxvJDearTYFPYZQOhofNcHpZRczqMM5WAv2YvH9GSEuPQc5YfHLysIxuedtTlsIWkE+ThXnmnFyEo5yLRwdQztFIphOQPRo5Y6QHlN+TgLBWEbD8ZkJQ5yBkx2TjkPkQXEkuRH4QhSdKPY6y/uURVyoIWa4vML51Gnak5+HgwgMIPxaObvu6ITI8Um1qe2jfMdTucAiT7/8L646Uhf/Su5G5eipyBsjJcXrIZkCnKZ3Qy7cXdh/YjQoVKqghZ4ZEPIUwnKGIHhmGRxo1aoSmTdko8r+gsvRM8+gJqWm4cjC/adbM2UhPSYOXxUsNpTKP2CnX2GQyCymxq54xCt2wsHCcOHFS9jmBvg+OwN+GRCxX9EilV8YejX5HhsJkMGLHzh04cOAgDHoFJaNjoa9eF9uPyxjbtBux/rVQpmIt1K1bR50u8Zeff0SZeDtm1/8X3wVNw/8WD0TI9jCExYWqifts1/HLL5OQmbERJSsEIqxDN4RWWYJZvrPwB/JgFRJjdoRgJHMXTxVfnB9Oqy+Sjr2EfzZEYunGoxgyZMipWTUuB+npGZi/eCZmHV6CpiF9kS1yoWEzb5Qpa4BcRmRn6TBmFPDpaAfCmm2DM/oIrM2WY1BIFA7M3iIG3Zgzws/0GP32229qigevO0PIFwLPfeLEiadSP/ie0wJzznE2cuYxLgw+Sy6Eh38thGiJ+p6NfJxCWLfIdT2Z3QDlkh6StQq2uw7iHd036m+w+2egniMAg4UAlZD7b/aiBX0aLpcPbDbmW5/+bRRUDnsUjh1/WYhzOXmOr9xbej2hKCb4+q5HXNwzct3/2yPzYrAJyX5BSOQoFvucqpI/Ew0coegnn1WTa8cSpN8TDfg9MBtJ3lZ4ibB//uTzKL1Q6HtqEHr17n3eXoocVzZbjjxLGzDxl/oIfXIjwh4eg0f2HIJ9byUsWlYBc+fOVqc+5tz1HgPkZoNGJDUUKbKzs/DBBx9h69aOmD6dDx8Fqh7GIW/D0ecnPJwXiKHIhNPogl1Gkk5vxI+T9XDcHoOvg0/ghCtX3cXsNOJTJRSdvNPwZ54Fz9uz4fpDhDe75IgMHZ5XGc9ZRMieR1AknjTgz/kB8GsVggnBaZily4DjHALWP9MbNbca0NhqQcLvuWjT0oz773WJ0Ge4UM4RfshR/EU4mUSZK8hJycUv4zOxZ78BJStZsNuZh70OPXYLbw363ITUozakz7PB3pceUAMqs3LcUQVZ/6uIjUv24cn+TyAnLw8Jh45g5aYVOBp/FP/6/Qv9fXo1h4pOIL1FXjvk4oTJ4jGAOWPNevlMLkGVcH8E7yiFhtU64N2h79wQydi3Eth/9r0h72NPgxWY1XoXnEdiYK24BUEGFxY6w1DVwApnD2mnOD0tUpkPl6J4YbUtCruENPjmlUWblE+FBE0VEtRR7VPnAT18JEueFiOcjeqHH35QSQ7n2KWSy8uxomrDsjA0m4xqZi8krOyPvft3oUGDBmoVKMOo+YVxe1QvnLfFjPiSldCq5S5Exg3ht6jHvijSo/F/I5rAEXwHnulPS+vcoPpgT18SOb5mS7aLTepAT+D27dswY+ZcHE++D946zijiwqRJRixdapTf695QMGHCXrn+89W8XrZJORsMJ7J3Kwsg2A+P4WQ+P+dSax4iWtDAujiB9CCfSMbGvikkhFV/Osy3R+IFkUFbmaOqF2NYMcNPSBPJpFPW8wwqOH2xXJ+HrMTHceLk03IOhQvL0oPJ45w+0xsDOsUBXbaMMXk2YMk/e0V0gq/fRjGOXxYi6ekjqYMr0wfO/YHyPPnIfk7oyttgKsNip9POBqvLjHsdkZjqLg4ypYbBf8a9cEYdRVabP9W54L+xlkXP1N7YuLMDfvrpeyGspdGr171IOn4M+w8eQHypUqhRu6acw/m9hcwn55SnbMvDTgz0WOvNLkRFxuDowaMICglFjx495fz1hSJWNzo0IqmhyDFp0q8YP74SZs/2JBQC3j4KogYPw/4ag2CsbkRcrA+1CvbpWJV6ZkJ0pNULX873R/PaiXjnHZInP6x6WYe/l2RCmJmKePhiPGzwNTqR6zBihzMEKS4dygjZK2E6gaQUBRs2iOXZEAj0B/xMFuRU98M/+lCE6GyIM55EDSF63mqrjdND+uefRaaJXu5+OiKngqOe+uTff4FZs4A77xRCVyV/HbF7BzB9KkTZizyU/Q1yLt99r6CtvPcPLYEVy1tDccTAUCIYGd56bJi9Hm0eboOxVcdirYnT6JwD8j1+k/zhVcOIkvscqJ/bEQkJ2cjOy0XderVx4MB+tQE2w3Vaj9TihWXzluFT70/wV7UN8NpTEWn1FuNJW2n8n5kzO11MhPogKytSyGM3IYMlUbZsGOrXryd/y50ijWeDpJLes9GjR6vh3E8++UTNwSNIxNat24x58+bC19eEGjVqqOE1dhhgARUFP/vTeTxvu/YcxqJJL+GR/vNgDKQiJ6HyGGxe8l2RSJHny2p1wsfHBD8/fu6Dgwe7Y9EiE3btShbC5ULlihXg45WBTJMBh9NS4B/rh6DQILXoi31MYTcgY7sfLFa7kMst6sNEYscGx1QzJLhxcaVUr/maNevFSI3G6lUdMXsO65XPjQ/eS5DfZ0OG+RD2716JOxrdgTp1z5x9iwVy/N0vvPCC2l6FhLpOnToX9VIWDgrM1gToXVYo8nsiYsYgMGYObNaScAlpNIqxyCkS1R6SNByF8Ci5VbFn91T5+fkklRMhuuR1wYKVGxvs7XlYrokDVgu7eBiESNhgtCciLOlHhJ78MT+qw2EkQ9beOhKmiDMbrSty1ezbZf3fx9XrpBh8YDPHIiPDhbySvgiomw0//xQY9KnIcvrjVReLbdJg18n9SI6B4psJl1c6zDJ+f7DVRtjiKjiecgd692aXkMsDjS8Wx/w15y816vPZ55+phtmtiJuGSNJCWL9+vVoxSwuSP2bx4sWqBan1kbyWUEQ4j8PPE2pg/kJOpVIQLniHTYXp5w+Q0XYDRlhLY4A+F1/Iwz5crPQDhnRUcgZjUZ4O6xekoEo1oIw62403nhbh839qEw/38GOIl7MosJ+k04wSL/yErPZTkdbxZ3xiL4eXTWdOcTVmjMgpEVRiPIIFkHrRx8yX52jmQp1LPcJFDE1UFsJ6xx1slJ5PFun0E32Gb78F3ntPzuisebm3bwe2iC7syVC6G6NGAZRT3uHeGOUIwkf6HCTKb1R1Monq47J4ZrWizmAkUM7F4mNAy5RgVF/pgDO9JxKOpuOJJx+/aPL2rQq22KAAL06h+RlTZmJ52DgsaLIegaI0h4nxUkf1rlxIfBqRnNxD5JZBCN9DalEWfxKLPkh8SHRY7c1ensyvOhusGmWKAz2ivBbnC6MxX3D+/PnqTDn0zK1bt04NuzF/l97CRx55EsM/fwIP9A3F2w0OYpFlPWLFUGv/hROB+4HV6yth0KtvICQkWFUgGzZsFKOqlJDApXIfdiJBVwGLS5dCTIMw/Oz/K0yi1Gu6/BADuwxzHeyKHqzD3aezI8mYjEbZjVH7WHOELLkTWWtrIDNPUfOF+aBYLPTouHDkiBFTp3Lig/zfcDZ8Q3MQ9eHHMPnase+RtxE04jW82ikYlkmByLXnnZHewdnOOO0rU0G4niS88J7GC0EnCjIP8b4D4Sy1DkvFqF0lMivbVh/d9n+EMFuMEEQPORQypc+W+/iUyKUsISVT5J4Vd+JY8Pm60Dg+E4rOiKC0mbDk7VUJJI9jcGbKulnQM5/dfVjmSdprx8Bc5XSrIWeWL1xrA2E6mgirf0VkhtyJA/t2YvdJA1wluqNtm9bq+E1Nz0a9qOP4Z9t0OEIS1ZSeShVKIS5mloyJZPV0Vy6vikOH68Jo6og777pbxtaVeQr//ONP9RnK6pOFndt2otXhVrj37nth9rr5PZBn46b2SDKJmblib7zxhnuNhmsB5of9/PsPIjTL4Z0xVZHyb6gQIh9RC0ycHiwqpC7iBqfgwBChh6JUXrPH4lFRKFEiSNjCwyaCfeUiF8pX9MLRUoF43JWLLadCHG6QSAqv1DUDwnr9haRJ7WB8/Fu4vn4EuxwRKGM8s5k5CSCJYWwhu+xMncpEfeDee90r3CDR/P13YOlSYMQI90qB6HkkJAhx7E3j2oy/V7gw5Gs9/vYz4vhdVjlJUVR0vk6S5RGg/P6XRYgChy0/ImezWN/sNWvSocRUM8KPWGE0l0J4RHnUqdMAr7/+phBXLXx9PjDZnQURHiLJOWJZDcvZH0isCoaDrwVI+oYNGykGh0W+mz1SCy8yt279ARMm7MHzzz+lGsL505E+ps55T/LIGbrOB3rX+N1sS9K4ceP/eKlJMCnkSZqYF8vrNWPGDHXGDBaVPP300+4t872YnBnszXfeRPWn6+LPDn8gY2IyKo00o2S5BihXtiYGD35TJaV9+/ZDZkamGGvpaNCQjVcJuRcKLSN5YNyetnNDjzyXCRNcQXjbmIEj8pAYHRboU8IQsakV/LbUh3IsFo5Uf5zcEgvbjnKwZVrOuKK862bfPEQ/PhWW1CjsHN9KXV+v9mC8/1E9tG373ymq2MuTv5/eUf52K41KORe9wkK8y1VxOhjFMI4o8wTGJTuwZn1TWI7FyyUwwxSQBcUvCxnx2+CK343aRl/0EKOyittD7XL5ivwYKkZDDxjVaRWvPZibWLr04/L9KfIMfSUEO1yuEUuvjAgx/47QrAkwpKYiW98Qh0M+FoLI8cXCJcr1c18zha2NdF6ymOCduwXldnWHnulLBSFDxGkOgtLMBGNM/pSSissA29HS0O2ww5Cmx9hdbWH1qyrGzg61wwQNH47jL774ArNnz1Y96pQDL7/8stoZ48iRo3hv6Ot47+3lCIncK+OZhn1fkQk9cffd7WAyXX7+LsF859l/zIFZ7m1MzWhMnTEVkb6RePSRW7Mtmhba1nDVsHf3XjzSrR+yn0/B5vsPw29qbwR88T/k7C0J02OvI6HaB7DEW/BJYwvucxkRzGpqnQvWXCMenWvBz7VEqLBKuwDa2KLRU6/DmpVOfJuTCLR3IWh9C4T+bziOfPgc3qm+FwP1iSIACxTpCEgkb78d8EwZ7UiKhDPZB6bSx6G3nCXYBMJDVO8H9zkXZFhh3jygV6/8cPfYsUCf+4HNaWF4MyoFaC7S8ewin9GyhMhCryUrxDmrzUuAn48Znzui0deYiDnTjHj6GT8EBobId7fBRx99pIWtrxAUWWPlBvE6kmRdC8yZuxg+iZ+hafNNcEVliHJmpOS/hMqVJQPikC8OHWuAqdvuQWbaHrz11uXLK1ZFewoDPKSTHls2nGfOJDsHMKzNXEGSU/YE5bpzCX/OZsSK50D/QLRs1hK7du3GZyO/RNmycSrRJFF/6aWXxOiaqs4vfPfdffDIIzWE8HaSvel2vwwI+XzFEYaPxbCMdAainjMIVnmWF5qOi2FqU0ljic8+womBg2Bzf0XJrquQ/Gtntc1RR1MGtufGYebeeNRdVBZtjNVRtmIZtGzZ4j9pAWx/tf/AIdSrUwOReWKsBW/Agdxv1Z6MF/YO6oUYud1oBSDKUf51CSlkuEKIiuJE9M4PEWwTyzNAtveT/aoYYIri7AbnJtdOp4/Ik/Xy/fxxV6pqdXKeevd5ERe/J6xe5+Z6PeXn6e93sQTFnomS9oHwifsHxqh8smuzxWHv3kkyHti27MzjK7KPv34R4p2Pwp4UAV2qAwZbtoh4O6xBJaCLdMIYlCIE2whdiAN687nzQW22Uti//xvs2OHCunWr0LVrV3h5WfDLLxPUcUtjkQZBs2bNVBJJMHfxu/HjYbYEYtPfW2UcDxFZzT6bifjpp/vRsWM/Ic0l1PQJ5uheLCTNqmsaXPXq1cO4cePg5/JHUvtDeLvOx3hi0hN4ssyTqFXvdCrXrQaNSGq4qqDH4v9G/h/qNq6Lx5o9hr36/Ll541x++N4VgJbGE1i7xoldW33RpLoVZSr6Y97adEz9SY+UJ4IwvVYa8pwi1EUOf5ZbCU957YBLDL4tm4UMZpmQ3jAQ3zntKGm04WURwsEGzk0hm8v2XI6fyA8xN2rI9Id8cpgrvLF2HYATDrAClOC2HNlcWGy6cCErn4Hq5YG0HDOO+vgh0WZHdcUKfx8bDh/Oz6U8fgCoV9+E2QcDsF7WbzXmwGmSg9LgpXODupyzwjEqnyX7HDehXxUvNIjKhV5+F79fDanzfOV35eYG4ptvwuTYPpg0aaLaV05D0YCeclZPX8sQeG6eDd5eZhlLm7FgwULVq0hix/xFei5sNqvabLpmzRpoUL+euk9+TuPfSE5chuzczWqj7uzMLFiCw7A9ogTS81Jw/NhxWHy8UaZSZTSzmhCqZCJJlF35CuUR5h+OjcuO4/cFO9H/mZfUEDRJJYsCCAr9wzKAGeotzPhiKJhKYsGCBWrF8qeffoovv/xSJZrHjx9XySgVONsXrVq1Gv36Paq+Z2spElYS+IAAf/kdTiGx/yIsbIKQggfleawgSodT2a5Bzar+ePjhI/LcHFHJImd2URWNEDovr+3Qs2ekYsJUeyTGGXKwQ56VJPksGw6EuXzxnsOMh835RUxKii90VtkgOhvpjtJI2Dcee3dmYM+enWoOKDsjsMCG15kdD9hT1eFg8Y9OxoZbIJwHLr0PSu1/CoEpc8knT0NEVEZ0WyTF3yfn6lTn/dc59QhJmghfxxJhu6E4UkKPpfpU/OP0x1GXFx7WZ6OV6RzTwArS0jrLcpfIBBEilEsuA5QkL5EXfsjzrSDnYYbRngqf7M2wWUrA6sUehOoVU0EC6ZPzL8KTvoY9LhKK3YIca3UoZi+eGJQcL9hyo2GLFkudAuhCEMPddOgofNesQ8gPE2FsmgxDt0y4mnnDFHY6l3G3y4Jtcv19RPjFyuuqnGawwDkVFfLyagmxq43vvqso91NRC114D7mc7bHnWH/j1Vcw6OUO6HLPDPmpXkJ8P8a0aeuEF7zq3uo0aFzQ0OLiAQ2uH374CX+vj0HdOg1RslQQXri/Dpo46uC9Xe9jxdIVGPDcgGsqV4obNCKp4aqDQ2bp0qX4atM3uP2BIDQJ/QlVkHZKDitWC3SzLchKzcDcjTosz/bDu19kw24Mw50mO5Yb8nPLWOH4tz0a5c2HVJKXIwbs2V1tFKcR9sMxcB3xgiX7GI4n5OGvjQoe6hoAZ0ULDCUSsWKlA+lyyI4d3Tt5oBhhExWWI9+1zBaMDybkYmdXF1JCWblKVghEKQF4yBmDfcPS8G8JJw61ykKGI0+ErTwW1EH0QrLGwSObf5IlV4cGNUPQdocTscYM0ZIuNG8ux4qCEBvIg5e/aW7uPaKMffD55ytRpkx5PPfcs+esPNVw44HPAMNwMTGlcORIghArb1GIuSoRq1u3rowBC/bs3oHGoX/CK1ZIQcRrCA5cKSRsvRBAdw6Fyxsbjg/EYiETBp2Cqi6jPEd6NbR4iv7Ien/bQngfysSSxPuxXQyXZwc8qYb76amk54VFNlS4TAe4VHAGJHo3+XtYpELlSVLGUDpJ2p2sQjsPmOvJ3MSTJxPlHBLV2T+Y78l1sSVKIDYmVhR9QVLDnEMHvF2bYPI5Dp16ujqYDScREcw2Bja+ledNLDq2M3DDmeMH11I/GI8lwhpaDgdKC5kyRMixLkwSLwTm+Vms+xGd8DGy/erAbmaOjB6BaX/AO2Ar9PXsMHinqa1kejvCsE2fBYfOBZPcD31mGHCyBPxELkRFp6GuyLtnhDCH6zOh6IUyu6uOWXPtps9wHIyAfpN8LuPCER8Ec+mjgBdnxglDTlYNIZQmud4pYqT8g8TEp3Ey6Qk5G8qo/P0VWsNyb3R2GuE66PNy4Pv3OgR/OwkBq5fA9nQMcLsR2V515fpxNh0hlz5ecEZ5wxhC0u5R8zq48oJUIumTsFZtaC+sG4rFCKWTDwx6IYuKHqNdfnjKQGv59DW2yHid6YhAG/NB95orQ7riJTrAC/83shMqVH4SbVo3Pm/xGUEnxuw5c/D1yM/w0eAu8I1Kx5at6UIMo2XsB2LAgP6nyB/D4lOm/Cbj24UlS3zFOMoR3RIuhtE6xJcujdLl4rEo6194+VhwVLcBB7YdwqG5hxDvKqN67atVv7bpM8UNGpHUcM3Ae/HBB0NRqlSUWJHh8jCbULNmI5Qu8x58jYthnx8Lc9oh7EgAlhz0whMvigAuc1wUqAlbXf7YJMI5QDGgnZC2reuzkJkFtMpPhxIY4NwaCP3fmSKY3S1LhKkeEzk3U0jno+3kPfOgHBbY6pqwMjELx0Q2k8xuTvXBVwYzMk4Iu+SEBU4dgv/qDfukNsjK4YwbBgQIQfR5dRQyer2JnPly0AdktScaMlWWaKBFoxD0E0Een27AX1OsaNHBB82iFOGWJzFzJsQSBh57rGChjheWL38cc+fKOdmOCWmIRbdu94k1XOJUiEbDjY/1GzZh/oLFaNu2CcrGfyIE4CgOH/5U9HGAkMD86fYoVRUhOkZjovw1yGdMmiUHsMu6/DAi1zudofK3oCvsTFAxKtYUzJ+3ADqvYHTo0EH1uhUXMETIJsyedA0q8JEjR6JJkyYq0S2MeiEhNDpTEHRwCkI3T4Q+JhOucD+gsawPP9130JXnh7wD5XDQNhwOvRDJAiTn0iGkzGWDyXEcDjFw6ZnkzNHRtg8RGvALnMEiDOS+sJDPlJsFq70GTrqeF5HjLxLBBZfOgKB1vyN85jgoyXL/dCYoIU64mgZBH5EDV1ULDpcX8qO34U+XDk+JceAncklZYYQpQ2Sg7OI0BsFhF4PYO1iEkRAgvRDAbLle6U7Y9KVwotzTyAutCFNKEmKE3OiE8B1kIjfJEseF04DQHRMQk/kudEK8neGBaj9cg0+6+zcWhB72rCgomSbo/XNg9MvPXWSI23VAhOFhOabIXyVAPq9pR4K3E93k929QvZCnwXZGcxQL4s9afylIcgbidTnON+ajCHIF4etd/4f0vzIQFheOu+++273VmaC3mX10V61apYakGQHo06eParzwM3rU2duR08XS087QOKuwDxw9jLyOYujH1oZtoQt1m9RVPfcMgbP/Ko0neuU5Vz7zjLnuVsyJPBuXTCTlJii88CRpDFswZ+Cee+5BmfzyWhWbN29WE7+Z3P3AAw+o1irB7ZmjRGHx9ttvn1pPcO5ehp6GDh1aZIJPI5LFE5xhggrv77//Vh/KhYuXo1y0CSWPvA6DNRETVgJ9RcBVYn6kywv2pmEwxXKGl9NYvRoqkWx7uyjdZBHWa/1E4AoDpWfQA5F1iWJcz9sM3NdS3pNfioHuqBAOQ4MsEaa5yBA22Fo23IDTwjRoUyu4Wv2FjDTOXz1WFo5HFrvkypYJ8Bu8ALn/+1cUSn5upf5LA37tE4cewfvV9wSJI3Xl7beL+sr2h96cB8Vgw4QJOjVsXbt2G6xb1wMHDuxD374PorRYvVcD9PBQcBbm4dbwXzB8y3wr5l+xKKMwSoPtd2bNmo2UxMNoUi0C8Sfegbd1L3Ij4nGywrMyrtrK+M/3cF8t8PliNTI7WfB5Ywjbc+5ssUPFyfDdhX4PfwcVKL2ZrE7lGGWlM3PSigIklb/88otqNLH10KW339FBb7Wi1KNPQl/PCmObJJWIuwzecESEw1j2BJyhQeoc1Na8eLiUS/fAXhz5Hi2XxQvh33+HyE8/V8lblpAPndNt0LqhGE0wHzmMUgMGwGtnwUbjIiNK+MN1jz8ct/nD0DwZutB0mNx53vYdYdD97YRuiALD7rOKDt2wR0Yj4e0hyK1aBaakJES/J8a53Puz4agqBsqzThgCMuEoGwl9rWwYTAWJpAH2vXLt1iRDSTHK60joDHaYqp+AzuISoiznujMYhk9FfmbnwfWoH5yPBsDU8BieFML4rcuMec4ANBfSxyvDO6qTf/Ov0oWhKGZsd1nwr2y9wRGGv+T3bzSflvu+6VEI+uZFZHzcH5XKmPBQv6kICzWg5z1n9WorAKaReHIbaajQcHnkkUfUSACfjf79+6s5l+QKzCHmGH/p+RfVdJOQsNBTY/Jczwn1F42i4mSoXS9cMpG87bbbFN4YMnmGZLgjZwD49ddfVUJ53333YdKkSWq4giX4vXv3VpvfsgIwNTVVzWMgwSSYAM+bSrCBLkMfrCLkcYsCGpG8MbD/4GHMmjwGjzY8jONibHzwwxaEiwKIjw1CkMWOpPS9iGicjWYt8+DvJ4NQpNLWrXocXhQB66E0ZOXmIdcJ7Dyhw121FET6ixKUIcZkfCUpGmVibYiJF0ZJh4TwTKt/KVE6KTD4sn8Q1+kxxRGOsUJa/xIB6NKJ4MwJROTA4Tg+KlF2G5gvCEWw+Zb4FM7vRyKn5VFKyHx8Adz/aDAm+GaLMMyf3k6eKzUn878dWMritVfLo2atJ+XZ4JyLVxdsh8WWLpqwuzaw2R34YdxI1IrJQBXzMvikzEeWb0NkBLVHSmgP2YIK6Uo8Y5eHgiFAhqBJ4uhV6dKli0oqqSg9fScJznxDEkkCTbBClttwPy4kqXQM0CnA2ZQ4vjjlJsPlnvxPGjDML+P3MJTO+YlJXrkPSSqrbTnXOx0IV1IEpbjPm42sI0Z9DZP1MHSNnPD3XQVXRTMs1fbJd7QUUnGXPA+N5bd4CkNodF7cA1oYuLy8ECY6L/rjj5F8//3IZBWxkGP13NxeVoabzYeFSD7zzFlE8kwo/hY46gTB3jUalrKHRMzYoM9hiwpFJcmuA/7QjcyD4cDlzUfteDEYuhYu2OtHwRK1T44v45EeS5GDtiOxsCw7oKbnOF0BcIwLgTEqBfq7s6FzuGDbFwv98GwYj6fCXllI5rMOuHp6wRySgCSnr+oo9dEzxH1uHHaE4n86BzaKLLUpBvjK67b2/Oksh4vsZWGVB3ETn0XqyL7Q7y0H67EAtefHaWTJMgNlyvyI0NDjwj9+P8OZdT7Qi0ivIrshsI8ow98sNmMbqJYt6W0oPDytBs/Oy7wVcdmhbXodWa1HzyOtXZJHttygq5n9y/gZwZYSbNr59ddfo3v37upsAtyGSefDhw9XJ9T/WB4+NoRl7k5hiCSJKAcEhZknx4GgsHOfnirI2CuNlge9nxqKN6hwOIF9mza3Y/6C+Xj1lVeEiNkw/NP38GS1RQhwbAaqmaErI4LGmI6MJWVEYR/Aw21c8DGLAPysNMybjiKxdAj+qOBCpSZJaJwZCt2wRNnPG3hNFLguUyzNALiammEskR8uLIg8pz9a6+1YpRPCKv/1S+6Hk78fQ3yNktjfaAn2YRdid/kgc0kGjq1VEJRaCb06xmLVnO04nmhDSmqWGEohIqiCUbt2TTGcQpGdkwF/40nE+K5We50tmpODHv0/x30PDXB/q4YbAZQ59E5cbBah7JxcDHv/TTxyZ1nZKQ0uky+y/evCoYjyVslL8QFlJ+Uk/1Khbt26VfXY0ONITw69LTT8z4eCstdzLF4nGi705FIvsLKbcpmf07NJZwLbMZFsktxShhOX7o08D+R7qAMsXj5YPOl9GF0HUKN9Q5SvsBwB/ivk/jSA0xoC27YopFvaI8+nqux05cRekd9ikd/ss3EjIkeMgLVsWRwaNgxOIdk6VvhxG/nNpoQElO7fH147dqjrCgtHmTAoDQ3Qx+aKheqEa6MvTMvPXahTWCh6E2xPxcHcTMiqyy7EMQjKMiNcu71gXJEIvc0KJdQLrld8gBAHdM+JMSHjhHAZLVDu9YHyog+cNVLxHauYDSmw0AhXzGjkCEY1nRVp8nqLjPxlehvGyH7JhotPeeiTHIuQj4ciceQDsOacr00PK7x/R4sWy9C+fUlMmzZTDVU/++yzZ4zLc4FjbcWKFaoBw9lpOKlDz4INgC8BnufkQrmatwIumUiKUFAoMCgAeBE5if2oUaPUuVXpPmayNYkkbxDx1FNPqbMtFCSSHTt2VMNFDJFzexJLeg490w5djEjyuynwPKSR4GsKrILgj6NVzXPTULzAe0VlQyvS8+BnZmaqeS38y/vJ+zdo0CuY+GIf/K9ZHqKrixDytolA9oLV7sQfa+xoWx0INPnANcgAw8l8D6PLYsJqhxNbnC6UMxhxuJcvurROR3KGAX8kBqDbk6ko5W4DdCaMYvWasGbj7fh8qAnR4eF4oE8f1eiZM/NPJBw+Ar3Rjjx7lhhSO8WYSVNTN55//nn3/qfBfn70sN92W3Ps27sH8+fNRs+Km1DGawO+2doB9do/i9o1mZCpobiCM6qwyvtcSoJhMRqpzJHygCHkn3/++VQYraB8ulFA2c7lXPL0SsBrSO8j57vmTEz0TNLQp1eH19BDKK8UJKjsH8xj08nBSnW2Lfryy09w//09ERgYLvfmV0RGjsThQx8jI7O1yJ+i+W4PdAxFCBQqVA+pkWsaPmYMwkUP6hmRKyriXACKlxGKnwk6m0tsZjmHCw0/kwG25tFQ+hlh9j4B++/hMP/MRuCnd3IFecHxbhjMEcdEplrgWi2E6aMk6BQXlHA9rN9WgFfrk+hrDMYP5r0w5QTAbBNyaXSohUZiPkBnN8LoFNnM6yB/A355FNmDB8GVboHPxx/g5Muvq98lWyB8eWfkPToK6TtjLuonDgtT4O2tw0sv7caPP3YRIviQ6pSit/1ioNFELzl1z5WmafA5uRhxvRVwyURSLrxCi5NeRrqCORUXQ9T0PH722WeqYqWwYOibuS8MnXDKKz7ctEbj4uLUBHDmxjAkwnJ7hsTpYeRNLQyRLCwKhrZJPCkgOY1YWbEWNRRPcOxw3AwTa56zblD5/J8YIgdFac+ZNRctd25A81JLcTj6JKatc6B7qTBEjxNr+SDzfM4UP5NlqRfnjfhPHCLERFk49XDGBWP6SStCI7NwW9UQZOy/DcdMgzH1z5WYPv13sWp7i2HTSchjITuXFxI//zIRG/98D0N72XGizFt45MXvMOHHCaLQ8luyaCh+mDt3rmoMLF++XA3b0pNBzwXTdKg8KLco1zyyhaFbyjSGdDX8F1Ty7HNJss3caM5IQmXO/HiGxIvKK0lFRqJPI6BgFfn777+v5sBVrFgVXl6BQgKY45xPlnk/PQT6is9DjqUTsujx3qkgkRw3DmFsaHu1QK4W6Qd9ap6QShOc3QPV/ozOTH/otjtgXn5E2GG+jHSVN0P3kZA9ZwBcY71h/outk86EYtTDcU8k9N2zoXdlQ7F6wzFWyOLSo3CZfeF4MgSGx53YWtGFrnIdj9ltCB38OY5+0s99hAuDlM+/7Ek4GqyCYUcVpG0sn//BBVC+PJuQK8IhXJg48Td8/vlwucddMGDAAPXZuxB4X/lsMnJK/cKFjc01XDkuK7RNwUrCRyFLQUCXckFyxrD3iBEj1JvGWRlYkUdQ4JLcUYgwJ8GTk8OQNmdxYNiIFVKehrpXCi1H8sYEyf706dNVoc48W+ZTMaeFFufmf//F0ilTUX/RYuw4dAi2QwfwqOzDGtCjsrBLJZ2NDHz8IAuz0mqbfODs4AvcBfy6KREOG5AuG9AxMPDxFpiX+xS++nYypk35Tba+enjm2RdFiQWiYoU9YkVvRnx8V9Wj/+eff6pefXplmFNMj03BfDUNxQ+rV69WiRDb11DOcaxy0XBhkLAx/M0IFSNVBB0RJJnUE/ysKOD5HjosmOdZcLpIOi1+/PFH1RvK3E7muNGhwSgCpyFl4Q9z9i/XI8sQtvfWrQj5/XfVO2kQPekvxye5LO5wkdBH06uoh+GEGEjpQiCNJtjfjIC58jHAISSbw5x/9GbYS4TD3OQY5hoNeHpNDxzu+DVsKX75B7sIKLPNt61H8FtfIntbPDKef1uth/TA29cJr6ZrkTr3dFFu06YOIY/HxID7UQgL1IjVxcLKJJDUITt37sQPP/ygNtEvqoIxPvNM2aCBwjxfEikalLcaLotIul8Xe1wKkSTJ9fHJn4qEg475E54GvhquH6gM6AFiGJyNkUm8GGp+6eWXUUeMmNoBAch57TWMO3KEnSxwnywMLDHYwOE8UhZmI3LQct2fFi8E9DOgeQsb/t5gwOTlZVGiW18sXr8e9/bqhW7duslWVw8LFy5Uq/1q1KihFhsMHDhQTf4meeYsNlRqbdq0UQlKYcI0Gq4ttm3bpuZXsYCQArOovGi3Euj5o/OARJypT5S7zKkfM2aM2pOPz0BRXVd+F/Pu6fwgQSSpLNibldE1EkYaqoyitWrVSm1YznnH2VCdOoC9N3mvqfo8SpLGA/fzeJ89OZ+s/KUjhJE3fuaS3+YjOqhU//4wCYEtjnD5eMPZOwiGOzKhN2TJj8tfr5iFQM6KhXHiSbgGe8EYmwp7fBj0dRwwmHLVzbKF+n2FcIzIsMDx0HdImdrqvJnApHteJRMRcccGHHvxdVgrb4avSOYcWXzzQqDrOg3ZfzWDj78Ngc+Pw8nBz8MroQx8Os3H8a0xaN/tJAb1z8KYb4aKEZAoY2aaajBQV/NeMG2OIWsSuYI9UpkqxbQT6hJ2LCg4iw3vKQvLLrXQpiB4DC4ca7cqNCKpoViDCoV95ugB79u3r+q9YyiMs2lQeAz/4gscFRJWXci/8euv6XSEx59NgfaNLPNkYbcxmgVzZGkjC23mDC8jmvfvgk9dkbB5B+OD94bK2qsLkmF2PaDQa9eunSrwmBvM1jL0vjKPmHm9Hg8Nw6cUllw0XF/Qk0VPOYtIWOmskchLR0FlSwXPiQr69eunPg8MR5NQMmeSz8LlegTPBp8lKrmNGzeq38McVhpujIBRP5DwsccgCSQ9zQyTnk8ZkpBQBXJavfOBv2G/GL5tW7dGGRLjKVPcnxQPKHIPWBGua2+DPtwKgzXDE+HPB0WNLA57MJx/hkDfJhcm/6OwVS8Fc7WD2OcMQV0hkGmGTATtrQ2vR3/A8cUXbsgd2WYzAqZ3xANeeaiis6GEyxu1dVZsk89eVsxYZEwE7L6oYDJCKDu24nRFeiyi8cbqQZj93nyUKBmHN998UyX5DFGT8NMIYFSUBJGpE9T7bC1I5xBTGy4W3WHK3ZVEQUlQOS44JooykkRjy9P0v7hDI5IabhhQsdC7QAuSxIutpjwP2Sa5z/PnzoVOhHg7URhxQizny3pmSFF1UZRTVnLqbFYPBrcJxdOPp8AZ0gJjt9+BFu26o1LFi+foXA4YQiMJ4aPDhe1T6AlhTo+nMIPC7PXXX8fLL7+sPogUjBSKFJp8zXWah/L6gYUb9JRdScjzVgZJG4szX3nlFbVvH72CNKBIAiijSeQ8Tfg5fSNzT+lBZJ5jURF2egxVL6Ecj3KDf6n4Pa8JEl0SShJNGn0MgTJkeanKnM85c2x/nz0bD1SrhvKjRsGxYwdKcn7W6winXGNdiVgo/wuDEpoEfcpu6K15KnFkFbd9hxDkuS6Y1xyHEiiUbpQeemcubA1LwFSOvSGdQvN0GGuLwwvGk7DaDIh8eSyyf+6G3FSTe/6vfNADGRRsRc6XL6DOAz9giZBPA2cjOgUdttiiEShEMtaoQ1KCFWERfjB4mZGTZUVytgVTZpbFnz9YcUenNnh54MvqXm+99ZbqhWT1f3x8vFoURwNcw/WDRiSvMigsOQcthSMtXVrEF8vp0HDp8CiCYV98gXoykDfLtf5d3peShTMY75KFfciekqX2nTE42C4NSSk5mLk9FIsTqmPEyC9Rs0Z1+fTSYXfKI+Fyyn3Nr3j1gOG01157TSWKLBxi+IT9Vqk8GbpmfhannGNBEbdlURqnn+MY+eqrr1QhScv7ww8/VPND2SKJuTj8rcwl1nD1Qa8G++SS5PB+aSTy0kCixtw0FmeSPNJw4vj2VGmToDGViF56jnXmMvIZIgkj8eRz43m2rzV4HvxudpJgyguJy6WClf2fDx+OWHlub1+xApUnTULGPffg6927sV/I6lA5fqhsU1RgbqOtRWnkVG0Epy4S2w8dwMxNm+BrsSBDrvO/YgytSEqCt9EbT/VqjPtb+6FM7hTorMmwGWNhfCEF+mP5ZNf6XjwsZfbDFhwDQ/MsGLzP7FtpVUz40h6DRYoFyZYUbEbSGb0e2SirM8phQOK9qOlMx9GUFPjpwxFwcBMC6+9BKlohO9sbNiGjEyca8c03s5GSkoSOHTuJzn5DHSeRkWH5BzsLNAhIKCkjWZzL9oEarh9uaiLJMOgmeYiKk0eSvdq4sP0RPUz0QBVVlfqtDAoWehFcIvw/eORhNJg3H5wDginVnDOGopGCrWqoDxZ0sWB7TirsZh/stlkQVcILvj5NheiPRnh4/tR0FwI9ijQOjD7BiDm8HG3j1+Evy+MY/+scPPXkE2dUinrAfZgLdvb8xpzCi61K6P3gfvSGsNEzwxoUklzn6blKwUovLAsFSHCeeeYZ91E0XC1wRhdW+zKtgmEmjUheHjyk7Hzgc/Htt9+qKSvMU2TYm0U4zGksypzJwoDklkSXUQOGw5988kn13l8JNooeWj9rFrzT0uCQ59oYFARHVhZaf/kl4kQfFCl8/bB64MtYFxuLZx5lKeK5wQKjKVOm4v4HmiAqZQciBn4Ew9+nZ7lRTAbYR5WA2fsg7DHhQCUd9JG5MOjdEzmcAycVIz60lsVnlgQc3D8IT/Wfg9VrdqgpOl99NVINRX/z9UhMnf4nBg18BY89/vh/ZOKlgs4i0hJ6sIsbKC9uBcfRTUMkqYA9ViwFAUkarVwOUiqC4gjmVbCKbMeOHaqiYod9DRcG81EuNFA3bfoHK1ctR60GdRH+6lvQLVuKn6xW9A21ID3PhTXZdmyQ8dGsXzDm7UtDnt6M4BIWRJZsBpdSA+07dDw1m8f5wCRva9ZJKGtfxDGrgqZ9TNi6+yXk5Ybh8ccfvWCeDM+fHkmSQpJH5oKx6TMVJccCvZNM8Od7KlOGv9kwl4SG4dVSpUrK79cJKbXI2PZHjRr1UKlSpSKrQtTwX9BrTPLOkCybD99AtvQNAz4zLGKiV55eSA+Y3sFrz7xUtmC62kSeSp9pJizuo9efnmiG14sayfIdv8rz3POnnxD+99/utZcHNkO3Czk98N572GaxYLeM1/JyrToXIj+Q17N9ly7IFl35rRinlfLyuFL9jDMF2Z6Lg6Xhvvy8IJXL6+AIFhJcKgL60CyY/JKg+BrEUKAv0oXdihlfpvdB+wVdsPvwXrVrCw0BPjPUzePGjVMdKdTLXM9UB8rCywUdCBwj1Pk0uK8GKIt5fC6XCo4jGv3FpZKb58IxcbFxcanQQtvXEbyUtNBIJtgSSUP+NeHDR2/c2eCk+qy6K4wFu2vXLixYuhQ7RUA+L4I6Mz0Nq5NTcDwtDVvkO9hQ4hdZugd5oW8JI+aXBJaJkKxc724YAsvAKyBW9YykyX5bN2/G8YR9OHjwAGzZKXigWxtUaRQMm/5h7NgWis2bHVi/vjU++OAzNfR8qeBvZgU3Par8bSzCIZlk41zmVn7zzTdq+G/v3gTUrp0t4/kwDh9Oke8Nx/HjPcRg2i+GVJaQ2MfV8Cs98VSIDBXy4SZhZcsLturiQ651I7h08B6QsJNYqCKwoFLh++sBzznI95sPHVJnULHFxYFT8V23c7oC6GXMcmpdOgE4G5mpQE4w2/gwz5L34GqQSXpMSRTYVYGklYUT/K6r6U36bfp0mF9/HZ1yc2EQQ/FSwVY9DrnfJx9+GAvl2bbIPb+nW7dLPmfKFl73LXIOry5ahJLr1rk/ke+o6AfXW94wKolQArzhDPKB8UByfgIkwWEmt8Nl8oKjXAhMtZJhdXTBmG86yPWLFVnWNn8zOTemiKhRIyFmjNAwGnclJJL3auw3Y9XCt6rVqqryrziCESYaoCTONys0IqnhlgAH7eSJv0C/bz4i96ahjDkKoSHBWCwk03fuXDR6Nw6msvuRlimk4Y+S0JWsiKq1S2PS9DUoFZSNQP0x1IzJxS+rgGblgNptY+GqkAC9rj9++CFUiN1OEZS/5n9ZAVBIU2iSAF8MFDhsH0ISzbzK8ymEP/+cLcZHIJo1y+/Pei7wMaVipBeAVeDMTaO3k6keDNNRcTZv3ty99c0PKi+G8uhluhzPAsOu5Ukk5b4wfSJciKVRjBISttR77kGe3DOdfMcFcfbnPI8LnQtF7bnELUmPzYaQyZNh4nzXcgz2LrTLGEu/4w44hWCIoHZvXEwhv8EDetT4O4KnTYMxIwMyuDHFxwct+vZFhQL9iefMmaPK8xYtWqgVurynlwOOfXpkGMWip5+FG/Q683lgVIhK/1qAuaPLxdBtJsS4Yr/CNfH2IFOMzX+F8K4vUQJ15LwbN2jg/uTysWDZMgQ++SRqy73IvPde7BbZdXTpOnRpJ/ek5UHA6lILbWS0uffIh+Iywbo2HobjaTC2S0V23QbIKFULR/Z0wLKlu9Crd48ij5hQTk79bRrq9lbwa94WVJ1TD926333BavrrBcpdylw6jG5WaETyIuDPZdUtL47FwhaqGm4GMK0gOycHkyZMQHbSCbS5owF8fHzhyjAi9fAx7N25AweEKESWj8Kd7RujzImhyDq8Dqv2AX/vBxpUNKLdaxGYt7Is1q7tg2ee6YuEwwexfMUqBAaxuKaKKLtA+AdYEBRY9KGxKwFzv9hCiaHa4mrFXw0wrEMFRC8IvVsT5N4zpeRiHu5FS5Ygdc8e3DV8OJSk/DnajYmJp+ZQdgi5VC4iGzJatcKx11/PnzaPEBIUMXo0QiZOzH9/NkTuHPn4Y2Q2bgy91V0LK4TRKSQnfOxYcLo9Y0oKdA6HSiIPybmlC7nQMzRZnCEkziXXgPNNe2/e7F4pP01+hyE1Vb2mjpho7Pp4GCbs3Q+zy6560jljGr327777rprqwZw7ei4Lq45oPFB+M1LB8c/CN+Ys02t/OYZFUeGb775DdTE0Gw0c6F5zHsh1O/DVl0ipUA6r5y9Gnsiq1p07qzOzFNX5vyF6MkDGWoyQsfUHD+Le++9HWnoGli+aj0F3AQEHPnFveRYsQi3ninEzxglb7VgYB6UATSw4GmvGpwl90HpNG8xZ+Af69ntI7b96paABwSr/ypWr4KG+7fHNLxNhcQRj4MCXizxkWxRgkSSdAlcr9F4coBFJDRouAuZdLlyyGplHVmBw7R/da4HkLD2OxoSjemcmqOfhH4ShFDIQ5GlxkeSLDeuew/ezc9CmTUt1utDiAhYRsNCHU5veKmDO6eTJk9XQKJURK3EZFjsfKOpYZZ+ZnY2mFSqgEsOGovSvFfaPH68SUENGhhquNh85gvJC/s+Yeq8AcmrXxgEhp3b5TXq7HTpWRp8lrkk6LibCSXbp5bwQSPhI/v4DEsXzKHOXry/CfvoJJQYNcq85N5yVgqB7C0jwqo9nJwQjTQjzhx8OVUPOnob+nGaX+cPn8kp6iBU9j/T6MYeO3iCGFjnHd225TlczZH2p+PCTT1CrWTM0HjYMgefpOcnej9PffBNRnTqhUf367rVFA15DemXP5TFj0d/k36ejecQGVLWNOZU/eQbkcrtcvrBPCwNC9bC02A8FJijx/rDXNGJ8jj/Cj40ANtuQmpuERx55xL3j5YHjl4VY7ITCMcFIAwtWOSNYcQTb1TEPvjBRqWsNFpXRILtSY0Qjkho0FBLJySmYOn0mrPLw6cVSrzftawTc5UJkOTPSUnPhG2NGcLN0GAM5WaMIPKceJw59itmLQxEXF6NOv0YSw4eXHrHr6Qlh/iU9cj169FBDeYV5+G9FMJn/62++Qe6xY+g+ciTiU1Pdn1wb2CMjcViIhhr+TUxE7FtvqcTyYnAImTwmhM0mykv19gkR2bF/P74V4+Ge9u3RiLmeQiDOoIIyHjmlXwlRBia35/V8SJdjJD3wwBnhfJId7z17EDNkiHvN5UExGOF4IgbG1keFsOqQEv0MTlhuw18r9iEoJBQnT5xQvZSeAgY+R/Q0s9UaSRGJI//SW8cweHGH1WbD7zNmoMHw4Si3YoV77Wm4fH2gtzmw+N13kFKpEroVsUFKosOQMGfjodf2bJI98qvRsB6YjiebJ8t1deLEseNyrW0oWSIGZr0Nltzd+d557kaRRoaguGWbS4EzPBJKy1RsU6pj8fj70KbZHahW/XRB1eWABTvPP/+8mpPO4kXOOEXvssewYP/dgjMYXQ+waIv8w5NzWxzB60WD60qhEUkNGq4ADhGgCUcScEiW5bN/QOmANPiUikD92xjG0OHYsZKYPHkDHnjgfrUPHfvK8cG93IIXElHOAMLqbwp+egxo6TJMR8uyMBV5fIRfeOEF9XwY4mYOJ8/pSmZ3uFlBIvn+hx/CIOT/UbnOljlzEDR1qvvTGw8LZPlSFs5B30GWK2tqU7Qgqc0qHwrfp2UcxyTmr9C54MwNguP3IOR2vw3W0EP4cPwW7FeaokXL1rAJeWzUqJGa21gYhcjnh+Of5OMTIehUpFR+UVFR7i2uD/4WPbXjhx/QytcX0e++q65zPhYCXXMb9D5ZUNKDsdD6OrJiKqHLXZ3Vz4sCn3/+udqKjvOMn8+wZUoBJ0sYMuRtVe5ER0epMmPjpn9gUHJwV1N/xDfcBH/9dOhy7FCSDNCxEF2Re+ftC2fdMJjjD+CYoybeHdwSPdt0RcvWlz8lIUGjgZ7pefPmqQWJlKs0GtjZgrmv7LzBSSvYuul6Guw3Cjy07nKv1aUSScMQgft1sQfzYVjAcCsVFWi4tqDyYuFLqbiSuK11Z7j8ymPqH5vw/vszkXAwBCViq8CpONGpUyd1+0ut3tu27V8xhtbj4L59mD9vGZasWK0WBvgHBWPLtp0Y9933yMm2iWBPk/Pwh7e3l2pA8aH2NC9fvHixqgxINClwabnTWmdYl5XwZcuWLVQl/K0I3t/KlSrhnffew6ui6HfKNS3z1VeI4ixK5wkxF2eUkeVeWWrI4sMVxQZ67LzDHzvu0yH+GTv01fOgVDfBsSMUyhdmmJckwGvGP0j99SD279ej7oD+eGrAAJUwcJx7FODBg0exdOlq7Nt3GLt378fmzdtl/C93t3D6Xh33vKds6cNJAfj+WhXXFARD7izC4HczOhEtRDa8Zi1M3LkBdYJ2imL3gq6HFQavLDBTxuHMw5zkanjwkaLrHctCQMoFNoE/X7N1Fuv99ttv6oQJJpNR7S7C1ACStJYtWwiZvx1zlu3HN98cQZmKryKizAIoJhfsKdFQWhhhrJcOQ3CakL2PMfu3BvAzBqLdHflTw14uZs6cqc6LzmkQSR5pRLNoikWF/fv3VyvD6WX1zB5WXFrvXAuQ4P/888+qTOe48oCFavQ2c6phXj86MjwV85wZiIbVlRQDcSzzuvN5LEzaSLH1SNLSZM4ELRUKFbJiPiQkkjcQ99VQSDB8RaFWGC/EtcaWLTvwyw8vw9H6X1Sq/SoCl4XCJf8xjFxY8MFnuKZxk3aY+VsMRtQaiiV9xiFiWiS+/fkg6lT3RceekdCVTAC8c2G1hYpV+CBSU0UhRYQiOycPhw8eECVbSZTqDnkOjojS7CgW/EpRCCGiXBepxTZsC6Sh8GDiPCu4I0uWQ+eaeSi971m4cnzhWuADw+wU6NOLebFLMYRiNMPZMwSOWv4wmLJgLJEInV7IyOFg6IfaYUg6M5RvK1MGB78fgX+O7seBPXsRFRmL8jUqAwY9ypd/CSH+B6EcC4HrqDd0cTb1+HPnN8M/eyvimWcGiCF3/Sk05Rd1FHUVFa9nesgTJ07iu5+m4MkG2xB09Cs4DsQgydYH3xmCkHD0CD75+OMiNfooY84mHWeDM/sMHTpUdcgwPYfFTmefAwnnq6++JvfAG03jDqNTzBx8uqYdpizeh+flmnfsSMM1VCWvJHeXixEjRqh5zsyJ/PTTT1V9z9xn9qfkb2E7PRrqNJLpqSRB/liu2dWomGabOn6XpwvG9QQLgpkydb6oEmkbHWss+Cl4r8mZSLi5jpX17IZwOQVLN3Vom8p4w4YNeOONN9xrNGi4NmBINDs7Bxv//htbtm5RLXh6ChmOYcUhQ0RsoE9LmtN7cVYGeic4k82KFauwZ/dUsdyDkVF+HPRIQ03Y5K+CnCxg1mxRpk4dGnQPQ7AxG6E6G2wJUTDuSwaMOriq+MMYeMJ9In5wbZIH25oJfT07shxtkJvdAyk5Gfjwx2146a5BqFbz1rHYiwob/9mGeRM/wMNNUhCcuxYGG6+9GLT6ACiH5XrPcMGwJPU/rVLOB04YOEkWTudJNbtXlpt9EkwW9dj7RsPwfC6cSRYYjyZDr8sBG187coLgGu0L0/pjcg3z894UgwW27lEw330MzrlylRY4mD0ixpQdzqZCxALkmoemw+DvnnlFLr3Dpyw2hH2Jtf8cwqOPXLxC/3qDDpHZCxbDtPk3NN2RhjlNOyDJaUOkkJVRo0apXjg2bGehWFFUKDNCwfSYC03/SHLGqVv79euH6dOn4+6771Z77J4L9G4NGPAMatepi0oVy6ttx4oiP5BEcerUqWrVPj2iZ4NEdsyYMao8ZX/KZUuXYdHCRQgJC1EJMI3mogBzcenZK+xvIrnjPT0fUWcnCXIUz2QkHs9gUVef875Q91SvXl31MDM9itOWkvQxX559RPm99O7y/l4qtBxJDRquAZiDRIFMD/nBgwfVNhgUIqyappfrhx9+QI8e92Dhwo2Y8G1lhD6xDx88+wjq7QqD46QReXXy8FpGPL5b2BCPtFqPYdHrYEgJg3O5Efot2XDN94Vul+jgHiaYGxyAMyAY+oBsUcz0yBhhjwiHKf4kdPr8OY4JxRGNkzn18e+mXli9+CjqN6mFNm3aXHaezK0EpgxQEK9eswGvv9AGEco2BJb5GsagFDjtgXJf/KFPyAWG6WD8J79wZZ8so2V5R5bz+X+el+X/ZPlUlgFccZNC0RngvCcAxmHZeCYmGq/qkxGZKGN4cS4Ui5hMcRa4/P1gSE6DLiFPiHo2o9/55DAnEIYXM6FL/2/FNuEs6we8oUN2qTuxKbk8tiWG4ZFHHy+UgruWIMEgzhUKPHzkCJYtX45WLVqoqSj0vA0cOFBI2gCVbLDrwlNPPVUk1edLly5V+8s+++yz7jVngnKKOdXUpfTu8btJKum9uhZgqJZVz+drHURvHK8NSR69nUanERXeqoC/y/2Ne7fci2PLj6FHrx7qdSwszjUjDe8XHQQF2wCSiNMjeTbxKzgDG72wlPn0OnNfz0ICT4LpSa2gB5VEzuOx5T2n55rfyVB0Ueaw87zpaWZuMNOueD6UaVx/OZOjaDmSRQzmnDEBmANQU8gaPGBIgZ5HFgbQm8C8Lub3UAAxV4UW/owZM0RYhGDW9DuwNScFZTtvRNPYvdgca0AHI7DpuS/hVyoRjzZaiBqrTLA/6QvLh4fhPBIApaEFhh7JMHb0wt5m3ngzoAw+CfOGvkwwKpdJhiUknWYgljojMcUZiwydERGivGHZi5ExG7GsaiJ8fjNh0pTJ6rnynDzjl7ajNpbPBK8HFVu3u7vA5grF7wsOY8e+2xEdo4d/wF64ThpgSkqG/rYcONqGQUm3wCfFhTJOBX5yPc1yORUvIQFewo6ohIRTiJWO43Js+pIb6vWI+vBDbBPBnNC7N3Z26YLvIyOxVcZOZIkSCNq2jWxWPZcbEbx+SkkZ1B39MCfAG6XgQFxAItJLOjBzTy5qtMmGMTQV+hJCLEkMj5ugy7SpZFJxmKGbL8fIPUcrGtnAVd0XxmYZ2JDdBkfQAP0e6lskhKsowWeK3jXmrDFP8+znK1BIWvVq1U5Nz8jtOZUuC+uo8Gl8UscUhYeVRXueqVvPRSIooxgp6dixI1577TXVG0e9OmvWLLncDpSILSnnf3VCu0sWLMTQt4dg+86d6veTzHlIG4tqeC0++ugj9TXzJhl6P3DoANqUa4PMiZlY9PMiRMdGqwZyYcPPJG4pKSmqjGZeuQfcv+B7giSw4NiiB5LXkSFvEkGeK/ehPCVJJMnynD8/52ce4sUxwP2Zb8hrzM9IPrlvwfvMe8Vpn3kctrNat26duj3HSGF/I8+b3mLee4K/gd/PccX8XRLMs3/rhXDT5EieC9fTI8nSf60K9tYCLUxadpc7N+9cseqY9/Wp/RAy6iyFq95KGF1+yNbnh+q8YcRIZwn0XWuA0jcdhv1ZcD4h33WnEL3SeuSWtaP/htuxZsB3+GuynIe3Hre9uxRxI+/AdJcRYx0l8faY+5H53JsIqLcHJ1Yyr8wh0s+Css0O4ESCN94YuQE1K2bh+Nad8BGB5RQF4bFWT55MFgFZVoRPGbRs2UqElkYuz8b27bsxb+4ilC5TEY2arIGffSKM/2bCkJoDu9y/VeiLBF1d5GSliTA1oGysCY28hkOoE1baHsC+3dsQK0LcPzAQ8UIYK5Qr5z7yaZwUJXf/vb3xetoJtDyaogZ+PUqEf3UpQsByin8hkKI3wP5gNHRPu2ColgO9d5oQBSo19wZuOPaEQL/GCr3O/Zvkc/u/kTC9kyhvziTTjrhQ5I1si9n2e2Gz5qJ3z3uKHYn0gFXjgwYNUnVUjRosf7ow+AyyoIS5bJdSsHcpIIl455130LlzZ/W60WPGfMSCPRBffXWQGL6dMPzzOvhnix8e6vsTGjYKwF1CNs8mxJeL5cuWY/7c+djRbROW1FqFt5cMReaqDNjkP7bTIQmjB5JjnkY4jfSCIOkePnw4nnnmmTPmbr8RwN/G+g6SyLOdYCymIdG9WGid0S+Ok/PpInpx2TuU38GQd/ny5U/11GUYnHLkUviLFtq+yuDDz0tGts6b5nFja7g1QSHA8eCxSgti9uy/cOLYGuy8bxrG/9YSgT8+jvRdMUDJw8ia3APDwu14ZII3XK+mQxeYCwwxQ9dOrNrg/NCpSzHh7swobOg5FxUyK2HZSiDu3f/D0f+9iP85/DDOkI4DOvl+hwnl9d74XPFHO3sm9AYXUkw52KxEYZPNjAnGk9hkyEZTexR+0ueglMFT7KAXA6mvWP9lMHnyfOzfH4+BA98XJVP4kNGtAj73O3bswvz5i2Aym9T500vGlYTJyCnmTsPlUuBwUqTKmDDmz/dcGFDZjBg1Clv//VcdU5xjvUzZsli5YhnaV7Kj5sa9KDF3KwwH6ePMh71+LAz7hGQm57jXFC0UYXhMo9A73DPxCITeqrmQepsV9rqiqPrrYfBOh5NTHK7xgmVEIn5KzcX+mgH43yeRcLU+KOPx9P750MGeGg79QjsMeal8q3omnVY5xkR/6NdnwF4xCpn3tUFiox5YuHovGtarpeYlF1cwL+3DDz9U53Bn/p+nq0NxAEkIo2rMm6RXbsWKFaqH7oknnlCJZW5ODga/9xYiyzyKP8bF42CzPxDXaTg+UT5Dg5b/DT+zGIZhVBI6esHOh4z0DHzy6ccw1vOCT3ULMiw5SPZbgYF+KRj5UoSQVkUI7h14+OGHVSJdWAPhyy+/VMPFnMXqRgO9j3y+6c0sajB0z9xSktLCejLPh+tKJOlGZTiP1hhd0kUNLUdSw40CJomvWLoaGaEnMaTMFNibz4UpKBtZE3vizrrrMPJkCMJXJAO5maoStUdHw9A8DXqdEMpToIZV8KcrBAMSY5GNXCRH7mFaGUwOLzhEQQe5AvGz4o32KU645mZB78yB3ScCaO4NU+RB9Sg8zldOfwzQ56KUYsA6xQvhhjR1vWI3wZkVAGOQDYuX3Y20lF7o2pUdCTVcb9CzQIUfV7ocVs75Gn3iJ0KXdwzOhBDov8gSEnnxRuaXA1sLIagDskWxp9OagaI3yR8vGS0OURg2IceufDdjrkM2lvHTxAf6cllwHImAMiIA/362F8NEWb5eJgiVBso4bWeCucxh9dj5FFtHOirbh8GwMF1ttq7EC+nOcglRzsCJuMHIMFTBvFUHUbpUSdWbVtzBECYrodnHkaHJihUruj+5/uD0sVwYNp00aRLi4qKxZ/dt+PLH7bijy3Q82ekBRMfFYOJPvyK0bSQeqdgXNRfVwtDcoahSv4rq2eKMUCx+YY9KGs2UbyQYjNQxvYcgQdq3bzfWrVmHpMTjSDWHYe5v3bF9XSDSxNYJX9sWk+rvRMQ6Ox57JhQ/T/oLpeIKPzvM5s2bVccNm9cXBI28KyVONzvo+GJef+/evd1rLozrQiRZck4LnYOV7v2JEyeqU1/9+OOPhT7xwqC4EknOKELcf//9RRYK0HD1QevtSlpXnA+ffz4CpaNjEHLHMtwX/AWy/m0Ir/010KXNQgzLssF/TTZ0ySlwBofAVc0Mfek8GHQkdvlwCNlrYSuNVaaj6Ki3oBpyYFCM2KszY3V6KBzT70bqoP8hptciJH3xICY6LGhnTBJt5otjsv1KRY+VOgfsoq7rKDr00GchTYjA/4kCj4ATfXVOBOpzYJ0XD8vx/Wpokd6nxPLDMXFDAA7t3Ypnn31GVTwarj3o8WFaRXx8vPp+w4bN2Lr1Z/TtOwlKXgLscyNgyMoC/id3bT+n87x8uPy94awQLINOyKFdVIGvKOQYF3RdnDB6yZjKZ35CJH2gtPBHesAJsL92leggNI4347clOpSonogHHnBBLWRNDYBzW0lY/7aIkZIDY5yQwzqpMJRJEdnoRLLLW8aiBWVVQ+ZMnDz5IOb81RtWawJq1axZrD2Q58Lq1avRq1cvLFiwQC0mKU6gmp8/f77qnaxUqRKWLp2LyuXb4NvVMSjd4jfoZh3A/iNpCA0NQPOGjRFfLh7L1yxX84YvVPVLPb969VLUrl0Vmzf+g3kbYpDU1Ad7fmmA7PVVhOBBxoUCl9EG1+rGKFN5K77JqwqseQbjf1iH51/of8EKcw9IItkvkUU4zPUjaeXUjAyHk8A3bXqz90S4MtATyi4B9913X6Emz7jmRJK7szps5MiRanIsT5SCkDkYVET0ULKv1YXAYzC0Q8uiIBEreGpcz4HEB4HTJRUErXbmfV2tPBMNNyc4vjiuaAgxxHMlbRqYND5q1FcwIhed29uxNn4EXrZZcJ/eH3eIJm60PQPmnSflibbDZTLD1TgIhtLJchKiw7dFwrAxFYrBC67bfGEomYB788pjktcu6I6VgH92KMKe/hmpy6ugxP2Lse+JoQgsvx3l/W24y+4HqxDGz0zHkKZTEG+LhY8xEXEuf4Q6vXGbfEGsIQfvConcZDoBu8uMx53++NyYBte/pWDetJuOyXyI0N+ZWgp9x/rg0xHfoWmThu4PNFwrsAccU2Y87UVYdPDww0+ge/fysoyX8boPjqOhwHq5XWytw/x5GcdKjgmuZCGFxwKh32OFzuqEK9YbKGuHLk9shSmZ0B2S7Q06OFqEAI10MHkfZ6KusEQ5hEEOJJ+pY0HGpM7shNPbT5YgWMrIfjFp2KgLxdgELxgsLsQGWtAbodAf24yUpEykB0fj1fhwbMAe6PfGIS4lFvH6QJSJSEP/2DWoqs/PhxQJry5G+deV4w3HsrJIz/XGmH864PYOd6Nhg1rqdjciWI3MBtpbtmxR89mKGyjvOI81HT2DBr2EsWOnCKHshs2bSiHw18fxv3a/ot4afzz4hBUHD+kRFhak5t69+OKLagsegjqannIW8TD3bv786di4fhB+mpOHyCWdkVx5MazRJ+A6fpqsBFc9BPx+D3Ir/oOm9mAk6gLQ5df7xNjIhU+gDx5//HG1ZQ77ud5+++2nKqA902RSLrM4haF4eke5jsUg3I/PSvfu3dXXHnnOqmrP81PcwHOnrrgaoe2LgYYOw94s9rlY3v81J5K0DDgt2/fff696DBmG4IUi62U7ARJJ9jq6EEgESRAZHvAQSQ5YxvwLnh5/GAXrsGHD3GuuPfjbSJTpyfKcq4YbE7yP7EfGccYqQAojjuezQyeFwcJFS7F9/WI80mUPxpZaixcPeKPT5q74uO0PKD8pGTmby8Krzh44W/jAVDZF9rBBcZlgXxkJ894E2IKjoG+eA2NQvofJphiwyymKWl4f0ufiiD5T1fkR8m9NpwkRhgxssUfhBZ0LC4xCUN3wcwbgJ5cf7jIdRbYzEE10dmzW58AnMxwRPzyHw/d/BmdQKt6WY79pzQJm6EUI5CBbyEanT4AVu4Av+5dDiVATjImlsFFfGaZSpRDg76c2Li5TOr8qUMPVARUNjRmG6igDx4//Hta8eejc3Q6fkC0IkvtqgLuv4n8gJDErGLp0h0rXXGZRpmY9lHQdlK0WtZJcX9IGY5wNCLALCSW5K1jcwhw1jrj8llL/uAIx3O6LHSPfxuo/DkK3bwdC1i/DS74NcNvqUDw9YBnu6Nwdffrcj29Hf4tZmb/DHP069g57ClYR20Y5lE/5RASubYDJ3g40MB1Rj0s4HNE4caw75s8OQnzljmh+W2P3JzcuqKg5ZzRz9y7XIL0WIEl74IEHVEK5f/9u/DZ5I7LSu2Jtm2/QvMtX+FCfhp8mxGDTPw9i3bqFot8fUbcnOCapk5nPSC/XsGEf4EhCNTisbfH7bwFQQpKQdiCMto2K2Fe+Q8qH/fGaLRzPGzJlLNeEM/U2vPPeLnw8bDx8fb1UQtq374NyrE9QvnxFvPXWW6puZT4ni0ZYOXw2GP1j3ifn5+Z0jwzbsuURG5xzhiPuw/Y7JKDU1SxyYbugX375Re1icbkeTOoMElVPIcv1Bu8B7yersj3hfXKUC+WbclYj5mBfyDN5XULbdOVzWiZWWrHJKJONeQK0ZNitvqig5UhquBrwJClToLGC8FJBA+jLEV+h6x1NEJH+Gfyr/Y5vvKPgZ8xF70W5qifIGR2CxKY+2O9txVGHF9rZbfCflwElwwFn7WAYarDZ9emekBdCiiMYXeTvcmNq/ooCCN7eAF6bGuFYr5Ewwow3hWyuEtL5lz4PihBKIk72/03vQH2XFbYVUTCL5a/yB+Ea38wCjslhj2UAu4Sflo8y4LXesUIszaoS2ZlRAl+sqYvtWzfg23HfqAJJw5WDBNKTx1YQWzZvwZ+rZiL4rhB8/nBz7JpTCaFNxeh+9X0EdZ6CMWI43AF6GkkuLyTKLUh2+mGKS+6nPhvJhotXgYf/+Bwi3/scX351GJMmT8G47+9F88/G4sM+mZgyxB99Hummeos4H3LW8RxUe7kK+sb1k1GnQw+bN+41+aGBLh3BbuJrWxsLwwEHDkb3xeK9gchM98Uzzz4LvWaQX3OwpQ2ruRs2bIguXe7E0KHD8O/W1/DnLB9U2d0Ii0qnIsjpj0+/aIV6dTrhh+/HqZMsFJw5i5XUJBsmvRGpxixMqLEE+02H5e7rYAhLRlDIAdzrMsNfDObnjPlzrdd6pw4G13gLXe+hBMvHiBGfwaK7C28uXIZ2jeairq4BYkrFqmFzej8Z5WT9BauOme5BEkiixAruDh06qM2/SaRY1c0CIHor2T+R7dhYr8H3PE86CshPOL1m2bJlEBYWgJSUJJSMiUep2PKoXrcmfP3O9GRSL5CQkkDSQ0pvHlMu6DXlVLUkvHSUkViyVyWnciTpLmzh0PXC119/rUaK6dHlb/K0DfLguhXb8ELTkmAj5po1a+Kzzz5TB15R4nKJJAkCLUUOQM2LqKGoQS8m22y0btUBQ++y4rGnfGH1McB4NBHOLQHQx2TC2NoPzwZbsUyG39p04W3LXdCnpsFRKQLGBidUD9KFIHQUf9hKIlLnwhp9Ol4hKdT9t++eMSkS+uQwKCUPw+6Vh/nCEINdARimmLDakIoKjhCM09kRa8qfKUdRDFCyjHJCeui8WQYhkNdKngJXhgWubf4wHpPzU2x0ePFDwNsHAyeVwIyNBgwc8DQiRBCt/XsdkpNTEClWrsXLSxW0tUXgNmrSpNjPPlLcQY/DL7/+jFLlSmLNsmYYNSoUOVl6uEQxB7ZdD/sLXyI7/DC8S+9DzwAdRhqT4O0OJR+1R6O2KQ0nZQTx3ulSguVe6qE3yvjzssJhyVJHnt5hQvDfLRA56wHYk4NwcOJtaFs7BON/csHf3yrjOwm9e0Zj+24dYj8YgdaN3kPgjPawKRZUjauFWXcsxpKoVeio88VXtoPQnzQjdJsXnN4WmO9MgD0tDDlb2mFl6t04fDwZ99/fB8VhasNbHSRqb775Fl55ZZBKsOBsgq/jf0Otju/jO5cR9pkmMR7b4Pf9TbFs8V8q8WD+J4kdSQZ1PFvYPPH4Y2hcqzJOyFjt2L49srMykJaVhbKVyqJE6U+wJ8SJzM0v4tcvJuHLL75Qm34TDGcrLgXlK1XAzL/+RFhQGMqVKaf2b2Y4/Wx9zYbenDqRnkoSPBoxDGNzO6bTkViSf9BbyRS4JiJ/WFFPGU3C1O/BRzBv4Vz5DdXRv38L4S0KDAHZCH96Aho22oquWZ2wP2EHMlJyEOUXhI6du8AosozfwUIfz/mQNpHz0IlA+eYJVZN4sickPaQsQuLn7DPM82BuJ4uTGFamfCwOoHOAbYOYFljQi37diOS1QGGJJN29tAg8VgHD4RxIvGhnNxy9GqB3geT1Yr2hNNwcWLhoEXavXIl2YjFHjRoDc8XDcImyNvyVDX1OLnLG1IJPtyS8E6iDtyMCA/fsBtZnQAkww9XZBIM5X+k70/3hyrPAFJnf/qcgslw+6O8MxA/GE2gor/+ACWmKEXforNh/qp1P4RHnCMMAIZGthGBuEnJ6nF4qfS4SXL7w1dnQwmVGHyGrBr0VinyXfWssjJtPCOGwwVElAMZ6GXAlBMK1WcgnSfFom5CUghXn8hwKkdx4111YLSKmtQjT6ufo/0YhTxFEQc3KQoadNJwb9CL9/PP3iCtTE1+NqYvtu0Sh3T0VuHsKcqpsRLr/MXW7sk4/dDHIvYQflhwog+z3BsJn+e1I2hHO6PYZYIplTNc1CKi+B1vfvT9/pSAuzokZM1yilE1CGpJw++1vYP9+VvPnT00XHJsJW9uZMC5rjfS9+SEy73oz4RreHd/7OdCjrAXOVYHQJ2XB4RsKRR+MLYcrYq2zKfoPuLpz/FDOM6WKpOfsvn0azg2Gaxka3bl9BxYsXAhD+1w0LjsN9U4eQPaOlhi3qx1ub9n4jJlhzgXqXpKtgqTk118nIyUlDeHhQSrpfPLJJ92f5EdzSPpoiDPUSjJITyePw+bujGgWnEKROZskONSx9Axy2mT+ZQERnw+2NiLB8zQ7Z+0G0+ZKxpbA3uw9OFS2FlwTn4NeCcDDj1hRu5YZc2ZZ8OUIINPtpPcrfwS471f4tViNR609UDX5NmzbvQnHHbMRpQvA00/3R3R0TP7GFwDzUfn9JLycSYgeQJLw4kIiL4Rbnkjy53Ap2A7gYjkDRQUKMIZJaaEUd9e2hqLDz5MnI2rWLLQeP9695kzY24ZB9yagb2iD3kzSp4M9IRpOlxe8SnKivYtAyB4Lao47/NBAiN1JQzbecATjhJC+seb8tipXAxaXH35y+qK7iTmYFBN6ONKDYAxkSD1fbDiP+gHLZP2mMFg+3H9qfUFkt2qFjLg4bDp0CDvKlEGuCP14URhMki+MkNJwJqZPnwqd/1zsapyJt71/Qb5P8TSC9tRC4MD/w/E/G8HqcK88B6jOQt75AtlPfY6Qp37Cgd/+mzdGB4yiZMmrBbKskBVvQ6f3guI87SkyedsRNf0JPNJ2OgZDDIMUb9jX+sKclMChDsU3FjMzHkOGpTrWrFyCL774wr1n0YEyniSDjgLKfjoOrlWe4ttvv60qXRKfG308c3pF5hJGR0bjp58nIDR4CgLsNbF8TwAe6ffgOQ096luSN3raSCJ5L+i84b0g4eOMdGyHRG+cx7lCjyaNSIaF2emFupNeStZbsGiJs9uQgDF8zVCxp4PB+cBz4DE8epdTGPI7SC579uypFvOYTGbUqFFdtrMLsU3GtN+mYcbOWTDdbYK59m6YNjRDZul/kFp6A066LEj4bCBy3nkJ9Sp44+tv8+AUI3radEV0/AS0asUm8kGq55TnxvtOY5gFwQRD7WvXrlW5AGs6+DnHJCcSZO9NeimLA3jfeG5nk1vNI6lBwzUGPWmzhUw6Dh9G67Zt4fv3JkSN+BDOx/xgshyHbVkcjCVT4OzjA1OTZOiMNveep7HXGYB6DBsLEeus+OB7QyL0Ohcec4RhrCEFMUImX7dHYq7Ohhnmo/k7FRLMWWK/SL1eHnWDOw/TIUrWaL9gQL2uIxzD5W9TYxKPkL/yDMjavQboVjmQt7QivL7Z6V5/fjiDgmAX5fF769Yo07kzGl+gobGGc4NenI+GfoTwnla8b54H5z3TcHJzlOpdZPF11nnIo06nwBSSCXuGDxSHKFzlzLAhdTDtbzn8GSCZ1OmmiQL+S96RbOYXXhB+IblwzuqC7xr+jV6JChyLjDBaxfCgPufhZWfFNw4/H+6O0ZO34Jcfv71mFc1UbWeHRosaDLOSrLRs2dK95uYCyRm9fpyTu3vXHvCrZMUenxEI3NIZXo5KePSxfip527d3Hyb9PBFV5Nm+rUVLePuY4CMkivuTpNDDSILJ1wWdPJ4uBSRZLNjt0aPHf4pAeH3PV9ziIZCMADJ0zMIafg/zjUmAPAYGjVZuQ3J59ph4772h6Oj7f6hdOUWdncnlMsJQxg858Q4sNrow9kBlLN1cAn7rWuPEmF4oHeqN/k/noGrVdeq1qVq1Grp06aL21mTonedzPu8jCTZzOUl0eU78rQzFXy/Q8eWZOpF/PfdGI5K3ABgeoDKh1aOh+IC5JpN+/x01TqSgwS9vwfm+EUqsCbo8BfoDmdA57LA1rYDc0ofxjj0MmYoZYyx71X1tQhR7OEpiwcqKCBkxCPb330Be2a1IM2QgaHt9mLfWBmr+g8QKa9y+QRHy6p4Xhs5pRFjFE0jcG+JecxoUcbFfv4N9jw/OX3EKevQWAvuLEFg5afe68+CAnMlSl3ASI+xfRMG84XRl7vlgK1UKBz7/HL/s3InBIqiuN+gxYUjtRmofRrH9wdAPcOc9nfDmqs2Y/lxXIMsfZnoHJz0FpcRBpNw/Btn/nvbkeJdIhO+GZsA7byF9zL0iQ04rdIL69cLagKkLLLboCN+4EBjKD0fD0RvwUbkTqI1sODJCoSw2wpR1Ai6bNxwzwmGcdgJ6xQpEBOGNqhGI6zMQT/R7VD3a1Qa9YVSO1yI6RM8USQr7Kd+s4HzcC+YvgMvuQq41F9m5bFpvgI/ZB4i0YcRdn6Oz3oWhyMN3Y3pi6y6T2nCchgOvC0mdp29vQa+lBwyv04tHT3Ljxo1VQuYhNtyeYG9qPq/sIEESxiIRev04Tzi3IYEjGR0wYACeeuqpUyTpfFi1ahVWrl2HmcPfwIimJpRcrUfA3jRVxjqaBsL0UAB2B5XCu7+HYM3aXWh+WwPc1qoxqlarLufrlP1Xo0GD+peUQsFxybxnemTfeOMN9Rpy7nMWF7EPKa8Vrw1/+7UIg/M683x4PWkY0Xu8aNEi9drclETyzz//VEv8L4VI0prhzeDN4gUp6nAHq8Posr+cat8rweTJk9Xfw7Y1BR9GDdcfY8ePR1xMKdTKnobwxl/DGmVDIvwQkRICs286csw29MkJwtrRr8LnpTcxDkbUQhYeVgIx/Z3n4BryOkw1d8C04jZk+ibB/0h5+Hafg+Nry6iOHoO3A85cUdjyJvrBv5D4+MdwltmNvIjDqgA0ihKP/W4QzH91BqJOIOGdJ+DK8oXDPx1x059A9pBBOHHYV3UY+febhIxve/G0TyHE5YUjOhe8df/1nBKKkFNHejj0XkIeFofBkrpPJIl8YNbBviwS+nG5MGSfu1G2Mywc9jZNMLp0PLo/OwglY7TpGC8X77//oVy/SHTqOAvPhq3GopFPwXdfZRz5/D7k6vIQCCFzTVcge+XpHLNLB8cADQ0S0kdkYf7ur4j4eiVKPP4nlqbkwJAcC6+tacIEhDCyAkh0v5MNzL/1gXFBkoxJUeYhRnxapzQemrIaYf4XnwSAipQLvVXngienrzBKTsPVB1lETnqOkDkFDrFI9HqHEKVMlZAwR5E6mJEbzi3Otj7UxyQtvH/0EPJ+cg5wD8HkOpJENitnG0H2+iXJJMnxTCTBqRV5HG7r6YtIDxt1fGH0PL+LZM4q382CGosYkgcOHsQsOedGDgf8hwzBzrbtMT4jE43r1cabb57mHTx3ThNJTyT1P38nCSxbx7GdIfM+WdzD8UtPJdsiekh0QbAImBXUdAyxlRH3pZeT70ncOR3ktdTvpINsY0XDiFXqbAB/QxNJsnYyYrqlOVA4MFgJxdNlJ/vLQUEL53LAAcEcj0ttJsoBywHuGex0sdOVz4F2ueD+vC6csoqDlY1cNRQPuGSM/vLTTyidmI7KjbKwt+EHaKDLQTdnEL43ZMBPZ8V0Vwm8Mv0eHOj2uVrx4Gq6FkE1d8K5tAlSNpVVeVlYz7nI/vY+5PgmIzAtBk4hDFmrzh8G8RHjNWTABPjbgrBzZGc5D+GR5VORuCUWTksughLLwOuhn3F8VkOERedCGfsoUjv+fIZn06CY4JQ1Ec5AISIGlJW/1fQ52GNMkncG3GEPwSMmht3ZB9MI+9YoGDcnC3dwF9rwxI06OPaEQZlhhHEtw+J22ErGIfXhftgWHY2VYv32f/pptZ2HhsvHzl27MX/OTDzc+R+8lJyFsc1/hT3PgOAqh8UIaYGTQftRaWkf7G71PZwu3hgxHGJTkZlwKded6oHtewLUdwXRfGVfjGw8B9XX5uGt93IQG+bAg80Bb+od7iaGjjMzCPqATOhEBp7wbo9PllfHY489KoTgwm2jKC/pJaFsY2Wxp+r1UkECQo8YZaWGywd1GHVnUV9HhoKpV9k2h/eZnV9YCe75PuZMkoSymIaz5J0d9r6aoPeT58Z8Rup9RiwK6n7yCYaASbz4GcP3bEZPEsjQNavG6ei5WPPvguC+LNIhiWN4ntfkscceO2fqBL+D/IhEj3mal/N8nA+XGtomMbth8Mcffyjvvvuu+92lQSwPRS66+925ITdOkYHjfle0EOKnnoMMPvcaDTczRBAqkyb/pvz5fyMV5/hqyhc5kUro+o5K3eOV5FPVHlK+SK+t1HhmntKogUOJjnEo1e+fr3T87GvFr+ccxSQmHp/OiNLpSuj0BxSzbB+7rr1i8stT13N5+GGb+l3E2rVWpUoVx6nPCi7hkXlKcGTOqff6fuMVvRzv7P+C7CHKAluUHA3KbluE+nexLVqpZQ9V4DK5t5L/XBblHVuM4lQM6jb5i0nGtrf7tV6xHY5WnH8EKK6f9ErCouHKgoXzlFH/95UiBEE+11BUWDBvibJ0ZkXl3j9fUu+tThazt12psOw+9V6V2367ut4ktypgRVt1nVnuT9zGDkpI56WnxsS5loCSyUr4/0YqlY80VaJf+OHUeouvVYl/f7TyRV5JOQNZYfdREn8PVZ7q4qWs+tpLUVaZFMdqf8W+IESxTwpTbGsilbx/SymuhaFKwncllAlfDlJSUjPzf4AgIyNDEaXlfncmcnNzFVHQ7ncabnbwflNHchGCpqSmpro/uTjmzp2rDBkyRBk6dKgybNgwRcincu+99yo7d+50b5GPrVu3Ks8++6ySl5fnXnNujB07Vt1/165d7jWFB7kGZd2JEyeU//3vf8rzzz+vzJgxQxHDxr3FucHfPW/ePGXz5s3q+8zMTGX9+vVKWlqa+t4DPhO8PnxuhLwWOa+YM2eO8vbbbytWq9W95sLQciQ1aLiKmPHHnzh6NBn3VEiAb7nP4SyZDT+39+4wTKjx4VCkvTYIlpgU3Le+LcZGb4MedkxzlMDLo57CyTdfRmaGUc2JtIhhmCdcUXF7l4iHH3Zg9GjAZMqff7ZLFxdmzbqwBRle/TB00+9GWvxm6OxmKEYbbLr8Cgs/xaR6JdN1NnR1RGKcPh0hhiz85ghGb9nGKa89aG+LQ2uXF74yJuOg2hzdhThbCawwpKOEIVM4iwX7/ozGloN3IDukFXre063IU0tuZfy9cROWLVqCfg9NwgPrKuOP9mOhl6FRatwbONTvAzjlDrDQyjszDE7fTPjoDPjQEYJ2xhM44ArAuzL+VmXrYDscK/dcrzqT9S4TjE4LciqvhdMrUx13EX/dh6T2P7GfNAJKJcEw+WFMrP8H2vIkBM6MMMyZ78C+hDTUqQMUnDTEmesPg/fpmXhSM034Y+rjuP32IYiJyY/I0PvE/DC2gKFnhVWt52qdNnjwYDWs+e67716Sl0dDPugtE8JxXYs7riYYsaQXML5ECTStWxe5eXmqJ5uh8syMDOzetw8ZIiMZdqbnb8yYMeed51tIqVrBzr6UbDzOyvFr2ZqM45xezqL0Mp4P1Bucy5wTynhwyxbbMNGZORUFLzyLUtiHinkUnHmH/aY0aLjWWLRiBRKF7XU6lgSjzx4or1tgqnMYBnMGFgnxen5TY6QcjYDuo5eQtj8Kpk6zYX/kW2Q2yW8lEfn2lzgx5Bn1tY+Pgtdec6ByZVYXAps2KfjwQ06nd2Uhp4j6e+H8uReSy21wrwFqyrn9KH+rCUkc5PLDMEOySIzTxTdj8srhMa89wgQC8I7TH4PNCer6QJc/ntHbUPZEW2z7rCzef/dTmMxXv+DhVsLo0V+jUmggKpZIRELVGXjqkBkHRj+InKe+RImKe1HeZUGeUMPDQu7ZDv4JnROPCOE3y/1zJvjAleYNfZwTBn+5p/+BAevtofgeRnyjz4BVjIdohCFcDIPaYuS8iRyURRbyFDN+kHsvHBT3ZKfhzUEONBESed99rP42wrqxJFxHveHdcTs1DZx7w2Ffb8Fvh1ujTufBqFKpcFORbt26TQjCYPTqFSUkqKTogCi0a3cXQkK01IhbDax5mPDTTwgKDET79u3VVkXEkaNHMXLoUNwnZK/MypXwmzFDXV8QznLlsGLsWLz08stqusNXX32lzhl+Lvw1ZQoUIZANS5fGkgMHZAx3xB3yfcUNDH0zz5Nhbs80lkWBm55Ikjmz0omnzTzKS5mc3VPFR6uMf2mpENdjAnWClgAHAhNbSXY5XRWnm+Q8oex71bp1azUnpGBeJ8/dc/4Ec4CY7MupoDQUTzCRfOo0tk9xoYUsfn/MQuCsSbDfGwvEGaGv4gNnowwsjXHgm+2lsHrMACSsKQfzk9+i5YPfY9vMHsi4/zvYvNORW/5fsZDCcHt4Jbz1thN5NgV9+uhw4kQ+USOdvJwH2uRjQ+S8XjjSZJp7TT68mJt5IA7INcNS+giyovP7Xga5vPCDyxcddHYYOYuK4oWxQjT6i6Uf9dREJE25Hc0fm4Y+LbLQu0Nf6A2Xn5us4UwwQX/Trl1ocuQE4n96Ada3KsBYJxV676PQ54jQN+XJVnK99SYZEBwXOigy7hjXdh33hX5zVn4ltcAeEw4l3AfKYcCSdoROZVijY2FueRw6MQbU4xwPBbZbgGNZwF45tlOOWzYIqC/fFXtM/R7Fyy5flYOcHDmObCri7AzYjpSAcUUy9GJQfLGiHqp2ehe3t/rvHMpnY/acRZjx58d4920FIcHrRRaGYsKEx1CxYhvUr38lRUQabhSkiX4b+X//hy+F+N3ZqxceF7JYY8kSLKheHV9v345mTZti7aZNaCJ6/MWFC6HbscO955nIlv2+ePZZNGvUCM2bNHGvPTcW//YbDD164Da+8fXFNtn32G23YbwM8IcefLDY1CSwZRL1Cot+6DjjjD9FgZuaSLKwhO7mczW05c9gxRObmvI1CSfJ1fVKsmYzVbqmWXFGMCmWhI8WVEGvKcksQzuszOIUVXS38y/PnYm6JJME3eu0xjjvKH8nq8aYlHyuSjANxRMklP+K4Fs8ezYixQCqUq8ewsRgKPnyQFHgTmTHBWNUJDBfsaNkY6D6pz74anU77Gs/FrpcC0J7LUL3b57Dl37/YpstBK988BHmDOmnHtss+j5y7gM43OYnhCy/C3ntf0dO9oXDImYvB/yjMpF8MAi+/lYEjXoNR+8frhJRv9nd4Oj4O0hJPIgsmY2sVTWQHXtWE3WF3+NCyB99kPfQCOSk5ocd27XNQrPmozHw5afF4Ls+xtrVBJ9nGoHXMtKRLN/5x4QJaDd+PKJ374Yu83TY2KU3QwkRw9pfD12AHc7KvlCCzdClWqGzuuCsFQhdaYeQShP0f2ZC/7cVrk6+QBMxTB3JQhydauGXaCa4zF7Q+ci+yU5knigJXZ4elgUpcO7MxvpoX2RvTYTJqqCcvwFxMTo4agfCdZcZ+ibZMJZixf5pteJMDoJhlYI0e31MPNwK8ZXq4va27f4zxzbbZ+XPr7wRDpGJ2bl29Ck9DfViU2GL9IK5cTLWbLBh2Cfd8MknH6N06UsPNVLW0oND2UzjXUPxBZtls9DkwNGjKHvoEIaJ/IxwOChIYRBCZ2eBC6cnlHGko4OI1d4yhljYdS4orPAWfrCrb1+Mlv1O7NuH5597DvXq1lV5AotlqJvzZPz/NXQomnz6KSJFb3uQ9uijWHDnnXBaregpJLM4gDLo9ddfV68V00FYrHQlnIDciQ4uRnJZ7MPG8IVJR7qhiCQnXGfXexIseu8KTp1UHEHySG+ix+NJpUMXNCeZZ0U6bxRbBpwNWgLMF+INZUiepJRVjCVLllStg7OrvUkwz64o03BjYJEYCBvEgu4yfz7KrF4Nw/Hj1HZArB+sD5WA5d5MjCsTiGEfv4q9n/ZAaGwGPvxlAPomzwSO25BQPxajSxmQbDmGe+whaG1MxDbFDz2tfsgY8g4Shz8oglWH4JJZyEvyQ+ppuYjIhT3gjD0EQ6fZOLEnv80K/fuhXw3B0affVqmAt8MP/gcrwzylB7JazUJavcWwwIDAlR1gfOFLHF373xkn6Hss8+R8xN75FkbEjUb1apq3vKiwXxTq7O+/x8NTpsBr0yb32qKEHrY2MdBbgVFrT2K7KNc7ZW2jtuEIfigbbGjvCvMTK0SGaaY3lGQv6P/JVOdpN1TKgD1exlFdo9pX1OD0wrLZzbErqTEsXhaUK1cazZqIhVQAJHUkd1RWU6ZMRVS0P5pXHgzDsl3Q2+jpFgV/Igrm0JM4UGYoflppRovbGqhRm8sB5Si/83wNrjVcf7DtzZB33kGjUqXwx9KlaFqjBp5KS4PX//2fe4uiQxqncO3UCT+JARMgevWtN9/ELz/+iNoik1vIMyZMzb2lGxERmHb//dC1a4c7ZbmSLjBFCXol35Frxh6UzAu9FNCAY5N0/haSaTo8yCkY9udMPDcdkWRoe/369egkN57kiu5lEqiC4IUggWOy6rmmVeLPpeAq6BW8VPA7eOMuJazuQcHv5w309IiiRXQh7ykF4Lp169R+lbRASDC50BJhQ1Yej9eEjVmZQNygQYMLHk9D8UKijIVfv/oKdZctQ8Pdu2EQo4NIEMU+pJwPvpwQgZeDK2DCXT8gpNVKfP9VPzT/zQXbOwHQwQl9fzucdYww1k8RgWDFBpc3moiMMyXEwBq7Hw7GLAWi3hEyvzvw0HcI6DMVez54AMbsAJSY8Sgsy9pAqboVB/t8AmtAEoxOMyJm3wfrSx8ifVekWmxBsXmxRuhVXp2Ch9vtRVxCaXTt1VUrsClCUH5MEwUX8PXXuC0lBeYNp3NaixIeT7RHwglNhDLYG/raWVCsOthLR8NYJQU6P44GWZx6OJxhyLVWR+LJBzB3Lqco1OOhfjK+CpHWQHlNIlmjennUqHUvTMYj8j2+sO6IhPnwCejTsrArYjDmyDh8dsBT7r003IxgetfG/fvRd84chP/+u3vt1UXiSy/BFhmJXNGzcUIkzXvzJ4o4G04hkns++ghPTJyIz95774wClesJygVyBBJARkHP13/1fGAE97vvvlOdUc899xymT5+u9v0k1yhMaNsgjHOI+3WxAi8MmTFJGyus+J65QcwDYHiX+Y780QW9cBRG9PixIIdh33ORRe7H0PCVNPlkSITHZq8nkjf2ueL7wlgnJHee7bifh0CeTfp4jvz9JIkElTEbufI9fxuPERQUpFpvPB+uZyUjB7bWN+3Gg6+MBe/AQGwKD0d5eXC9xGAiAkSFV0+xIeR3KzqVy0OdN+dgYnI4XA3Wo6U+HEb5TFc1D0o5GVd1HDD45oc6Y3QOdHUE43f/dKQLsYwQYtnVXgJ7DBlIK7MV2S++j5TbxeIWuMxWpFVfheROPyO5wXwolhyUGv4R8lrNQcqErshN9jtFHj1Wp9HHisixr8Cr0n7kLD89zWHrFtl49pkTcB7MQJm4smqDXg1FBz7XlatUQVbt2pjN6ETPnjCJzDOJHChKUHJyUSxG6Fys/nZBt0QM6N8scP0dBN0sGRErZQuXE65jAaJhQ7BpRRi+m9oc0VGN0a1bZ5FFNUVOFU4O0SinA2DP9n9RMTAVX3mbkGi0o2rMEViZn2b5FL/PP4Gnn31RZO2lhaSZPsTevdQVF5KL7AfICSbOV4Ch4erA6nCoKRuLlizBbCGRJUS33SWGkq/ocUOB0PLVhO+qVQiYNw8hixfDcLYXsgB0wkf8du5EB9GzG4RD/Dp5MpJEV1euWLFQ+v98WLFihZq+xn6ZLBxmit7ZYKSSJJG84WxwXJPwkSeMGjUKVatWVR1WhSGBBMPidECx4Tt5Bp8DEknO2FOYFJAbstiGHeBJMM9uaMwGtvzxV7u9QcG8xusJngN/L0PgDNVoLTFubNAAWifju4cItcCzwjjM71FejsGxVxXUzgtCYtRWrHEGoIHTAcVkFUFy7rygBGcwGis6HDamwCexJCy7qyIvMQDmsDRkNlyMEL0Z81xeGCdUYaQxCSaIUdJyDTKWXNjSDq2zF8Hd5iN7XTUcm57f78Xc+S889PF8VFkYg9tbtEPValXV9VcCFpPRQDxfm45bGTt378Yf06bh2dmzYV60yL32WkIHR6sQGB7Lgc6YiyXbS2N/xGA88OgD5zTiLwTmeo2fMAHNmzRA9UP3Ql/PDmNJIcc2O7I39cDPf7dE49taolrVKu49zg86C9i+hQY304HY9oZGuda14/qBJIn3xD8kBGvFSCZhiYiORmMhPDWffho+W7e6t7zx4KxRA+OffRajv/sOg195BZ3vZDLI1QFrRBiGbtGihVqlzaKYmTNnqpyoKMf3Ldv+xwMKEVoGVzOc5rlktALoIWWIumAYnZ9zMnrO30swDM5zIvHj6ys9NypWkkdaLQx3M9eS4X6CljfD/1WqVNEs6xsMLLJas2kT7l6+HEFnEUlXqwhs/T4KvUQ/py1viuM9RmOJkMTmnA/7FHSwH42Cbn0e9OlWOEv7wlBXXlusOKr3wod5YRh/0huZ7E0enAlEiKLWuWTJb+kTPeMhWB8ci7R0w0XD135+Cnx8dAhqvgn64S9AH5uA0VtHY+nEVej9UG91zlsNVx979+7FXytW4LagIFTv0sW99trCFeIDVwULFJ/aeE/IW1ORRW3dRYIFQflHuRgVFXWGDExMSsLIMWMw4MAxhJ78BrjfAGelQBirJkJx+GLLD+WwI+AVdO92d6EJKh0NRGE9MhqKHtR1bw0erHrxqgihr1ypEsoK2fL/+Wf3FjcX5siY/7FcOUT4+OCDDz64rNS3woC6/8CBA/j888/ViOQTTzyh9l6lR5+GU0HwmfN44S/FY3rLE8niCHpKzy6QoYXMQcDelxcKt1wKmALAhSEcEmpagcyp5HdoKN6wyn0bK8Knxo4daLBrFyxn5761jMAPE0rhsdA9sCRUwPtldmOAjtWx+Z5IxWmCbXFJWI7ty09kFH3rPBQE3dJcIEcHZ+NA6O5wwFhLFKxfFmwuH5jZtkc2XmsPx53GFJx0NyUnvGFGzPD3kPC/55GXbVTbuXTtyrxjpxgymaIkJotS3y7GSinVYOL4ZkcC5uZquLagJy8uNRWtn33WvebqQDHkkzid83Qv0YLIa9wYC597DvqQELRv62lXXjj83zdj0WzNOlS3TEDeY7Ew1zwBvS4DO3d+j9WrTWjT5jY1ZUfDjYP0zEx89emneG7tWvjOnu1ee/MiS8Z/rpDJLU2b4reZM/G2kOhrVdTFyM3ZJPJKoBHJGxQer+W1wtnft0MIDHtQnZ0PQULKgVRUZFfDuZEpRPK3V15Bn59+gvHkSffa03DUC4NzdCT0dfYiQ2dE8EY/2I97w9giEQafLCgOI+yzImHOTIBi1MO+NgbGEUnQ2/Pg9PeDq3EA9N2yoAu2wtE4HOaSR9xHzscUWxzeNqQgAwYcMDDP0uOTNKDdxIFotK0cwqLycFenTqon3Nvbp1C5MxquPhYuXYokMRp7iuK6GlBMJjgf9oe+Y45YJzq4TngDIw0wbkt0bwEcf+897CtXDvO2bUPX7t1R8xL72v69cSM2L1qEO+LLIeLJPsh+vDlSH34Z69YfQlBwDG6/vY17Sw03Aqhfvhk3DpXj41F7+HD4C7Eqjkjr2BEnBwyA3u3BJhTRdz5//42ojz6CoUB7rcJA0RvgKFUCx3v3xNTqdeBvzUPPe+6BUZ6hc+U2FldoRFJDoUFXOKveNZJ4/ZEphP27557Do1OnwkeIpMvHBMXPDMPJbDhalsCJjyPwe/UMPOi1H4EHveFaLhTPmK0qdqd/IBR/Bba40jDvPAhjcir5n9ov0OX0hsErQ5iofIlwQ1eQD3AHoDcJKTgFGhSng9mHnIFoIQLR51ggQgdE4bUH3kSHbh3cn2oojhghY+eZkSOpwd1rigZKsBccgwKhqyvHbeKEwTcD9sQoGNbkYnfw91j2z2EER4ajevXqiC8t468QSud8YIL//PnzcWjPHpQuWxY1atdWPTrnmi5RQ/EG7+PU6dPhJbplwNatiL8uObznh8vbGzsWLIAi+k85y4GjCOHzW74ccS+9BENamnvlJdIkHtNoxL7ZczD0158RXzIOr7322iXnDl8vXCqRPHUFmXfHQpb9+/e715wJ9t5iE2zPbDAFwZj9RrEomfQ5Z86c8x5DQ/ECi4WKC4lkrhet2LNB5cKxV9xBe4ytF9iO6XJwQsgjs8Z83F4+vc0FQ3IebAPKIfm7CNjr70NXSxIsdj/Y9wXBcSIUrkd8YPs1Rm04bTyRAeO+k9Bn5+U/1SL3dDq7kE03iSR4q9OdsG+NhEvxgf14BBwLQoDvXLBu5IwI+WNhphDJUjorRu7OxJPd78UdXTUSWdzR7KGH8MmYMci6/373mqKBYtLBFJUIXUSekMhsltfAHH4ESkk9TAFBMPl6o0RsLCpWqHBFJJJg7iQLCF4fMgT39emjFlhpJPLGBFvzNWzQQE3rMl3DSNulgJ5HFjGeDZ0Y9dly7v+uWIHNu3dj14wZsImRdEmgLrPZUGbyg+hX7g+ERJRU8xVvVuhJHhmqYp7T6NGj0bNnT5VcPPNM/ty+VI60NmkZvvzyy2r5ORtecj1xzz33qInTTz/9tEpE6TVktRyPMWLECHUbDZcHPoSsZmRl9s0OFmecK7RP5XJ2r9DiCI73K6mc/33aNDRt0UI1ylQ4ROiI4DGN2ofwxjsR/WIUYsabYJnggH5FHoyfpwlpzIb5jyPAMwpsW6NhlLGiV84y9OSSKl4iLC2yyP96IYiWf/dDPyEHxnmpUAJ9oPQ1wlJ7t2ysIM3ljS6GNIy3Noc9tzsOHDyp5t1qKN6gzK1XqRJminGYwlzJIjAQFS8LlEEyaLzEKtkrwzExv0uFE/4y1rJx7MhBeWZNaNSokbpeg4aC6N2rF+4Vg2BTnTrIePBBuAq06isOUOgdPB/JVRR1hhySSldwMBKfeAKZIp8vBba7SkK5XfhT105YOG82du3a5f7k5oOevQh//PFHtXcR+w8NGjRI7UnIPoZk0A8//LBaTUqCOHv2bMybN0+dleWll15Sq5Xp/mTsv3Hjxup0fqxW4r7s50hSWpSRcxKNgh40zhRzM7N8FjCwxZGn+lvDzYk///oLteX5qvT66//pYaZjLuvxbFg+3wHjw4nQP5wN45tJMBxhoU0+9Bm5MA9NgL5nLpzPB6q5knZLNOzbo+AYEgpddxeUe3RwvBMK54RA2FJEwAlJ0BnsMO5Jgn1XpFDI/CpaX2cscg98jFnjGsHsdS8GDnxLnu+r1wFBQ9GAcrFV06boOXo0JpQujQXyN/UKvZOOWH84YwPh6u2LnG52rAzwBWfoTkxojBFrX4DDEokH7u+dv7EGDWeBHuqGYmR433kn5oqRrS9G7en0QhDL9+iB0PHj1TD3+Ugl5a9DOFJy9+7ILmR7HUVngOPOMOBVHZSuOnjFHUOjhk3h758/XfLVALu1kA9dL5zKkeQf9iJavnw5Nm3ahFdeeUX1SnIycBJJehvZXJjVQawC5jR/U6ZMUcnO9u3bMW3aNLVhOMvSGeZmCPyhhx7CV199dUbT8HOBpJNhce5DgciFBNFDZgmuI6OPiIhQPadHjhxRSdaN4K3SoOFC+HHiRJR++23cJs/RtYStbRx0d+dB5ytk1QuYsPcO/LbajiqVy4hB+P4ZRpuGGwcskPtZDJOGs2ahyuTJULKzKejdnxYeipcZyshAZD+Sg//ZwnBEb8CDcz9Ddmoeet/b45wRBA0azsaREyeweswYtBs1CgHJyWwv4v7kyqH212URy9myih7FPJFtl5AznH7HHTj80Uec/eNUrjELzbxELpd+9lmYhPsUBkqkAXlTK8BU/ySMxmSsXx+PkyfHoUOHVv85zeKKSy62+eijjxSGoDk5N2eMYQFG27ZtVTL4999/4/vvv8fHH3+sLgMHDlQ9jpw257333sPjjz+u5rGQYI4XZl+hQgX1oMwTY6sGEr0///yzyJoJa8U2Gm5GfPvTT2jw/vuoJgbb+eASYam84gOHPRCWDw+qgrIgFG8zbANiYSp5DPATaeWlhytT2OG3gHGNCO9zgKGmQ6PHIKtJM3w57DMcOrAbvXr2QN++fTWScIPDIcp64tSp8BUl0Onll2E6z5RvF4JiNMD2djxcnUtim7Up5s6NQY+et6vdHTRouBTs2bcPM+fPR6/16xH1zTfutYWHPTwcTnerPE+UM094RnrlyljSoQMSZb1TDCjC6nSitJ8fWsyYAR+Rqb4BAdAbjXAJt/G+gLGe1agREp98Mt876SGS8tpy6BAihw+H6fhxdd3FoFT2gut9IV9NdLAHR2HR/AiEhY1A/foXniiF/aCZRlQcIpCXTCSzs7MVNrYcOXKkWthAMEw9dOhQNVRN/Prrr2p+JHP1OH0Ot+/atav6GQtr3njjDdUj6SnEYSPOu+++G2+99ZY65U9RQSOSGm5GTJg8GbXeeQfVLjC7g+IrwulVb7hqWOAaZ4FlhpBJNxxVwqB7yQmDORVO3wARgvLamo3kPB+Y1lrgky77WsXKNrpgDEmHs4a/SC0LckYm4rnKdbA6JQk/fPed1gPyJsOs2bOxZ/NmPDFqlKoMCwNXtUBkP1QH6U3uFmMiHcu2HEaOoRE6dOiIqCit8EXD5eN9MZYf2rEDMT/+6F5TCAgh3Nq9O9Z4e8PSrJmah+4jr0koy4lBE3WRYqyjx45h7NixSM3IwIO1aqF2nz4iTPOJKCcVFTsb98lSiiuKAIqfyOdPvGEvXQ3LD5XBikMRaNPhbjRr2sS9xY0Brf2PBg3XAUwHqVGjhurJozefBWqFafXAmT6mzJyJruPHo8TKle61hYejchicr/pCf4cVxshEiL0Ol8NHTPgQfPBRjljmOnRq4kCQPotuKlmEUKbYkRPUCzOOd8LR40no3//pG6rHmYbC44UXXkCdxo3RZu9OxLw1BKte/x8y5H16crLaJYHin+lDvqKw85w2HDywDyajGTGxcWjTpo2aSqRBw5XgkBgxnw0fjjatWqHl9OnwHzfO/YnAZMKSt9/GLiGErpwctUMHdXyOvK5bty6y5H3dhg1Vx9SVgF1BSIxczI0UAsoZ4XIZdZk2DQ8uXoyiMJEUkxGuQX4w1E3DLyui4N3iR3S983b3p9cX9HSSfBe2/ZBGJDVouEHAadx+/eUXhMfEoLkIWt9Zs9yfFBZ6uNpYYB9aAqb6R6E3nNkmSYxwLFr0HLZsKYMWLZqpsykFBwfieOJxBAb6o3aNKtd9vngNVx8kjNt37YJdFGd8VBQCA65e0r8GDecD6ytWrF2LA0eOqMTmZGIievfujXKxsYi8BgYL5e2CBQtUUsnI6rBhw9Q5q+1CsJ4bNQqRKSlqp4zLhb1xNJQXg/C79QWkZurx9JOPuD+5/iAxf/HFF1XDkZGnPn36XJAgakRSg4YbBJ989RXai4VcfdCgyxZgjthg4EUDDHEZsNeLhLn0UVl7+lhJSQ9g5apAOO0tcVvzlv+ZqlODBg0abjUsWrRIjQYxEtOpUyfkibH15XPP4U4xuGrt3An9yf/OLnYhONpFwv58Sew8EYr9vg/i7h4MmBc/rBUiz1RETmfLOhbWvbCW5WxcKpE0DBG4Xxd7sGqb81M3b97cvUaDhhsPDPUM/2IE7o5bitL7N8O4JkHtWXZZqKiHrqNV7Q+JOi7ojfkJ5x7Y7Y2x8+8QePuXVsPtWhHN+UHPHbtHUHCyLZoGDUUJtsvj2NK6IVx/xMfHq6lIVapUUftge8t98Y2JwWIfHxg7dIC5TBn4/rNZGKID9lLRODloIE72uhfHa9ZEUEYiDPZUIMaChPvuw+aePZHYoS6Oe9+F6f/44J4ePYttNxkW8tx1113YsGEDgkMisH3nXgSHhqvRqlUrV6hpWbwm9NqyJqZZs2aFmgpX80hq0HCNwa4G4777Afd4v48SISmwbQuD6dMk6DLy3FsUEqKQDnTpilktGiLA3wx/Pz8kZqbAas0/TkhINGJiKqBWrToIDNTCmRo0XE8cO3ZMnalHM+aKN7KzsvHvzn+RkZ0Fa1YGdu/cCJ0+EBUqVcHBQ4exZs0SIC9Z5KyCR54aeKoo+UbBCs7Ys+UfdK/0NyJOTAZMRiSF3I9p++ojLMRfLaS+aULbzKHYuXPnqd6S/DFshk6r7u2333ZvpUHDjQdORzpmzHfode8HiCuRDOff3rBNKAHvz3fKp4V7HNnfzBkejr133omJZcvi8T591FmANBQtmFtET6WWS6pBw60LVpyzm02rVq3ca6DOOkfjYPDgwWrLtM6dO7s/Kb5gb25OY01eVbJkKcSVLo1/t/0Lp9OOHvd0d291k+dIcmYd9rZkjF+DhhsVy5Ytw8GDR9C8+RJ4ea9GSMABKNO9YOrFhhTnhz0yEl8LWYwICwNb42Y3bw6HGFmN6tZFu3btCl2Rp+HSQCKpeZE0aLi1QccWMwEZEhfqhF27dyMuyArFmoZKTXrjvvsfyN+wWMGFFStGYvPmhTh6NFeIb6AYxyaUKROvTqvqSRVk2lNB3NQ5kjt27FB7XWo5khpuVLDhP6ciHT16FP6aZcfC7Q607uqAb7I3nBu8YDiZ5d7yv8gTwpjw1FNYLa8zhVSy4rF3z55qOwuN6Fw9aDltGjRoCA0NVT15+/YdxKOPVELXSv+iWY0KmLHyKCz+UWhcDOecHzHifdSvz+p0veiJ7nA6I9GhQw889FBfNReSFdxMtzgbl5ojecNrHzpUSTA5zaIGDcUdzE9ZvHgxWrVshTo1a6DHGy9gA1JhNOqhWC78wLLfHwt1unXrps5ElW8Za9CgQYOGqw0alGyb06lTezz/wkQM+TUcPYesQ83Gd+H5555zb3V9sX//Icyduxhvv/0OfvnlZ7RseRe2bRuH99/viIkTrejb92U0bdrYvXXR4aYotqGXh/kKrEjSPDMaiis4Jz2nEuV0o76+fsiOysOz4y34vHQUrD/6wPv1Le4tC8BkQp5Ywgfffx9/CJEsFx6Orl26uD/UoEGDBg23MhKOJODb77+Fb3QYbuu0FPUjf1XXHzjwGD791AdvvPHqJefPX2po+6ZgXUyEL1mypEYiNRRrcJz+/PPP6utsnyz0/iwEXzQywL4P8Bp57nm2v69WDbsXLkTFfv3w8qOPaiRSwy0P9v+j40CDhlsdjz/+OJ549AlENIiG4+5diLOEIi31BcyaNQk//lgKH3ww9JoUYWrMS4OGawDmnHDO10cffBRRrSIRvNyCN+/SASlOOLcHQrGfe4rCVmIgzZs1Cx99/LFabMbwtgYNNwpYIbp06VL3u6JBTEyM2kSZRVDsgGC1ntk7VYOGWwVjxozBjFkzMHPEDOSNCAasb8LhfB23394Fb775xjXrNqERSQ0argFOnjyJ0aNHY8j7Q5D4dzLiHrQiJCENzn3hMHqfAEznLugItFhQpXJltQ0Nm9xqhR8abiS0b9/+qhVHMgIVGBh4TeeJJ3nVoKE4gc/BjBkz8NZbb6mFM5y9rDDh6HOBmY6cyvJSUeyJJH+YJ43zBkrn1KDhDHBWpuTkZBj0wdDFmBA/PBoBsSbAPw16sw06lw0uL2/kVq+OnDp1kH7HHVg4bhy+b9MGrW+/HW8PGaIqZC19Q4OG6wfm6YeEhKittjhP8549e9yfaNBw44MRL47tS3VYFFutRMuPzTOTkpJOLWxGrlmEGm5ENGnSBLVr14ZLEeJ4yImDk+LwQUZ56Cor0JVwwjXQH7m1KuHw6DH47ZVXMP/JJ1FWCOSAxx4rlHVJI4tFZ4T2jGjQcHXQpUsXVS85HA4sWbIE5cqVc3+iQcO1xVdffaVGuYoSJJGch/tSnXbFlkjS80LLLzw8XF3ormUYQ/PIaLgRwV6Pd9xxR76lZwd2fb0VQ8OOoPTIcKxr5oChB+D74gGU+O4p5I7/CQcPHECEjPvCjncWIDzwwAPw8fGBt7e32sGAk/J36tRJ9YRq0KBBg4abB/3798eTTz7pfnd9obEyDRquEYYOHYovv/xSzXV0OB3QOWzIesuF/nWq4t5Bd6DpF1XQblcg7J3bIDP5BL78YoR7z4uDxHHatGlqLiUn4Ge/ySNHjmDmzJlqI10NGjRcPWRnZ2Pbtm344osvsHLlSvdaDRquLSj/ORavNW6KPpIaNNxI4CP3ySefqP0kma7BvBRW1zEkXbJkPFq0SMN771tx/NinWLNGj6ysZHWGgapVq7qPkB++ZpHBjVB8w/zQX375Rc0nY5Th0UcfRbVq1W7pwiGOAVbya6FRDRo0EJw1h7PIXG6hTFHipp5rWyOSGm5WsL/kxo0bsWHDBqxctQrWvDyEh4fBaDShcePGuOuuu9S/bH3CB7s4CJvLBfPLtHnBNWjQoKF44oqIJBkx3zLP6lyg2/R8nzHRny5VehmCgoKuiqLTiKSGWw02m031WDLv8VbH/v37VRkVHx+vXQ8NGjRouEq45JltqKTee+89Namfk3hXr15dJYNPPPGEugGbvd53333qugoVKpz6jHlYBHsXcV1cXBwee+wxdOzYUQ25sWEsT0aDBg2XDz7EGmnKBwlk6dKl1dxPDRo0aNBQPKCfOnWq6uF799138eeff2LcuHFqQ8qvv/5a9YQ8+OCDan7TlClTVAHOv+ym/uKLL6oeSiYXkzSyiODbb7/F+vXrVa/Br7/+qnomi7IVyeX0N9KgQcPNgczMTFW2aJ0bNGjQoKH4QM9QMfHpp59i/vz5apUn561mYv+OHTvUcBKrTGvVqqVu16BBA/Xv5s2bVSLJGTuGDx+OH374ARUrVlSJHj0o999/P5YtW6ZuezEwGZ8u1KeffhoDBgzAM888o76+55570LVrV3Xp1q0bBg8erCaoa9Cg4dqDuY0sDjpx4oQ6NZ3dbnd/cm3g5eWltgArW7ase40GDRo0aLje0P3yyy/Kvffeq3oWn332WXXlnXfeiblz56oNV+ll/OabbzB+/Hj07dsX33//PR566CG89NJLGDhwoPqagv2dd95RKzIJKhxP38fp06efIqFXCi1HUoOGyweb+i9atAgJCQlo06aNaiCWKVPG/akGDRo0aNBwGcU2TqdTef/998GFYSOChHDYsGHo16+f+p6kccSIEaoHgvmPgwYNUokjsXDhQjVn8uypoipVqqQegw2RiwoakdSg4UwkJiaqDzr/fvfdd6q3kFGBmjVrqg3JW7ZsqaaYME3l2LFjp6Z3uxrFcBo0aNCg4caH1v5Hg4ZbCMwb5HNBI5BNyf/99181/GwymdSc5hUrVqgEsnXr1rjtttvUYhUWzXHRoEHDrQVPzYKWZ6zhQrjkqm33Xw0aNNwAYF4yvY7spECvP/tLsvckIwUMUzOfmHN6p6amqlMmMk+ZM22wQI75x507d9ZIpAYNtxB2796Nzz//XE1fe/7551VnzNk4ePDgKZLJ15zDmTKkOMITOdVQfKB5JDVoKKbwTHfFPGXmHK9atUrtqNCuXTs1dM2iOM6EQO8Cw9mcU3vOnDnqLDgMaWvQcLOA/VSZksGxTi88jSMSnpSUFPUZIAmKjo5Wt2FrOhaBsnl//fr11a4iUVFR7iMVX7CAjb+Ns1zxd7A3M0kTIwo0FhlloBxg1OH2229Xi1vpLeLvZV0CU88oHxiZ4Hpek+3bt2PTpk2oU6eOWsvAFBcSRKaiUb4wT7pUqVLqd/K7ed14rRnVSEtLO5XOFh4erhquvKYewsnrzWvPfTjX/+TJk9XpWJlKw7/8jOdKA7dRo0bqe8opptecz8vF38J7SlrChUW8bEHYvHlztYc1v5vXhr+Dx+I14veTLEdGRqrXi0V5/IzH4vnzunE9//I6MeWH58Rj8DewONhzbjwvfg//FgevLe8FC5t5TzmGeY7XAlpoW4OGGxwUHJzphq20qAQo5Fjoxm4Gnv6tFIIUinx8KVwoXNnRgEVyL7/8skoyNWi40cBxTWKwb98+lTyR6JDI7Ny5U+0qwkJQTitJgtK+fXv4+/urz8C5wOeGhWUeYkKlzDno2fOY38N13IbEgUTp+PHj6jYkniQbPDaJGxUpz8FDLLgNX/OZKwqQELNbCokQowkkcSRAJHckRTxXz/l6nneeNw1HygASN5IkD8nwXA/Pe54v4VlPXCoh8Xwn/3LhsUjeSD55Pzx52Dyfs8HrxOtFEsiFKTckqTwet+dnJIv8DbwPJE2e8+P25zrmueA5r4uB38eF2/IcPOB3kVzz+vMvySfvg+e8uS3HEwsWIyIiMGrUqGvW45fnw2sUEBCAsWPHqobE1exeoRFJDRouERSIFNq0Tq81KKCoJCmQKfDpZaAw9YBkksVtHPMUsBRmBZUg9+ExKEQpiOm9oLCjMqbC7N69u/tIGjQUDahgSQ6o4En4WOjFMehR0Bx3zMU9Gxyz9JDRy04SRFJHBUkvF/chofMQFc9yNngMLvzsclQXz+9seI7j+T7Pd3henw0eg7nH/IwTeHjICK8Jn1/KknOBXjt2QCFB5bNMIkCiSPCYvIYaijcKjk16Qym7aajw/nEd7yHHBWU0DQOup2znOOc6T/syRpRosBRX3DREkjeEN4gWAW8QlSQbptN642w6GjTcSGAoiV4HKh0qTlqXDENzbDPPkS2ySApJAGnx8rFkCIihOYaJPF6Fs0HlRWVEC/+3335Djx49VCGl4fqAJIv3lveVRi89ynxPosRwGj1cvGf0LBBULtyWoLLxeDi4jl43jhfuR2+ZxzvHv1RQTHXYunWr+p7CnttwPccDxw/35XdxHPF49LTw+CQ7XLgN13uUIM+FC2Uv5SzPmzKY/YS5rnz58qry4zG5L9fRE0Vi5JHT/G4qIP52rifJ5Pil8vTMSMTxThLK7yqm6uc/KHidPAYc//J9QdCI4wQeDBeTGDMczO248Hpw4XXTcHPDM144vj0LwXVc+FzxeedY4LZcuA2fEebAc9y0atVKXcfnjWOJ+10r3NQeyVmzZmHjxo1444033Gs0aCj+oCedDyYFAfOg6LHgdH+0WFlJTWFCpU3FSnA7j5Li40mle6HHlNtSgdPjwYe/X79+xdraLe7gPWJ6AUkQrz0X3hOP95eL5/5wIbnz5F/R08S0AhJKbuchS9yeApnH8SgPfsb3XAiu42cE//J4hOd7eAwey7PwPQmcZzsPuC2Pyb8Fxw1fe45DeI7Hscfv4/l5lAbX8/d6zq3g+XiOyWMVBp7z4TEKns+NBF4rLp77yb+e68v771nnuX8aNFwJONY4rjjG+HzSYKQzgjqDY43jjDLfEx3gdjTq6tWrp6ZlXCm00LaGmxb0qNCLx7/03PEBooeFDxwfNnpePISKiouEjaFePmy9evU6pTi50IvDffkZ9+eDydckYLT+uO5yQCuT4Tt6nHhMPuA8L3qiOP0ow3o8LyodeieqVaumnjO3o6L2KGvPuXI7fs7fd75HldeBCx945kmyEOHJJ59UPUEa8kFySPD+8DXHB68tPbkMPTHMyvUkhExx4MxeHB8eolZYguAhF7x/PBbhyWvVcGOC95TPV0HyyPHDe0yyfb7nUoOGawGOSS4E5RXHJKe45pjljIXUdZcKjUhquGxQyU6YMEElagRDpPSYFSRghMdLcTa4neczKl++5kIlzIUD+3LAkDCtraZNm6pkjN4ihtnatm2rkizP8fkQeRQ+z5UPF5U5HwTPe4IKgcqd5IxkgQ8eQfLo8UKRXHA/7k+CsXz5ctXTxHMg+eAxWEnIz3/88Uf1c5JCHoMFLzwuiVyXLl3UajuGKzykhOSW2zFfhufPsB+vk+ca89j8HZ5ryfcXA8+Dx+TsNbxeFACXS4ZvBvCeUl4wVMSwMpPjCd4XEnher4IEkX89196DgmNGw60Lj6HGMcXxoY0JDdcLHp1G2UX95QHzNVmNTz3Eaa07dOiAhx9+2P3ppUMjkrcAqPRITAoWh5AEevIrKOw4yEhEPN4QCkGSJG5Hjxu9bx5LhcqVA5N/SR4pNDksSAw95JDfyW04iPmaA7og0eHxmaNFjxv3ZbI9CReT8UnA6JGje56fc3+SKh6Df0moGjdurB6feV8kYB6iR5LFHDHmFXpAssQxwH6IHTt2PHWcq4mzlUfB957rw4Uo+NnVfrx4fwgmfZNgk7jeKjmSU6ZMweLFi9X8Ul4HjgGOGb7mNWDREt977gHX8954xi3Xe8bO1b5PGjRo0HA5oGyi3qUDgtE2OjZ27dqlRtmoA69G5EkjkjcQqORoSXBgMBzK6mGPl4SDg4qPYVASP3rISASZhMu/9GRxG5I+KkNuyxtOL1RBIkPwFhdcigt4np5zJ7Hl7ya59Vj9XM/XJJ+8VlzH8+dfXhd+7vk9ns+KEzzn5DnnSwX3Odd+JEKe+07C7Tk+ybznOjLpn4YFXzO0zrYi9OpyjHB/ht55DW8UkOxxHLz++uuqIcFemvwNzEmkkULwd/E6FBwHnrHEvx6ir0GDBg03AkggmXYze/ZsVX5TtpEzcLKJgg4D8gaup0ynbrhS3PREkl6X4lRsQy8bSSBvpCeUSILDhYqNSo6hNHr7eO4HDhxQW0cwLMs8LObkkRSSEPAYHmVIxaeh+ID3xHNf+cjw/vAh97zmvSsIbs97yW0IEiGuI84mNAXfcx+Cx/UsHnj2v1R4zp1/ufD76C2mB5nEk9/pIVqe86Q3j+SzoCf4aoG/kcYRK5x5Xkyt4DlQKPIvQSFKQkzy6Lnens80aNCg4WYE5TaLbNgGjk3dGbIuCPIP1gtwCtyCoFyn95L6h6lVhSGDBcH0rNWrV9+cRHL69OmYOHEi7rnnHlXJkLhxKZi/4lHunvDs2Urbo9y5LffhdlzHxaOYqEzZ/JbKis1WyfS5LT0ivKgeLxDXkQyyl9jZSo2f8zs8rwlu41k8n/F7zz5HDcUPvE+eMcXXHCMFyZkHBccR/3IM8f5y4fZ8z2Pwtec4nvFBnD1WuA3hGS9XC57vI3gO/K2ecya58/TN8/xmz7PG7TibBkne/7d3HvBZVff//zwre5NByISwN8ieIkNEAUXBQbXu1tbROv/W2rr91da6q9VWseLAASKCIIJsBCTI3mGEFTII2ckz7v/7OXlu+pgykicJgpw3r0uee+46+3zO99x7Dl+1YMeJf3ktLaKs6Ph+Iq+jQDQFN8PNDhZX3KDFnZjPN/+a5cI3TjQajeZ8gXUf6z22A9Qd/JiSOoS/OYUQR+o4TRDrXOoRX8z60qw/TwTrYb5bSasn63nqKY4KZmZmKo312GOP1RhDTsU5JST5EQHn2OP0JmyYiD+Ni5k43HyDb7qzAaMFkX/NxDGPseEkTADfxp3HTRFBv5n+M2EDyo3HT4SvPzRnN0xbFi7mAbOQMS+wk1E7HZmHuNUWjCZ04z14T1NkcZ/uzHtmfqwrZv7yNz/xetNCfrJ7mOKW57I88K/vu4ing9eb5zKs5r7pd8L4pBvvz+O+5Y3udX2WRqPRnEuwbvO1ArL+N+u7E9V9rDcbsz6kmKTO4juZDz/88LltkWTDwQ8I2KAxotiYLF68WCny22+//UeNTlPDKGqs550sunl/ilfCRrk+4kFzdkAxyHzKtOTmm9amoDxZuprnniif0Y2FmX9PdD0FFt35bIpRCkGK0FMVbd7L7OyYzzTvQ3gvs9NUG97XDAvP4V9T5NUVUyD6wvua9zHDyr9mnNaG55viW6PRaH4OsF5j/cj6ubaV8UzwsxKSJ4Ir2zCAN9544wkblp8S07JCf5mNHxtC07JzOv+eQ8mgaQAspOwkmfmB6X6itPd1O1Xe8M1Xvvc8HeY5J8uXdbkH4fXmPUwhbVZ+vvfm/erjP41GozmfMUeq2Llmh9nUFKw/fevTxsYfIfljk4DGbygOaEnkxoRnY0o3ZgRuZuKfbNOcH5jWZlYM3Hwrhtr5gRUH8w57pyfbWMh5HvG91oTHWDHQSsm/3OdmXm+KPzOfmpvvM8zzaruZ7uZzGR7fHrTpbvrJ97dGo9FoTg71Aw1R/Mt6k/UrxaNZf5u/Wa+bG+vjn4JzTkgy8qjUzc1szLiZjSTPOZ1ab4xGzUxI/jUbWvrJdDf9RMyE12gI88Lp8gNFJjslp9rMIWzmL4rK2hUK70HxygrJFLG171uX55zqHI1Go9E0LWwvfOtv1vv8bRqwuJ2oPjb1EbWJbxvB33TjMVOzmBrGbD/qyjknJBl5VOjmRpVuNmhmJNcWiWaj7bsx0kwRaG7muYxMczMjnxYdM+Lpbka++SwzceknNu6+G93pT8Jn8h4aTWPB/GdaA09VoWg0Go3m/MLUR6Y2MdsI/qYbj5kahu2I6VYfzouhbVPsnW4zz2VkmpsZ+bTomBFPd0a0KVrN6060+cJ9XsN7aDQajUaj0ZzrWLlk3l133aWsa5zsl385Y/q2bdu8pwDPPPOMsqTRHEpr3EsvvaQEEfnwww/VdTzOpewSEhLUPbp27apWatFoNBqNRqPR/DyxPPzww8azzz6LTz/9FFdeeaVaio+zpHOaHa7nyOUI//nPf+LNN9/EbbfdhjfeeAN33HEHHnroITzxxBNq8kou1ceZ0CkeCSe35MThaWlpavJwiszGgMsELVy4UM0jSbGq0Wg0Go1Go2kcaDCkzuLKOHVe2Wb69OnGhAkTlBXygQceUMviUDRSIP7973/HW2+9pZYu27hxo7I4crWKlJQUDBo0CJ9//rmaFf3pp59WK8HwGOE7gAMGDFCeGD16tHI7FRSt//nPf9Sa0+ZLnhw65hJuHEYmdN+zZ4+aff3CCy9Ubv5gLgnHyPIHDk/zHgyjP+86UgBzZvqcnBwkJyf7/b4kh9kZR+bck/7Q0Ljg87mqCTsSkZGRNVbq+sD05fsaDIe/HQ7znUBzhZT6wjRhOFhgaFGv/UpCXeA1tO6bVnt/aGhc8BouNUh/MG/529ni9QxDXSqQE9HQuKC/eT3LP9fS9tcfjEvmyYaWEdY9/vqBz9+3b59a8YcjN/7krcYqIw2JC6YJ63fGA1cq8reMsO7j++Y/ZRnhWu3MX8xb/pYRhoN1d0PKCO/BcNT3wwZCfzNvcooWhoNlrb5pwnvwla2GlhHGpb/tIaG/2bYzX3G1K3/ylpkv2Ab4k6aNERfMWzSiMS24xKw/MOxcSY/h8CdfELaFDIu/ccGyyRFpGgJff/11VV5PizzQEOVpzJw505CLjJUrVxoiEo2oqChDIsWYOHEiU9WYNWuWhNEwvvzyS7V/2223GZKJjSeeeMJ49913DUkAdZyIIDSk0jQkgxtr1671ujYcEZvG7bff7t3zj9WrVxubN2/27tUfhvPbb781pJHzutQfEeYqXhl//rJr1y5j+fLl3j3/WLVqlbFlyxbvXv2Risy4+uqrjQULFnhd6o90RAzp/RhSCXhd6s/OnTuNFStWePf84/777zdeeOEF755/MB6OHj3q3as/BQUFDY6LqVOnNriMMC63b9/u3fOP+fPnG9Jge/fqz6ZNm1QZEYHvdak/DIN0jL17/sEytmPHDu9e/ZEGToWjIWWE+YLXS+fR61J/pGFQ5b0hsIy8+OKL3j3/mDt3rgqPv7C++Oabbwyn0+l1qT8ffPCB8etf//pHbVZ9WbJkibF7927vnn/MmTNHhcdfmL+vuuoq1U77y9atWxucLxYtWmRkZWV59/yD4WDd5y+Mx6+//toQEeV1qT9sCxsaFw8++KDx8ssve/f844svvjCKioq8e/WnsLDQmDdvXoPy9yeffKLKCPVhXbBy9Riud0ur5KuvvooxY8ZAxJYamqbl8d///jdGjhyphr27d++OcePG4fLLL8fzzz+vFgNnD+KXv/ylWpeRa07TsskeEnspd999t7qmsWCvg2q7IfBDl4Z87MJraQ3k5i9mOBrqj4ZcTxp6D17LcDA8/sJ7mB8x+YsZDsnPXpf6w3A0JG+Z4WhIvjCvb0hcmOFoaFga4ofGiAuzjDQ0b3FrSL5ojLhoaDgaI1+Y4fgpywjjoKHhaIy4MMPRUH801A8NvcfZUkbOlnA01B9mXDQEM2/5Cy2iDfUHr22M/Em/1JVzbmWb9evX45FHHvG6nJtILxBTpkzBvffeq4ZSz1XYWXjyyScxfvx49OvXz+t6bvLiiy+q4YjJkyd7Xc5NuB49X0XhayX+Do2cDfD9bHZi77nnHrRo0cLreu7B4bY//elPqvPdv39/r+u5yc+ljPBd+8zMTDz44IN+D8eeDWRlZamhx9/97nfKeHOuQtHCby5orPo5lBG+xvKLX/zC63Juwm9eVq1apdKlLq9vNM5XMGcIat5zSPeeEh2Os4ufS976uYSD6HCcXfxc8tbPJRxEh+Ps4ueSt+objnNKSPJldb6Qe67Dl3ETExP9fuH8bIEvF/P1Bn8/cjmb4AdD0dHR3r1zF75qYk7BdS7DXjDz1rlsMSJMB4aDHy+e6/xcyghfw/o5lBGWDbYjuoycPcTExKjtXIdpUZ8yck4NbWs0Go1Go9Fozh7OKYukRqPRaDQajebsQQtJjUaj0Wg0Go1faCGp0Wg0Go1Go/GLs+4dSa5mwekAOOWH74ue+fn5asoGfqDSu3dv9cK0L7yO05507NgRqampXtemh8sI8QV039nwuXICVx3w9T9XfuGHECacv5PLUXIOT360wmRYsGCBuh9XBWrdurU67/vvv8fmzZvRrl27mil29u7di8WLF6sPjy655BLl1lCOHj2qPgKiP33hahacioXTfrRv3/5/XuzmygpclYBziJrhYzpxJaS2bdvWTOfAlWOWLFmi0o3TBRGu7DBz5kz1YQXnKq397IbCVQaYLzIyMtSHArXhNExcAYBLe3KqHM69tXz5chw8eFDFtZkGDM+mTZtUGDkvKtOV6bdmzRr1kjiXFPVnlY26whWfOO0V44nPr73SAOOW6cQ5XM0Pn0w/szxccMEFys9cQWrlypWqbA0ePFilJdN90aJF6hqmC/NAU8FywbzMPNCpU6f/CUdRUZHyM1fQYrwSrgqzdOlSldfpZ5azgoIClZc475yZbzhnGqesYD0xYsSIs2bKIKYdp9HgKhEsw2crLOPMRy1btlTxXxuWca7G1aNHj5o8wjhnGWCdVfulfKYN8yPrjDMJpyRjWeEceMxjUVFR3iPVMA+y7LJc+H44xPqK7rXDwbaIH7Qw751JOG3Url27VBzTr7WnYOHxdevWqXKSnp7uda1uj5gmtedkZPvC8s55os/ExzlcgY5pwDj2jVOWT9YBLPusd2vXAVwpj/Uy617fD2vpxutqpw/Dxel2hgwZ0iR1MNtx1kt8hjmdGtOE+YhxTP/QDzzGc8x0YrvCPMUPb9j+mHDlMdZntWUX91l3Dxw4sNHbwZPBup9hqa21mHZr165Vv/v06fMj3UJ4HfMe23fWF+SssEhyAvSXX35ZNQostI8++mjNpJ4s3MyMbAyZkSigOGcWI5yVNEUVA0RBxkaISzJS9GzZskVd39hQbHBd8ueee075g5lk3rx53qNQfuzbt6+aN+6+++7D73//e7VRJBIuOclEu//++/Hee++pDPirX/1KJSgzHyd3/81vfqPCz8z629/+FjfeeKNa55xCgBmOcwTSjQneEOgnrp1O4covtP72t795jwDz589XFQ4LKMXsX//61xrBR7iUJtOFIorh55J8TAMKN6bh7bffjuuuu05VAITruXNurWuvvVbN40b+8Y9/qDnpKGQa84s9xjfj+Ne//rVaM5Tho5Ck+CCceJ/HuY48lwNl54TnMnycm+2GG25Q8U2YLpyEn+nCec5YqbACYfpdf/31SsA1lYhk3qb4YB6jGOEiAaysbr31VlVJU/Qy3riYAOOUx4YOHao6KGzs77zzTlUeuOQWMf3MvLlixQrl9q9//QtXX321un9TiUg2iKysKELY2WMZYOXEdCEUKGz0WSnNnTtX5Tk2IqYAY95jOJYtW6bOZzxcccUVmDhxokpLwjrksssuU3NPNqUYrissu0wLNvSslJmfmM9864qzgddee02VBc7XyWXRWB65z/nwyBdffKHyN+sbdvoo5Bn3LAesC5966imVDjNmzFANp7kxndngnCmY55lvWI8xD7E8UIAxDQjbBtbXzINczrdDhw5KMFMgE87ry3AwPnzDQVFqnnMmoJCiv1mWWTY//PBDNVsJ61mGkWWZ9RHTgWnDeon5as6cOep6lmvWUyzrZofe3Ng21WeS6fpilm36j20D5+k0BS3jkWFiW806mW0ohROFCvMJDRJME4adHULWDWxTmCfJRx99pNKH+c03TBs2bFDtYmOGi3X6u+++q+pP1q8U32zXTN555x1lrOJxzgXN7c9//rPqiLHdZv3KDsz777+vyj3D+cEHH6hr6WemD9sb+t0MB+OHYaUGaEqYRszjl156qSorzCfslBB2JlkHs83heWb9yzLD9GEngB1DdhApJJnOrKepBShMfnJKS0sN8aQhlRFlunHzzTfXLIF18OBBQxoZQzxviIg0uPRPSkqKMWnSJLUEmzSihlR8hqh8dT7/Si9AXSOZS7k1JpJR1HO5DRs2zJBGy/j888+9Rw3j7bffNkQcqmXRpKIyRFSq5YaI9BQN6YEZIoJVmMnDDz+swiyiUi2Nx+u4z+WaPvvsM0PEnCGFU4VRMrBago+/RdCppZAaApeVkh6SIcJdPVOElfeIYUhGUUtSSqFS+1wCSzKYIYJMLc0lBV35zVwai37lPbh0JpHGX+2LUFVLcEqBNJ555hlDMqZaVpHxKJWKIaJTPaux4LKTjHfppas8RaRAKL9IA6jSgL8vvvhiQypldVzEunITEaLyDNMnLCzMEOFiSAWm8tsDDzxgSEWo9rnsnlSUKm2bEqmglL/+8pe/GNK5MK655hq1lCnh8pRSERhS8GuWuaTfeP7vfvc7tf+HP/xB7TPfSKNSEw7GD+/Npeqk8lZp0JClCE8Hl9mSilj5mfmXyziyjDI8RMSL8if9T1jmmce5VCvzKMs990XMqHIngkGV/1GjRhn9+vVT5UAaVEMEj/Hxxx+re/zUPPTQQypMLNdExIiKdxHUDVoatTFhXudytkwbEYVqqT2WXxH5qs7iPvMYyz3PIa+88kpNnmT5kUZW7T/22GNqaTfWhazHRcg1aInM+sJl6egP5nnWZ9JY18S9CDDjkksuUcfNuobL8XGfdQLbGpYL7ktnV4WD5Yxh4V/p0KlrzgQiHJU/2AaaSGOv3FiO/+///k/9FjGgjrF+FvGl6iam0fTp01U5YHvJsuCbJo1Zz54IxjPLN/MO/Sgd3pplPdlmMGwiUNQ+817v3r0NEcRq2WKmF/3NZQ4J614u09y1a1e1L0JN3XPEiBFqaUmGyQxXQ5dnrA3rK4ZDxJ1a6lmEVE07SH9LZ9yIi4szRIypOpXLO0pHRR3nktH05yOPPKL2Wb46d+6s2hOmD5fW5HG2g0wr33A05nLSJ6OsrEy1i7Nnz1b+uPbaa1W9TBhG1q2sp7gMNDe2L9JBV9ewzmU9bOoZEcCqfhDBb5wVFkkqdpqAaw9XE6pk9ljYs6FZmMqYQ6LsXXGIi9YMWpLMoWVaOng/9pibQt2zd07rFrfaww2E5nr2ZrjiCy0xtMCxJ8W/9DstXKYfiWm+5zAs70frJHsz7OFwJR9aYmkBkERUPaGnn35aDQfQatlQEzifw16i6RdfOIRK6xX9yx6UZC7VM2F60IrKnjP9y14NMYcipfFQlgpa9aQAKasje9Z8Fi1GtBbSwvn444+rdKXVsjGX0aQ/pLJVQzy0jLKHZVpROUzBYWvCeDfn8WTvmbAnKgUF0kiqnr8UbmU1poVbRDB69eqljtGSy/CbVpumgD1b0+LMnip797QKMR/RH4xDnkNrhTn0YA7fs2dMaBVmunH1C1osmDa0wrKXTEusVGTKYiyNqOr9NxW0EDKfMN/Sisr4Y/zSP8wDHFkgZllgvmZ5ZnnnMem0KEuZCFBlzaBlmZYYjgrQEslyQSsTh7RpDfipYbpIo6F+s3wRphOtG+z9M9xnA8zr9BfThvUlLVysV1nX8pUC1q2sQ+lvll9ilneWL9YNvAfhuazDuDH/8bhp6TgT8PmE1h3WPbSwsq5k2aDlxyxLZj3FvEa/sxwzL7JeJzzPDIe58fiZgvX8TTfdhLffflvlHdZhLKuEZYF1FDHTgenHdpPpxDhg3cxwcZ/pwHQ004QWpaaE/mBdST/VhpZI6Tiqeuauu+5SdS/Pp2WLr6qxreQ+8xrhb9YDzEe+MC2aOn1YXzEcbBfM/G3CVydYB3MElVZGWroZ13ztifUQyxHh9YT5iqMx9COv5f24sY0008UMB+sF0WfquqaC9erJtBb9wBE5Ecs1VmL6mW0+62LmL9bh5rWMJ9YLPO+ssEiazJ8/X6lkX4vk3XffrdxuueUWpZxpRWGvhG7s9b7//vvq95133qnOF4Gi9mn9ampo1fK1SEpGUAuds5dOqwqZMmWK8s/48eNVb6Bnz57KGkPLKcPI3iStW6ZViUhFoq7hRgsnmTVrlrIA0o29aPaMGotnn31W3dfXIsleHq26dP/Tn/5k7N6925AMZUiBV8elolbHREypfVqVaIllr9mEv+nG86RyV27s6UklrtxonZGCp9wbC8aLiFfjqaeeqrEk/P3vf1fPo9WCvWZasaQwGCKilH/YexcxrSwwhPdgfuM13JiGZNq0aSq96cY8SgtyU8K45bOYp8nOnTsNqVxVD5f5iz1+X/+xx8j4Zrkweemll1RPn+eJiFdutEzQYks3WgVMa1NTYZYBs4xKpWoMHTpU9W7Z66XliMfZ0yf0M/dFPKt9QguFiADlTkslLelSgddYmmjxFpHqPfunR4StGn1gHUFo7WY6SMdJ7Z8NMB3Gjh2r4o/pQBYtWqTiUjqwqqzQ6sJwfPrpp+o4LRY8vmLFCpX/TYukdBaV1Uk6PWpjfcY82pj11Kkw24477rhDPZPWFelwqfJAf7A+4HGzjjPrr7/97W9q/7777lP7tOb7hoN1BOtC07LW1IiwUNZdc3SEI1cc+WJ9xbqXoyu04l100UXqfKYL04fpQGgtYrnq37+/sqj5hoW/meZNDUcNGZe+FkmOLFx44YXKne0b2xLWZ/zLcszw8hitr4QWb+4z3YhpkaT1j9eYYTLDxRGuxobtAetbX4skrYYsA2bdxDacIyv0G63E9A/z3ODBg1W4OHrFY2yzGRcsZ9xv06aNKiO+4eD+mUgfwlEe+sPXImmWEYaH+Y5+YfmnG0eR2K7wN9tGYo5OqJEv5XKWQLM3Pc4EkV6x19VQ5nk2eAEBAaohHz16tEogE5pYhw8froRWnz59VGE7E3BYmgXYtwFjpcXhEfqTDQdN36+++mqNMGaGf/7555V4pH85lMRC5guHvnhfDuVJj1K50UROIcCws4JoTDikyMrKVwTSj6ysOITOCoANPwsQBTEFM5k7d66RkZFhSO9SHWNh8IUFiRUzG1Oa9AkrRw53s6DRnN8U0AzPeGWDR79RvHMoy4QNIIeIeJzpxKHt2oKWIpRh5asT5msI9DsF8+WXX25s2LBBuTU1HMbh0CLzEhsQhsscsid8pYDDJMxLLDum0DdhfuOwLwWXOaxE2NFi+jZVGvhCP7ChZ8PO9GCcM0/xNQMTVqIUiDzOSpbn14aNPq8zhTPhecx7ZoNzNsHGh69xMG0YJnYGzzaYt9mR5FAdG0B2cimyfF+bYWeWIp5pw4acr6oQNjRsUClauLGDZm4UohzeMxupMwHrfb5uwnAwj7HsmvUnYWeEnTCGg/7j6x4m7HzylRZuvuFgnmVja4b5TMC2bYD31SGGg+XXNEwQ5isOBTMcfC2FryCZsCPAOrt2OBgvLF++7WZT8f3336sy+cILL9S04xQirG9oBGJbY7Yn9Ks5LEyRxnzEcHfp0qWmzSBsm8z0YVh8w0Y3dnoaGxoZWNezc8KOK2EbQBHG/MN8xjRgWvlqAJ7LDiPTjuWJr6aZ7T/zHOswpoVvGLjxnuygnQk2b95sjBs3ThlZfDtJrE/pN/qdG9OK4TWh+Gc7wzSiwDaP6ZVtNBqNRqPRaDR+cVa8I6nRaDQajUajOffQQlKj0Wg0Go1G4xdaSGo0Go1Go9Fo/EILSY1Go9FoNBqNX2ghqdFoNBqNRqPxCy0kNRqNRqPRaDR+oYWkRqPRaDQajcYvtJDUaDQajUaj0fiFnpBco9FoNBqNX+zYsQM5R3JgtWm7VFNDuRYWGoXuPTp7Xc4OtJDUaDQajUZTL7bv2I7HH7wTfTonITwsTImcxofLOANujwdutwce2bFZrQgOcqC0rBJHcgsRERaM6MgwWMWdfiguKUdZRRUS46O8frLA5XJh/+F82G02JDWPQf6xYjSLqr7GY3hw7HgpIsND4LDbUFZWhX2Hc9E8Nkrd2yXPtVotyg82ixV2OYf3rXK6lA8DHHbxZTVWi8X7qxp1jTyjMTHgweatexCb0Q9//PNjXtefFttjgve3RqPRaDQazSmpqnLhr39+Gj3ahcNitYnYciuh15ib4TFQJKLwyVc+Q1hoMNqkJ4omtOCACMIpny5Cl3ZpIvYisWH7foSGBGL6vNU4nFOA1KQ4zJy/BiszdyBBxOBf/zkTcc0i0bF1sog+m4hFOz6YuQSbth9ASHAg5i/dgJ6dW2Htxiy88f58DOrdHglxUXDIuRSMm3Zm49/TFqJ7h3SEyHNmfF197ws6Z4iotKKyyonX3puHL+SZiXHRImCjkbU/B2999A0yN2fJea1EyDZm/BiIF/8V5BzG0UIDnbt29KbKT4e2RWs0Go1Go6kzbo8LP2xYqoRdkyH3nrVwLaIjQ7F15wGs2bgb+w/mYurMpSL22ikRWOl0oUenllj+/TYczTuOzu1SUV5RiW27DioBl5LYDFeM7ovP5q7C8299ibLySjidTlx/xYXYK/favf8Irh47AB4Rrd07pitB+fjLn2DqjCUoLi5HcWkFps9djdFDu4kojcT23QeRuWm3skZOn/cdSuU4rZ8JIlTHjuil7rlszTasXLcd4WHBuHbsIG9gGheLSLeiogLkFxzwuvy0aCGp0Wg0Go2mzsz5bD7GDe+lBJilicSkVW6bl1+M5ObNcMuki5AqorBcRFtZWSV27D4Cmzx3e9YhHDpSgE07stEiIRqx0RFYsHwTBvVqj/jYCCxcuQld26firhtGIyjQrvxqs9kwY94qJTJHD+kOl8ujrJwbt+/HhNF9cO+tl8HpcsPusCmLaFCgA2GhQUq07jmQi7QWcZg8diBGDeqmrJG8l81uRcuUeOzce0QNnbdt2UJEb16TxQ0twB3aJKPo0CHs23vY6/rTod+R1Gg0Go1GU2cmXjEOAzrGYPWGLGWdGz6gCyoqq5RwCnTY1buH1FBl5RXYuz9HWRdFcso/kRsWmwgPd7WbR/6eAvO9x2rBSkscYA8IQFVVVbUVjI4C302kuOK5fA+S8Devd7pc6j1FC+/l8aj3GXk+/5ryx+q9xiVhsdnoT4t6H5Ooc+WnwRB4n8dhd3qG5/H9SXWubBb5zWM8j5vV4YBL4oXX1gf6tUViHMJDgmr8UZvAADtmL1iD+x57AYMGNY3ls65oIanRaDQajaZO7NtzFF9NewF2zzEsW7sDS1ZtRVpSLMLCgtEiPgaDe7fHt99tgsflwd7cEoy6426kWHfDUXoE4ZGBcIu4LDOCsP5oHBwxzVFWeByBIgwpSEOTkxASEy1izPuwWgQEB+Gb/0xBy85dkN61O9xOp/eI/9jsdmRv24Kda7/HyBtvRpX4r7H47Pm/YMK9D4iorPvgrz0wAJuWLUdEziZ0bJUoQvgkkSG4XU4ktRuDy6+7SsRytcj9KdBCUqPRaDQaTZ145qkncHTHCgSHhGLdlr2YOKa/skb+IL/5nuKaDbvUMPC1YwfgUJGB3oN6ApXH0LZNuAhNK7JzYxEVNwCR4UHYsXMHYps1Q1RUFDweD3JycpBdXAw3rXve5/niCAjE+hXLEJvYAs1TU+Fxn9qiWRco8kqKj+NYbi5SW7dppHtaUFZSinnTPsDlN98mLvWTWQFBwZjz3jvo3yoMzZpFKovsibDbrPjgy5X4cv4yhIeHe13PPFpIajQajUajOS0upwdfTJuCXRsWIHNLNr5bt0MJwMS4KIwc3A1REaFoFh2uhnv5FXOPERNhRwnCPNvQsvMEhEYmc9BYHafY4vuKvN6UIW4RcZyqZ0dWlqgT5VSD3e7A1o0bUJCXiyEjLkZlpY/lUK6nZZFfZNdX0DirqjD1zdfxyzvuVMPgvtALAYGB1Tv1IFCuee+tNzBk+Eg0i09QYaxB/BoQEKDCT79yeLyqqvJH/ubxGR++jwHtIhEdFX5SIUlKyqtwzW1PIy0jyety5jmvheSXX36J0tJSlZk1J8PAZ599j+Li3pLxvU6a/8HwVKEq41MEDauC4dYRdUIkWjyFHnTd70Lf7oFwuc/bqueUsJE9eNCJ0r0G2rUIgPsUjcj5DN9l25VdhYDtVqTY7CJPdDydCA6q7hKBds0rryA1I6Pa0U8WLFiAV599CJeN6Ius/UcRGR6M+NgoHC8qRU7ecSxfuw1bdx3EqCHdUOl0o+/AS9GyUyfExDSDx+1UAskh21uvvYKk1HTcdustko529W4hxRbfR3z9n2/C4aySvN9CzcNowvkaN2/fjuyCY7ho2EWoqqz0Hqkent6+ZRPKRGTG8VknGxtnFlENGS2e1UKO7M7NxbBhw5WQNaGl8vDhgyjYv0/CSWtfHfOXnMZwLlz9HUaOGYtY+scnHA6HA6+8+hIuGzIUoUFBmLN0Ca66ZjKCRHzWyDH6UX5O/+xdjBzQQT25ulX5cdvC08rKyrF04xF8MWe+1/XMc14LySlTpmDy5MkqYTUnw4NBg/6I5cuf8e5rToQFZQi6tTvK39rpddGckF02PPGVHY/e9d9GQPO/LF9hx/5PrLh2QBXQ8NfAfp4EAjOWByDyFQMXuXQknYo5wcHouGYN0kXUNYR1a1bj03eexfaso1j1w05UOZ2ICAtB1/ZpiIkKFcEEhIYEwW4DwsPS0KldB+SXVyC9dWsczcmR1kREn4iyhTM+RcfkNAweNxZ5RceRFhiEMhFF3+3ajY+nTsX4Dh0xrGvXGgshrXeFJcV4c+li3DjpWmXBM+HHNdv27MGOHzJxz9jLUeYjMB1WK0pKShASH4cyRwBCIyPw2ezZmDB+PI5xkvItW/HhrJn4/T2/R1h4mJoaKCc7G8FyTyqj1999G89ed73yd13hpOaZu3ahODQUGS1bKgurCT/+OZBzBOkinuNDqydxp1j+cN1ajBBh6Stk2aq89t5bGDO0CzZsy0ZZRYUK657so2pKpIjwEGTtO4Jh/TsitVUH3PnQX2H/iaTMeT/9z3mso+uIjp+6oeOpTuhoqhO6WqobjCYdVaenMeLoWOFxPHjvb5GW1BwjB3fFDVcORXpyAkYP7a6+IE6IjUb7jBbISI1HUWk5ygqLESkCMEmElWvvHkSXlyHZ7cKKz6djbGwsrpLzY5ctQYeNGxGw+jvEiEgdX1SIqWMvxbj0FEQUHUOzsuKaLaa8FC4RiUHOKgSJOAsR0RUuGz/USRAlM6lNG9gL8xFWWY5NIjQjx4/DpH37cIOcO1oE6gOzZiGpTx8kTroa/afPwJXz5uNov74YdNEwZEuBe37N93h96zZ8UVmFb0rLsF/cbKPH4Ir167GqVSscatcO32zaAHt5CdJELMe5qxB7vADJ4rcUcWtechwJ4ud0eX5Z7hHk5eUiVPxHv5pbhMTHytWrUHlgHxIqSlW4GM69Ej9hIijDGCY5j1uYdI5+MXosCo6XYmi/Dhg5qBtGSby3bZWI1BaxuGRoD/TskoGla3Zgx5Z1ePKJR7wpdeY57y2S1113nTJDa06GG4MGPaotkqfBglIE3dpDWyRPx04bnpirLZKnY9lyO7I/1RbJUxIITPdaJIdri+QpmR0cjE4NtEjyNbC7brwCndokYWXmdqSImOFqMZxaZ9GqzVi9fhc6t01Bjw7pyC6vQqveHcHpdgKLgIzKMDU0HRDgwPTFi3FxaAh6pSSh8kcWuGo4vC3CxLvHutUCu9WCl9etQ7v+A7FdDrmCgpBXXoFcHpfzt7w3BeHNm2N3eTkq5JmhgYGwcBoe+e2MiUFxm3YwOPLodMkmeSVQ2ny7HcFbt2BIUhKuGCKiOC0d0zesR05xMQLk/ju/+BybjhciSK63S9ijSkpxPDwcTrl3hfjb1aUbx6kBeU6w1cADIRZkxqdh9uq1GOOqROe+A+AW4Wz1frFtyDUJElfb1q2EzVmCZqGhKnSci7LUZoGjYwrcESEocQRUv0NqtaHkSD6K569E7+5tsUbiNzSUw99AelKcmt+S7DuYh7QWIuJ7jcT1t/xGuZ1ptJDUQvI0aCFZF7SQrCNaSNYJLSTrgBaSdaYxhOSvbrwNHZJdqr10iiD7ZM5KtfJLQIAdh48ew6BeHdC2ZSKsIqzm7chC/19cBFdZFSx2EUXBVjVpd+6Oo9h5fBMChoai+TduXBmejH2H7Ci3RwMipgJsBmYcOoDVzeIA8XONaV4EWNLihehz5SRYOOws4jGsogLBIghzxS8WEXccNqbpVc3ZKMdJRWEhDsjPwIBAhOTkICi2GebmF6j7UQRGiHDs37o1Qlu3gVsEnTmFjkXuDX47IedYqqQMyvkG90UU2iSvfbt1J3KtIuTCAhEZWYSMsnyMyyrDyPhifJwchbU/lKP/9UPgrKjOl+qu8l91aCgSTQcf+SW/a/b4Qw5zsnRjTx7auB1YvXE3+vVsq+6lzpP/rDarWtUnpUUM9uw7hJvveRyjR4/m0TOKFpJaSJ4GLSTrghaSdUQLyTqhhWQd0EKyzjSGkLzpuivRtWW4+jhGrfwiIqZcxNeilZswoGc7BAcFKrcjxSUo65wIR4hDtJFXXngoNiw49EM2th5fj4SrEuGpEJHkMmCTdLSJJqs4UomyymBYIoLgzK1EzuoK5NrTYMTHwXbwMAYlJiE6LgHyaAU/lbFY5P5e0UiFxY92FG43HPJ71bSPkTVkgNy8CtEl2Ujt6kRwsjxQTivdVYKEo7Ho2KcTPGWlSiy6yoFy8YfFYYM1wAp7hF2EKwUqnyXaVvbXfbwMVUNLEN45EkaVBy6PFcOnHMfYZBsi0gMxZasTeYMGqXW4azBVFp3kN8PNicutPIdels3w/fhQHkaxaReRvmXRFjTPKZNqwMD6rXuVBZiSk8JZfeUu16W1aIaU5lH45V1/Rv+Bg703OXP4hFSj0Wg0Go3mx3w4dQY6JEepJQPf+WQhXnx7Np578wt8s2wDkpo3Q/bhfLg9bvWu5IIVm2APFhHJ2QaojWSjwOMw75GCgwjuEgGPCDC6uUpcKNpajvJ8N2zRQQhPMBAWUo6YVgY6XBOIwVccxoUXbUKryh+QFH0cqenHkN4yH+mt8pGSko+EsFykJB5DWmohWkTkId6Wg9TkQqRnlCAuMh/NRwWjb8r36NdmI7oML0V4VCU8+8Sve/JhLyuGe18hPMfK4SwSpSviLijaiuhOwYhpH4ToNkEIjbAgOMRASAQQFifi0upBUJdQ2JoFwV1pgVPEXMZsN9o7A3Akz4K8PRX4auNxOAIdiLQFwV4scpcqS20W9XW5xWKD2ynxweuLRUyLEBVZCFuAA64yDyrzqmCUuyG6G26XB3FtEmRrjkE92+Kem8Zg+MDOKs5Lyypw+ag++H+/Ho/kxGaoEv//5fFHkEeL6xlGWyS1RfI0aItkXdAWyTqiLZJ1Qlsk64C2SNaZhlokn/zzoyjcn4msg/mIDAsVMVO9JGJZeaUSjrv3H0Hr9OYYMaALNtsNBKdESZ1owCWCyBSTLhGSCz77Con3pMBd6hYR6aYAQUCEXVn/aPHj+460zplLDVKAuUpdCNsVgYyk9rAF8WvqasliF7G2dd565CQdQniXcBj8OFquVcPFppVSHu8WcXZ4Ti7ctkCEtgyVZ1egqrAKMZZI9B7QD85SPs9AVX4lAsLtqKooR+baFXClitgrl+srxZ+cIdBhRUBsAMIyQuAItaHquIhAiwdXbbKiw2E3Epq5samyEu6ufbG3WTRCssvQIyUAxw64kB0cCEuyG7sOLEXXi2Pxo5UhGUy5f+7+MgQUtUF0FOedrI43BsMRGIBZ/1qETtGx+PLbTHTvlI6hfTqqYBYVl+GrxevgcNgx8dL+mP7VKrz/+deIjo7x3vzMoIWkFpKnQQvJuqCFZB3RQrJOaCFZB7SQrDMNEZJZuw9i1vuvw1m2DzO/yURGWnMs+m6zmuYmrlkkOrVJRkFhifp6+6NZyzH0loFolhAhYslQgpBQIO7ddgDhHQ4iNjmIFaboJAucIj8KD1eigqIy0AojyAqrw6KGvR1RIurEfekbexAT2R4dLu6Ckj0lsIVyyNkBi9OK9dPX4nB0DkLaRkpTZcBTVoHoXmFwV3HI3Cri0IngveXo1C8KkcE22O3yYKozpwtzn8nDtfdfJr6jdVT+KEFnRc7eY1gwdwEG3JaGQBGYkfEBImpF0InY47RG9Lfb6YEtgPcSPxcEIPuPu9FSwjr1QB6uuWkMWkaEosjlEv9bUFzmRqE1EDNnz0GfxCgkjIpC7Bi5p9ONChHU5cVuZG8rRWCIFd9/nIOxvxiDiGYhahJyhsMuD163ZCs6BkWjpKQcC7/bVCOm+SEPf1dWOtGpXQp6d8nAnoIwPPfi8+r4mUIPbWs0Go1Gozkhm7dkYsXKbxAZEY5rxw1E764ZePBX43HvrZfh5okXIiw0CHsPHJUzDWS0b4PScpuIIxesItr4Ll+15LFg2ReZCI11oOiYE4ezyrF+QR52LD+GQBGPCalBCBAhGCiiy37MBZtcX76zDPn7K5DeKwlxsTEw9pUhqUUgokIdcB1xIsTtRFI3G4ZfGoNJQ0MxvK0DVwyLxqSOEZjYNRLjWoViYp8oXDYpEekpwYiODUCMiMIgB7B3ayW6ju6F3AInjuY5ceRQFcpEtLrdHuzdswfXPtMGqemBaJYYgEARjCFBFjjkL4UxrYfUcVmZxfj+23xU/isH4YFutBtkxSUjeiHMGYhc8V+kw44SLk6RFo70CCf6xwfj6J5CBM3Jw+dP5+HVvx/FooXHcbDUgDMmEIf5fqbEU7Hse0Solkk8lUp8lBVXoffITli0bqua+L3gWDEuG3YBJo8frD4O6tejDW6/bgRy8grxw5YsZGVtVjF+JtEWSW2RPA3aIlkXtEWyjmiLZJ3QFsk6oC2SdcZfiySF1dzpn2PPpi8xdeYKhAQH4OLB3REsf/nFND/4mPr5Eowe0h3bdh1ARUI4eg5tj4IjFcjNLkdAtAO2MNlEVK6dsQQuZ6n85jhxNUp+WCxwVolwqhDRyQ9OrEBlhUcEmwhRtwtRMTHoeeVQuPl1tugyKlOr3KNgTw42LlgJWwhXfxI3EVUcDne7DDg8HoSE2QGKPrlIDinxV1HugVP+Oo+V4sLbL6/+2MULj9PyuHTqLHguagaj0oPwSDvKS93wBNnFPzZY+XGNw1BTCznEfyExNvT7wYIJseVYJSJvV3E7DOmShshIeVaJB+UlQEyLYHy4eAVGIh/bnWGIS7Gh1WELXuwQjlxPkbQd1QJVDeVbDKTmxiOlQ0Z13DA+KMhdwI6vV2LysB6oqOKUQlxe0qo+vPEojxtqfXMKyyLxb/teE3DVteO8IWt6tJDUQvI0aCFZF7SQrCNaSNYJLSTrgBaSdcZfIXn48GFcM34EbphwISoqnTh2vBSHjxZgy86D2LzzANKT41BZVYVbJl6EvYcLgYxwpLVrLqJLRKEfykIJRaF6HkULCuSeaxfsQOc+nVF4tAJRycFwiEB0lrlk3w1HeLI6LyAgBFY19iyiS8Qe37lU0obiTHCXu+W4iEbZdbmqcHjPHiRltBEx5pCHUYWyDrfiUNZOVKQkwAhwKL9YAyh6JSwWKxJWbcf4rUuxbMQAbE7pJufLczauxvHiUtxv7EdpfDRc6e1hF3G3P6sS4SE25Be5YJQb2LghE/1CStDcHooiWzlyQ614jWH1+qlybxkCW4aKwK1C0MYKDJh4CSwB1eLSU+WujksRsLYtu9GrSysl8E8EheXufQdhjWqLv/ztzA1v/1eOazQajUaj0XhxlrswbkRvzJy/BgcO5yM2Jhwd26SoDzsevWsCrhzdF7/5xcXIKyjG/qpCtOtJYVct3tR7h3XAfI+SUDBxc7urLYtfvbcCF13dC/GtgtC2XxTikgIRFWlDXGIg2nYPQXpGPtLS85DYYj8S4vYgIToLic33IgS7ERpQigBPHkJDgNiUUETFBiDAVoH1CxYgKDgSMcmtER6fJCI0FKGRiYhp0RI7V61HTPN2SO84AKnt+iG5ZW/Z+qi/EZOuQuiQOPTeuQQZeYVIWrAO4zPX4rKsLZi5uADvLi9GmEWeIQKwTfsgOF0eRFsc2F94EFHOXIRVBOBoeRVibQGoLIzCkMk3oWOfwYiPa4GkUTGI7RiAtPGRiLs8DuEZgQhLcSC4mU02O8Kjw+EudWL/oTwlFk8GrZOJ8TFIiQ1Dbm6+17XpOa8tku+88w7Gjx+vLZKnxI3hw5/A6tWPe/c1J6YU9uv7w/WPPd59zQnZBfxhvg0P3+H72aKmNitWWnBghgWT+nm0RfJkBAIzV1oR8TowjGOSmpMyV9q4C9auRcvOnb0udWP0RUNw6aA2KCqrxJxvM9EyOQ69umaoNZ85vD1v8XoRLlGIjYzAqiOHMHRCT7icLjgrJT1EWTiCaBmUG51EZdDqV1nuht1hxZE95Qhv5kBgsA25+8qQ1jkcM99chDE3DpHz/is2G4Ij0Ib1i7chIS0W8SlR8NCyxw9WPBZUlRvYu38DwjLCcWBrKYLjO8N1PAvxbTKwdbUDqX16iAh0I2zTQvT3bMe61bk4VmGHxeNCt64RWHA8HT0GJoqYtCK30ApPQSWiQwwU5hwC8najtMiBthFubD3kwvbLEnCopUsNkftisVlQll2GgGVB6HFlX7iqpPB7T+F8ls4jx5GcWyliOUat0X0iuILQN0vXYtItD+DKq67yujYt57WQ1Gg0Go1GcwJEGTz10O2ICHSp+Q852fiBnGNYu3E3Nm7bj7KKSrRKTcCVo/shKiJEvS9ZrRr9g19M780+it37c9AiPhqd2qagvKIKazbsVl8lUzg1j4tSQ7vrtuzFkdxCeMTNLn4beEE7HDtegq27DqB1WiKSEqunv6mqcmHZ99tUWLik4AA5j6L0ux92qKlzbCKIe3RsifhmEcjKzsH2rEOIiQxH3x5tsGHbPhzKKVAWQMokhiw4KED5hQp4SO8OCJR7rl6/E7n5RWgWHa6WiOS5KzK3o1ObFCRzjs0jBRJf+zCoV3s5344fNu9VFtzIyFB0bZ+q7nnCaDuRozyXk5Dzi+6TwXQ4nJOLzn2vxIRrrlEivamxPSZ4f2s0Go1Go9Hg/nvvg6f0AKKjI5U44rBpWEgQ2rVqgaF9O2LEgK7o3jFdWcDUcRF1FDj+bJxKaIOIUw7drlm/W55uQYfWScgVwTV7UaZ6Xpz4Y9qXyxEbHYFV63aisKhMfbn89dIfsGPPYSWg5i5aj6H9O6n3FOnfouJyfDx7Jbq1T1NCjtMWLVyxCRf26yThSEKiCFYKuV17D2Pb7kMoKavElp3Z6NGppYjjUMz65ns1R+Olw3oiQ0RzeYVTDfNfelFPJUT/7/UZGCj35YTgb3/8LVqmJCC/sASzFmbC5fagVVoCdu89gnwRucnNY/CXf36BeBHDnCopVoQnRSrfd6yOu9rbieLKc2LR6QPTIiYqAlOmvofhl4wTwRrpPdJ0NL1U1Wg0Go1Gc06RnhyjrHgUJr5wn+LHdRrLWF3h18f7DuZi/vINSgyqIVsLjW8WEY7LlMjMPpSPispKPHrXlSgQUXYwpwAJsSIof9iB8SP7KEHJj346tk1Wq+uoL5kF/s+5Fm02C44VleKb5RvVxOmcssjtciPQ4cDufTlK+EVHheHI0WPVllVeZ+WX0TaEhgSq/cLiUnw4axnGiKiMiQjDP97/GiMHdVUW0KoqJ+ziT8bHD1v24rqxg5C1PweHjxaqtbATYqMQHRmKSy/siXWbsvCnF6ap6XoaacT+f6A/MlITJe4cXpemRQtJjUaj0Wg0NXzx+WxsWL0czeNj/0dINiYUbRu378ecb9fhvlvGKssjn8ZnUlzSAtilbaqaKzE1KU5Z+Tj5OYesL+zfGR1bJ6th9ezDefhq8Q8IFuGbuXEPtuw8INfn4d8fL0RMdBgSE2JQKEKS9z14pEBZPVet34WvFq3D7G8zcfs1I9TweJSIPQ5d08o6fe4qVIhAHDW4m/LTtt0H1XP3y32LyyrUFDyMGg6nT5u9ErddO1ythU2B2LldivLba+/OQ4vmMSIkI9X9unZIU0K0W4d0xIu4bAwhfiIo8ru0T8Mvr5vgdWla9DuSmtOya9cuTJo0CYmJifj4448RGhrqPaLJy8vDxIkTsWjRIvXRllmcHnjgATz99NPq9/lKZWUldu7ciREjRmDYsGH4z3/+A4ejuoecmZmp8lR2draKsy5dumDGjBlITU1Vx88XVq5ciZtvvlmVsbCwMJSWlqJt27b49NNP0b59exw6dAjjxo3Dxo0b1fmMn6lTp6Jv375q/3zho48+wp133omysjKVh/j3kksuwYcffqjqoy1btuCKK67Avn371PBf9+7d8e6776JDhw7eO2jqw5pV6/Hx2y8jwJqvxE5jfexyIipFrAUF/rfupCXQ5fIoSyXTkmKTf00/0BpK65+vdKEV0+Vyq2FonkUrplP2eQ6v56Xm6aXllUpwUixWOV3qwyHTgmkKO/rBPMbfnPqI74jyXvSXCYe3+dFRENfJ9lppaQGlXzmnI+8RKMfoKa6NTSEaEc73SS01z2oK5PbYe6QE9/7hefTs3c3r2oRIRGs0J0REozFq1ChDRABzvDFmzBijpKTEe1RDlixZYoiANKZNm2YsWLDAWLZsmffI+Y008IYIbGP48OEq71x99dVGVVWVOiai24iMjDR69eql9kU8GSKQ1LZ582bldj5w/PhxY8KECUZKSoohglq5zZs3z7DZbKrciYg0WrRoYWRkZBg5OTnq+ODBg42QkBCV784XcnNzjT/+8Y/G3Xff7XUxjMmTJ6t8xTpKRLhht9uNIUOGqLxUUVFhdOrUyYiIiDCkI+O9QqPRNBV6aFtzUmhpk4YNb7zxhtdFU5usrCxIQ4+vv/5aTd77xBNPqN7oHXfc4T3j/OSaa65R1utHHnnE6/Jf1q9fDxFRuPjii9W+CCMMGDAA+/fvV5bK8wUROvjss89UuJOTk/HJJ5/ghhtuUJb/5557DiIWVZ4SUYT4+Hh1jXTmlDVu9erVav98IDY2Fk8++SReeuklvPXWW8py+/777+O+++7DpZdeilmzZsHlcqFr164qL9FiOXLkSBQVFWHNmjXeu2g0mqZCC0nNaeGwguZ/4TQMF1xwAaZNm6YauMmTJ+OFF15Qjf7ChQtRXFzsPfP8RTqr3l//pXXr1ggMDPyRGKK4jIuLQ5s2bbwu5wfMIzfddJOawuTLL7/Etm3b1HB/t27d1LBsTEyM6qyUl5er801hxFcBzheOHj2Kl19+GW+//TZuu+02lJSUqDL3/PPP46677sLAgQNV543xxLqK27p169QwJMWlRqNpWrSQ1JwWUww4nXpmZF/4Rd/27dsxePBgZQWhJYnWI74r+d577yE8PNx75vmL2QnxzTu0qtGitHz5cvXOX/PmzZGbm6vekTyf3v0rLCxUljMu1cpOCd8hjY6OVqKIFlqKoDlz5igh1bJlS6SlpakRAoqoUaNGee/y84dimkL61ltvVfHTrl07XH311Srv/Pa3v0Xv3r0xe/ZsLFu2TMVTSkqKEuTz589X5VGj0TQlwP8Hvly/NAGGpNIAAAAASUVORK5CYII="/>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stretch>
            <a:fillRect/>
          </a:stretch>
        </p:blipFill>
        <p:spPr>
          <a:xfrm>
            <a:off x="4612959" y="1589649"/>
            <a:ext cx="7398271" cy="5134708"/>
          </a:xfrm>
          <a:prstGeom prst="rect">
            <a:avLst/>
          </a:prstGeom>
        </p:spPr>
      </p:pic>
      <p:pic>
        <p:nvPicPr>
          <p:cNvPr id="11" name="Picture 10"/>
          <p:cNvPicPr>
            <a:picLocks noChangeAspect="1"/>
          </p:cNvPicPr>
          <p:nvPr/>
        </p:nvPicPr>
        <p:blipFill>
          <a:blip r:embed="rId3"/>
          <a:stretch>
            <a:fillRect/>
          </a:stretch>
        </p:blipFill>
        <p:spPr>
          <a:xfrm>
            <a:off x="980909" y="3581400"/>
            <a:ext cx="2267867" cy="654201"/>
          </a:xfrm>
          <a:prstGeom prst="rect">
            <a:avLst/>
          </a:prstGeom>
        </p:spPr>
      </p:pic>
    </p:spTree>
    <p:extLst>
      <p:ext uri="{BB962C8B-B14F-4D97-AF65-F5344CB8AC3E}">
        <p14:creationId xmlns:p14="http://schemas.microsoft.com/office/powerpoint/2010/main" val="136041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Humans can cause fires too!</a:t>
            </a:r>
          </a:p>
        </p:txBody>
      </p:sp>
      <p:sp>
        <p:nvSpPr>
          <p:cNvPr id="3" name="Content Placeholder 2"/>
          <p:cNvSpPr>
            <a:spLocks noGrp="1"/>
          </p:cNvSpPr>
          <p:nvPr>
            <p:ph idx="1"/>
          </p:nvPr>
        </p:nvSpPr>
        <p:spPr/>
        <p:txBody>
          <a:bodyPr/>
          <a:lstStyle/>
          <a:p>
            <a:pPr marL="0" indent="0">
              <a:buNone/>
            </a:pPr>
            <a:r>
              <a:rPr lang="en-GB"/>
              <a:t>Human factors can also determine the nature of if a fire is to start. </a:t>
            </a:r>
          </a:p>
          <a:p>
            <a:pPr marL="0" indent="0">
              <a:buNone/>
            </a:pPr>
            <a:r>
              <a:rPr lang="en-GB"/>
              <a:t>This is due to:</a:t>
            </a:r>
          </a:p>
          <a:p>
            <a:r>
              <a:rPr lang="en-GB"/>
              <a:t>Wealth</a:t>
            </a:r>
          </a:p>
          <a:p>
            <a:r>
              <a:rPr lang="en-GB"/>
              <a:t>Education</a:t>
            </a:r>
          </a:p>
          <a:p>
            <a:endParaRPr lang="en-GB" dirty="0"/>
          </a:p>
        </p:txBody>
      </p:sp>
      <p:pic>
        <p:nvPicPr>
          <p:cNvPr id="4" name="Picture 3"/>
          <p:cNvPicPr>
            <a:picLocks noChangeAspect="1"/>
          </p:cNvPicPr>
          <p:nvPr/>
        </p:nvPicPr>
        <p:blipFill>
          <a:blip r:embed="rId2"/>
          <a:stretch>
            <a:fillRect/>
          </a:stretch>
        </p:blipFill>
        <p:spPr>
          <a:xfrm>
            <a:off x="3702637" y="3553118"/>
            <a:ext cx="4392830" cy="3128009"/>
          </a:xfrm>
          <a:prstGeom prst="rect">
            <a:avLst/>
          </a:prstGeom>
        </p:spPr>
      </p:pic>
      <p:sp>
        <p:nvSpPr>
          <p:cNvPr id="5" name="Rectangle 4"/>
          <p:cNvSpPr/>
          <p:nvPr/>
        </p:nvSpPr>
        <p:spPr>
          <a:xfrm>
            <a:off x="8395847" y="6069564"/>
            <a:ext cx="3139577" cy="369332"/>
          </a:xfrm>
          <a:prstGeom prst="rect">
            <a:avLst/>
          </a:prstGeom>
        </p:spPr>
        <p:txBody>
          <a:bodyPr wrap="none">
            <a:spAutoFit/>
          </a:bodyPr>
          <a:lstStyle/>
          <a:p>
            <a:pPr algn="r"/>
            <a:r>
              <a:rPr lang="nl-NL" dirty="0">
                <a:solidFill>
                  <a:srgbClr val="FFFFFF"/>
                </a:solidFill>
                <a:latin typeface="Trebuchet MS" panose="020B0603020202020204" pitchFamily="34" charset="0"/>
              </a:rPr>
              <a:t>(Petra Tschakert et al, 2017)</a:t>
            </a:r>
            <a:endParaRPr lang="nl-NL" dirty="0">
              <a:solidFill>
                <a:srgbClr val="FFFFFF"/>
              </a:solidFill>
              <a:latin typeface="Mangal" panose="02040503050203030202" pitchFamily="18" charset="0"/>
            </a:endParaRPr>
          </a:p>
        </p:txBody>
      </p:sp>
    </p:spTree>
    <p:extLst>
      <p:ext uri="{BB962C8B-B14F-4D97-AF65-F5344CB8AC3E}">
        <p14:creationId xmlns:p14="http://schemas.microsoft.com/office/powerpoint/2010/main" val="69925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Facts and Figures</a:t>
            </a:r>
          </a:p>
        </p:txBody>
      </p:sp>
      <p:sp>
        <p:nvSpPr>
          <p:cNvPr id="3" name="Content Placeholder 2"/>
          <p:cNvSpPr>
            <a:spLocks noGrp="1"/>
          </p:cNvSpPr>
          <p:nvPr>
            <p:ph idx="1"/>
          </p:nvPr>
        </p:nvSpPr>
        <p:spPr/>
        <p:txBody>
          <a:bodyPr/>
          <a:lstStyle/>
          <a:p>
            <a:r>
              <a:rPr lang="en-GB" dirty="0"/>
              <a:t>US - 5.6 million acres of land has burned this year, or 1.8 million acres more than the ten year average of 3.8 million acres burned by this time across the US. 2017 is the worst fire season in 15 years </a:t>
            </a:r>
          </a:p>
          <a:p>
            <a:r>
              <a:rPr lang="en-GB" u="sng" dirty="0"/>
              <a:t>https://www.youtube.com/watch?v=Et8seg5aSjI</a:t>
            </a:r>
            <a:r>
              <a:rPr lang="en-GB" dirty="0"/>
              <a:t>  (AJ+, 2015)</a:t>
            </a:r>
          </a:p>
          <a:p>
            <a:r>
              <a:rPr lang="en-GB" dirty="0"/>
              <a:t>CANADA - record breaking 94 degrees in summer of 2017 when the average is 74 degrees</a:t>
            </a:r>
          </a:p>
          <a:p>
            <a:r>
              <a:rPr lang="en-GB" dirty="0"/>
              <a:t>EUROPE – 60 people died over one weekend due to a wildfire in Portugal in 2017</a:t>
            </a:r>
          </a:p>
          <a:p>
            <a:endParaRPr lang="en-GB" dirty="0"/>
          </a:p>
        </p:txBody>
      </p:sp>
      <p:sp>
        <p:nvSpPr>
          <p:cNvPr id="4" name="Rectangle 3"/>
          <p:cNvSpPr/>
          <p:nvPr/>
        </p:nvSpPr>
        <p:spPr>
          <a:xfrm>
            <a:off x="8155679" y="6254230"/>
            <a:ext cx="3010311" cy="369332"/>
          </a:xfrm>
          <a:prstGeom prst="rect">
            <a:avLst/>
          </a:prstGeom>
        </p:spPr>
        <p:txBody>
          <a:bodyPr wrap="none">
            <a:spAutoFit/>
          </a:bodyPr>
          <a:lstStyle/>
          <a:p>
            <a:r>
              <a:rPr lang="en-GB" dirty="0">
                <a:solidFill>
                  <a:srgbClr val="FFFFFF"/>
                </a:solidFill>
                <a:latin typeface="Trebuchet MS" panose="020B0603020202020204" pitchFamily="34" charset="0"/>
              </a:rPr>
              <a:t>(Kendra Pierre-Louis, 2017)</a:t>
            </a:r>
            <a:endParaRPr lang="en-GB" sz="1400" dirty="0">
              <a:solidFill>
                <a:prstClr val="black"/>
              </a:solidFill>
              <a:latin typeface="Mangal" panose="02040503050203030202" pitchFamily="18" charset="0"/>
            </a:endParaRPr>
          </a:p>
        </p:txBody>
      </p:sp>
    </p:spTree>
    <p:extLst>
      <p:ext uri="{BB962C8B-B14F-4D97-AF65-F5344CB8AC3E}">
        <p14:creationId xmlns:p14="http://schemas.microsoft.com/office/powerpoint/2010/main" val="140131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Mitigation</a:t>
            </a:r>
          </a:p>
        </p:txBody>
      </p:sp>
      <p:sp>
        <p:nvSpPr>
          <p:cNvPr id="3" name="Content Placeholder 2"/>
          <p:cNvSpPr>
            <a:spLocks noGrp="1"/>
          </p:cNvSpPr>
          <p:nvPr>
            <p:ph idx="1"/>
          </p:nvPr>
        </p:nvSpPr>
        <p:spPr>
          <a:xfrm>
            <a:off x="680320" y="2336872"/>
            <a:ext cx="10928583" cy="4342224"/>
          </a:xfrm>
        </p:spPr>
        <p:txBody>
          <a:bodyPr>
            <a:normAutofit fontScale="85000" lnSpcReduction="10000"/>
          </a:bodyPr>
          <a:lstStyle/>
          <a:p>
            <a:r>
              <a:rPr lang="en-GB" dirty="0"/>
              <a:t>Common in areas where agriculture is a main source of income - farming and ranching land.</a:t>
            </a:r>
          </a:p>
          <a:p>
            <a:r>
              <a:rPr lang="en-GB" dirty="0"/>
              <a:t>More than 50% of agricultural fires involve bushes or grass </a:t>
            </a:r>
          </a:p>
          <a:p>
            <a:r>
              <a:rPr lang="en-GB" dirty="0"/>
              <a:t>1/3 are equipment fires that involve vehicles, processing equipment, fixed wiring, heaters and torches.</a:t>
            </a:r>
          </a:p>
          <a:p>
            <a:r>
              <a:rPr lang="en-GB" dirty="0"/>
              <a:t>The US Fire Administration created a basic fire prevention preparation in order to make</a:t>
            </a:r>
          </a:p>
          <a:p>
            <a:pPr marL="0" indent="0">
              <a:buNone/>
            </a:pPr>
            <a:r>
              <a:rPr lang="en-GB" dirty="0"/>
              <a:t>   dealing with fires a little easier.</a:t>
            </a:r>
          </a:p>
          <a:p>
            <a:r>
              <a:rPr lang="en-GB" dirty="0"/>
              <a:t>Identifying and minimising the risk of possible fire hazards in the operations and</a:t>
            </a:r>
          </a:p>
          <a:p>
            <a:pPr marL="0" indent="0">
              <a:buNone/>
            </a:pPr>
            <a:r>
              <a:rPr lang="en-GB" dirty="0"/>
              <a:t>   residence while removing highly flammable and combustible materials and accelerants</a:t>
            </a:r>
          </a:p>
          <a:p>
            <a:pPr marL="0" indent="0">
              <a:buNone/>
            </a:pPr>
            <a:r>
              <a:rPr lang="en-GB" dirty="0"/>
              <a:t>   where they are possible.</a:t>
            </a:r>
          </a:p>
          <a:p>
            <a:r>
              <a:rPr lang="en-GB" dirty="0"/>
              <a:t>Facilitate fire services response by working closely with the fire department</a:t>
            </a:r>
          </a:p>
          <a:p>
            <a:pPr marL="0" indent="0">
              <a:buNone/>
            </a:pPr>
            <a:r>
              <a:rPr lang="en-GB" dirty="0"/>
              <a:t>   to make sure that adequate responses are made in the case of a fire </a:t>
            </a:r>
          </a:p>
          <a:p>
            <a:r>
              <a:rPr lang="en-GB" dirty="0"/>
              <a:t> providing a list of stored fire hazards and keeping the fire department up to date regularly.</a:t>
            </a:r>
          </a:p>
        </p:txBody>
      </p:sp>
    </p:spTree>
    <p:extLst>
      <p:ext uri="{BB962C8B-B14F-4D97-AF65-F5344CB8AC3E}">
        <p14:creationId xmlns:p14="http://schemas.microsoft.com/office/powerpoint/2010/main" val="211751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Mitigation</a:t>
            </a:r>
          </a:p>
        </p:txBody>
      </p:sp>
      <p:sp>
        <p:nvSpPr>
          <p:cNvPr id="3" name="Content Placeholder 2"/>
          <p:cNvSpPr>
            <a:spLocks noGrp="1"/>
          </p:cNvSpPr>
          <p:nvPr>
            <p:ph idx="1"/>
          </p:nvPr>
        </p:nvSpPr>
        <p:spPr>
          <a:xfrm>
            <a:off x="680321" y="2336872"/>
            <a:ext cx="10981592" cy="4395231"/>
          </a:xfrm>
        </p:spPr>
        <p:txBody>
          <a:bodyPr>
            <a:normAutofit/>
          </a:bodyPr>
          <a:lstStyle/>
          <a:p>
            <a:r>
              <a:rPr lang="en-GB" dirty="0"/>
              <a:t>The state of Colorado in the US is very vulnerable to fires as many parts of their land are in the wild land urban interface (WUI) which is any area in where man made improvements are built close to or within natural terrain. And flammable vegetation, where high potential for wildland fires exist.</a:t>
            </a:r>
          </a:p>
          <a:p>
            <a:r>
              <a:rPr lang="en-GB" dirty="0"/>
              <a:t>The Colorado State Forest Service (CSFS) is the lead state agency that fuels in mitigation expertise in Colorado and they have many different resources that help people to gain more information and helps to decrease the threat of wildfire to different types of properties.</a:t>
            </a:r>
          </a:p>
          <a:p>
            <a:r>
              <a:rPr lang="en-GB" dirty="0"/>
              <a:t>The CSFS develops many education materials and programs to assist homeowners, landowners and communities in order to try and decrease the risk of wildfires.</a:t>
            </a:r>
          </a:p>
        </p:txBody>
      </p:sp>
    </p:spTree>
    <p:extLst>
      <p:ext uri="{BB962C8B-B14F-4D97-AF65-F5344CB8AC3E}">
        <p14:creationId xmlns:p14="http://schemas.microsoft.com/office/powerpoint/2010/main" val="173642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Mitigation</a:t>
            </a:r>
          </a:p>
        </p:txBody>
      </p:sp>
      <p:sp>
        <p:nvSpPr>
          <p:cNvPr id="3" name="Content Placeholder 2"/>
          <p:cNvSpPr>
            <a:spLocks noGrp="1"/>
          </p:cNvSpPr>
          <p:nvPr>
            <p:ph idx="1"/>
          </p:nvPr>
        </p:nvSpPr>
        <p:spPr>
          <a:xfrm>
            <a:off x="680321" y="2336873"/>
            <a:ext cx="10782809" cy="3599316"/>
          </a:xfrm>
        </p:spPr>
        <p:txBody>
          <a:bodyPr>
            <a:normAutofit/>
          </a:bodyPr>
          <a:lstStyle/>
          <a:p>
            <a:r>
              <a:rPr lang="en-GB" dirty="0"/>
              <a:t> They also developed a Forest Action Plan which had the goal of protecting many forests from harm.</a:t>
            </a:r>
          </a:p>
          <a:p>
            <a:r>
              <a:rPr lang="en-GB" dirty="0"/>
              <a:t>This includes encourage the creation of fire adapted communities where people have a bit more knowledge on forest management in order to increase forest resiliency and therefore lessening the amount of wildfires.</a:t>
            </a:r>
          </a:p>
          <a:p>
            <a:r>
              <a:rPr lang="en-GB" dirty="0"/>
              <a:t>This effort is an ongoing process and requires participation, maintenance and a shared responsibility in order to reduce the amount of devastation caused by wildfires</a:t>
            </a:r>
          </a:p>
          <a:p>
            <a:endParaRPr lang="en-GB" dirty="0"/>
          </a:p>
        </p:txBody>
      </p:sp>
    </p:spTree>
    <p:extLst>
      <p:ext uri="{BB962C8B-B14F-4D97-AF65-F5344CB8AC3E}">
        <p14:creationId xmlns:p14="http://schemas.microsoft.com/office/powerpoint/2010/main" val="142314789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105</TotalTime>
  <Words>1510</Words>
  <Application>Microsoft Office PowerPoint</Application>
  <PresentationFormat>Widescreen</PresentationFormat>
  <Paragraphs>128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Mangal</vt:lpstr>
      <vt:lpstr>Trebuchet MS</vt:lpstr>
      <vt:lpstr>Berlin</vt:lpstr>
      <vt:lpstr>Fire Microteaching PPT</vt:lpstr>
      <vt:lpstr>Fire as A Natural Hazard</vt:lpstr>
      <vt:lpstr>Scientific B/G</vt:lpstr>
      <vt:lpstr>Scientific Background</vt:lpstr>
      <vt:lpstr>Humans can cause fires too!</vt:lpstr>
      <vt:lpstr>Facts and Figures</vt:lpstr>
      <vt:lpstr>Mitigation</vt:lpstr>
      <vt:lpstr>Mitigation</vt:lpstr>
      <vt:lpstr>Mitigation</vt:lpstr>
      <vt:lpstr>Preparation</vt:lpstr>
      <vt:lpstr>Preparation</vt:lpstr>
      <vt:lpstr>Response</vt:lpstr>
      <vt:lpstr>Response</vt:lpstr>
      <vt:lpstr>Recovery</vt:lpstr>
      <vt:lpstr>Recovery</vt:lpstr>
      <vt:lpstr>News Coverage</vt:lpstr>
      <vt:lpstr>News Coverage</vt:lpstr>
      <vt:lpstr>Curriculum For Excellence :E’s &amp; O’s</vt:lpstr>
      <vt:lpstr>Teaching Disasters: Considerations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Microteaching PPT</dc:title>
  <dc:creator>Hannah Ferns</dc:creator>
  <cp:lastModifiedBy>Hannah Ferns</cp:lastModifiedBy>
  <cp:revision>10</cp:revision>
  <dcterms:created xsi:type="dcterms:W3CDTF">2017-10-29T15:20:01Z</dcterms:created>
  <dcterms:modified xsi:type="dcterms:W3CDTF">2017-11-02T20:39:18Z</dcterms:modified>
</cp:coreProperties>
</file>