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2" d="100"/>
          <a:sy n="52" d="100"/>
        </p:scale>
        <p:origin x="28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22F72-3D7B-48AA-AA2E-1BC1D1D37BE0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0BCC-ED35-44BB-879B-FCBD96A00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601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22F72-3D7B-48AA-AA2E-1BC1D1D37BE0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0BCC-ED35-44BB-879B-FCBD96A00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79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22F72-3D7B-48AA-AA2E-1BC1D1D37BE0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0BCC-ED35-44BB-879B-FCBD96A00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397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22F72-3D7B-48AA-AA2E-1BC1D1D37BE0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0BCC-ED35-44BB-879B-FCBD96A00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568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22F72-3D7B-48AA-AA2E-1BC1D1D37BE0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0BCC-ED35-44BB-879B-FCBD96A00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6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22F72-3D7B-48AA-AA2E-1BC1D1D37BE0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0BCC-ED35-44BB-879B-FCBD96A00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646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22F72-3D7B-48AA-AA2E-1BC1D1D37BE0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0BCC-ED35-44BB-879B-FCBD96A00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737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22F72-3D7B-48AA-AA2E-1BC1D1D37BE0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0BCC-ED35-44BB-879B-FCBD96A00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165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22F72-3D7B-48AA-AA2E-1BC1D1D37BE0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0BCC-ED35-44BB-879B-FCBD96A00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389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22F72-3D7B-48AA-AA2E-1BC1D1D37BE0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0BCC-ED35-44BB-879B-FCBD96A00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769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22F72-3D7B-48AA-AA2E-1BC1D1D37BE0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0BCC-ED35-44BB-879B-FCBD96A00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056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22F72-3D7B-48AA-AA2E-1BC1D1D37BE0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40BCC-ED35-44BB-879B-FCBD96A00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781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order-embroideries.co.uk/schools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E402AED-F921-4567-B428-699F08278041}"/>
              </a:ext>
            </a:extLst>
          </p:cNvPr>
          <p:cNvSpPr txBox="1"/>
          <p:nvPr/>
        </p:nvSpPr>
        <p:spPr>
          <a:xfrm>
            <a:off x="-278274" y="1361491"/>
            <a:ext cx="6316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St Leonard’s Primary School Uniform</a:t>
            </a:r>
          </a:p>
        </p:txBody>
      </p:sp>
      <p:pic>
        <p:nvPicPr>
          <p:cNvPr id="6" name="Picture 5" descr="A picture containing person, boy, young, wooden&#10;&#10;Description automatically generated">
            <a:extLst>
              <a:ext uri="{FF2B5EF4-FFF2-40B4-BE49-F238E27FC236}">
                <a16:creationId xmlns:a16="http://schemas.microsoft.com/office/drawing/2014/main" id="{48B32AAB-E7A1-46EE-86D2-3F1408C7937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8560" y="6659701"/>
            <a:ext cx="1156640" cy="2505075"/>
          </a:xfrm>
          <a:prstGeom prst="rect">
            <a:avLst/>
          </a:prstGeom>
          <a:ln w="31750">
            <a:solidFill>
              <a:schemeClr val="tx1"/>
            </a:solidFill>
          </a:ln>
        </p:spPr>
      </p:pic>
      <p:pic>
        <p:nvPicPr>
          <p:cNvPr id="8" name="Picture 7" descr="A young boy standing in front of a wooden door&#10;&#10;Description automatically generated">
            <a:extLst>
              <a:ext uri="{FF2B5EF4-FFF2-40B4-BE49-F238E27FC236}">
                <a16:creationId xmlns:a16="http://schemas.microsoft.com/office/drawing/2014/main" id="{C3771954-B531-4DC5-9452-57F67B0D531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71" y="4531104"/>
            <a:ext cx="960928" cy="2081197"/>
          </a:xfrm>
          <a:prstGeom prst="rect">
            <a:avLst/>
          </a:prstGeom>
          <a:ln w="31750">
            <a:solidFill>
              <a:schemeClr val="tx1"/>
            </a:solidFill>
          </a:ln>
        </p:spPr>
      </p:pic>
      <p:pic>
        <p:nvPicPr>
          <p:cNvPr id="10" name="Picture 9" descr="A person wearing a suit and tie&#10;&#10;Description automatically generated">
            <a:extLst>
              <a:ext uri="{FF2B5EF4-FFF2-40B4-BE49-F238E27FC236}">
                <a16:creationId xmlns:a16="http://schemas.microsoft.com/office/drawing/2014/main" id="{1A0FF66B-AA33-4AA2-9BC8-21D04913A36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395370" y="2327107"/>
            <a:ext cx="915470" cy="1982744"/>
          </a:xfrm>
          <a:prstGeom prst="rect">
            <a:avLst/>
          </a:prstGeom>
          <a:ln w="31750">
            <a:solidFill>
              <a:schemeClr val="tx1"/>
            </a:solidFill>
          </a:ln>
        </p:spPr>
      </p:pic>
      <p:pic>
        <p:nvPicPr>
          <p:cNvPr id="12" name="Picture 11" descr="A picture containing laying, man, cat&#10;&#10;Description automatically generated">
            <a:extLst>
              <a:ext uri="{FF2B5EF4-FFF2-40B4-BE49-F238E27FC236}">
                <a16:creationId xmlns:a16="http://schemas.microsoft.com/office/drawing/2014/main" id="{37B84467-5911-445A-8985-BA3C5278710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5164715" y="4847860"/>
            <a:ext cx="1945398" cy="946529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6" name="Picture 15" descr="A boy standing in front of a building&#10;&#10;Description automatically generated">
            <a:extLst>
              <a:ext uri="{FF2B5EF4-FFF2-40B4-BE49-F238E27FC236}">
                <a16:creationId xmlns:a16="http://schemas.microsoft.com/office/drawing/2014/main" id="{82916004-F910-4E78-91D5-25B35EFC0351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1398" y="2416501"/>
            <a:ext cx="969952" cy="1566047"/>
          </a:xfrm>
          <a:prstGeom prst="rect">
            <a:avLst/>
          </a:prstGeom>
          <a:ln w="31750">
            <a:solidFill>
              <a:schemeClr val="tx1"/>
            </a:solidFill>
          </a:ln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D4CCE21F-6557-48F9-B55B-5882B6BB01CC}"/>
              </a:ext>
            </a:extLst>
          </p:cNvPr>
          <p:cNvSpPr/>
          <p:nvPr/>
        </p:nvSpPr>
        <p:spPr>
          <a:xfrm>
            <a:off x="1582399" y="2287617"/>
            <a:ext cx="383076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</a:rPr>
              <a:t>Blazer:   Bottle Green </a:t>
            </a:r>
            <a:endParaRPr lang="en-GB" sz="20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fontAlgn="base">
              <a:lnSpc>
                <a:spcPct val="150000"/>
              </a:lnSpc>
            </a:pP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</a:rPr>
              <a:t>Trousers:   Grey </a:t>
            </a:r>
            <a:endParaRPr lang="en-GB" sz="20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fontAlgn="base">
              <a:lnSpc>
                <a:spcPct val="150000"/>
              </a:lnSpc>
            </a:pP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</a:rPr>
              <a:t>Skirt/Pinafore:  Grey or Bottle Green </a:t>
            </a:r>
            <a:endParaRPr lang="en-GB" sz="20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fontAlgn="base">
              <a:lnSpc>
                <a:spcPct val="150000"/>
              </a:lnSpc>
            </a:pP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</a:rPr>
              <a:t>Shirt/Blouse: White </a:t>
            </a:r>
            <a:endParaRPr lang="en-GB" sz="20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fontAlgn="base">
              <a:lnSpc>
                <a:spcPct val="150000"/>
              </a:lnSpc>
            </a:pP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</a:rPr>
              <a:t>Pullover/Cardigan/Sweatshirt: Bottle Green </a:t>
            </a:r>
            <a:endParaRPr lang="en-GB" sz="20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fontAlgn="base"/>
            <a:endParaRPr lang="en-GB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ase"/>
            <a:endParaRPr lang="en-GB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ase"/>
            <a:endParaRPr lang="en-GB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ase"/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Badges are available  </a:t>
            </a:r>
            <a:endParaRPr lang="en-GB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fontAlgn="base"/>
            <a:endParaRPr lang="en-GB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ase"/>
            <a:endParaRPr lang="en-GB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214E3C7-85C3-41A7-A625-52AEE6B1F70B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9585" y="1066334"/>
            <a:ext cx="951554" cy="9657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5C5888C-0389-491D-A105-C6176C319417}"/>
              </a:ext>
            </a:extLst>
          </p:cNvPr>
          <p:cNvSpPr txBox="1"/>
          <p:nvPr/>
        </p:nvSpPr>
        <p:spPr>
          <a:xfrm>
            <a:off x="431844" y="6764176"/>
            <a:ext cx="532774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GB" sz="2000" u="sng" dirty="0">
                <a:solidFill>
                  <a:srgbClr val="000000"/>
                </a:solidFill>
                <a:latin typeface="Calibri" panose="020F0502020204030204" pitchFamily="34" charset="0"/>
              </a:rPr>
              <a:t>P.E. Kit: </a:t>
            </a: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 fontAlgn="base"/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</a:rPr>
              <a:t>  </a:t>
            </a:r>
          </a:p>
          <a:p>
            <a:pPr fontAlgn="base"/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</a:rPr>
              <a:t>Bottle Green Shorts, </a:t>
            </a:r>
          </a:p>
          <a:p>
            <a:pPr fontAlgn="base"/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</a:rPr>
              <a:t>Gold Polo Shirt </a:t>
            </a:r>
          </a:p>
          <a:p>
            <a:pPr fontAlgn="base"/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</a:rPr>
              <a:t>White Socks</a:t>
            </a:r>
          </a:p>
          <a:p>
            <a:pPr fontAlgn="base"/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</a:rPr>
              <a:t>Black Plimsoles. </a:t>
            </a:r>
            <a:endParaRPr lang="en-GB" sz="20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fontAlgn="base"/>
            <a:endParaRPr lang="en-GB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ase"/>
            <a:endParaRPr lang="en-GB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ase"/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School uniforms can be purchased online via the following link: </a:t>
            </a:r>
            <a:endParaRPr lang="en-GB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fontAlgn="base"/>
            <a:r>
              <a:rPr lang="en-GB" u="sng" dirty="0">
                <a:solidFill>
                  <a:srgbClr val="0563C1"/>
                </a:solidFill>
                <a:latin typeface="Calibri" panose="020F0502020204030204" pitchFamily="34" charset="0"/>
                <a:hlinkClick r:id="rId8"/>
              </a:rPr>
              <a:t>https://www.border-embroideries.co.uk/schools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  </a:t>
            </a:r>
            <a:endParaRPr lang="en-GB" dirty="0">
              <a:solidFill>
                <a:srgbClr val="000000"/>
              </a:solidFill>
              <a:latin typeface="Segoe UI" panose="020B05020402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1CD2D1-C731-4545-9158-C639AD7FBD2D}"/>
              </a:ext>
            </a:extLst>
          </p:cNvPr>
          <p:cNvSpPr txBox="1"/>
          <p:nvPr/>
        </p:nvSpPr>
        <p:spPr>
          <a:xfrm>
            <a:off x="255061" y="10105483"/>
            <a:ext cx="5733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Please remember to label all of your children’s clothes and shoes. Clothes can often get mixed up</a:t>
            </a:r>
            <a:r>
              <a:rPr lang="en-GB" b="1"/>
              <a:t>.  </a:t>
            </a:r>
            <a:endParaRPr lang="en-GB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68A2F9-F50E-4692-B0EB-F8FD1BBCCF3E}"/>
              </a:ext>
            </a:extLst>
          </p:cNvPr>
          <p:cNvSpPr/>
          <p:nvPr/>
        </p:nvSpPr>
        <p:spPr>
          <a:xfrm>
            <a:off x="0" y="942975"/>
            <a:ext cx="6858000" cy="1008583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169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390</TotalTime>
  <Words>103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Tyler</dc:creator>
  <cp:lastModifiedBy>Lorraine Mullen</cp:lastModifiedBy>
  <cp:revision>14</cp:revision>
  <cp:lastPrinted>2021-05-11T07:15:30Z</cp:lastPrinted>
  <dcterms:created xsi:type="dcterms:W3CDTF">2020-06-02T16:55:21Z</dcterms:created>
  <dcterms:modified xsi:type="dcterms:W3CDTF">2021-05-11T07:15:31Z</dcterms:modified>
</cp:coreProperties>
</file>