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59" r:id="rId6"/>
    <p:sldId id="290" r:id="rId7"/>
    <p:sldId id="280" r:id="rId8"/>
    <p:sldId id="288" r:id="rId9"/>
    <p:sldId id="260" r:id="rId10"/>
    <p:sldId id="289" r:id="rId11"/>
    <p:sldId id="281" r:id="rId12"/>
    <p:sldId id="285" r:id="rId13"/>
    <p:sldId id="286" r:id="rId14"/>
    <p:sldId id="295" r:id="rId15"/>
    <p:sldId id="277" r:id="rId16"/>
    <p:sldId id="291" r:id="rId17"/>
    <p:sldId id="292" r:id="rId18"/>
    <p:sldId id="293" r:id="rId19"/>
    <p:sldId id="294" r:id="rId20"/>
    <p:sldId id="278" r:id="rId21"/>
    <p:sldId id="275" r:id="rId22"/>
    <p:sldId id="262" r:id="rId23"/>
    <p:sldId id="257" r:id="rId24"/>
    <p:sldId id="261" r:id="rId25"/>
    <p:sldId id="264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9B1"/>
    <a:srgbClr val="FFEBFF"/>
    <a:srgbClr val="FFD9FF"/>
    <a:srgbClr val="FFCC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>
      <p:cViewPr varScale="1">
        <p:scale>
          <a:sx n="103" d="100"/>
          <a:sy n="103" d="100"/>
        </p:scale>
        <p:origin x="3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06BB8-F3F4-440A-9F69-3361969ABB04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E4A87D70-BAE8-4CD4-8876-663E0008E6AA}">
      <dgm:prSet phldrT="[Text]" custT="1"/>
      <dgm:spPr/>
      <dgm:t>
        <a:bodyPr/>
        <a:lstStyle/>
        <a:p>
          <a:r>
            <a:rPr lang="en-GB" sz="2000" dirty="0">
              <a:latin typeface="Candara" panose="020E0502030303020204" pitchFamily="34" charset="0"/>
            </a:rPr>
            <a:t>Humanities</a:t>
          </a:r>
          <a:endParaRPr lang="en-GB" sz="2000" b="1" dirty="0">
            <a:latin typeface="Candara" panose="020E0502030303020204" pitchFamily="34" charset="0"/>
          </a:endParaRPr>
        </a:p>
      </dgm:t>
    </dgm:pt>
    <dgm:pt modelId="{8E88D870-C15F-4023-80F8-79CE44857E0A}" type="parTrans" cxnId="{1E51F182-DBA5-487A-AA79-B8E28F1597CF}">
      <dgm:prSet/>
      <dgm:spPr/>
      <dgm:t>
        <a:bodyPr/>
        <a:lstStyle/>
        <a:p>
          <a:endParaRPr lang="en-GB"/>
        </a:p>
      </dgm:t>
    </dgm:pt>
    <dgm:pt modelId="{342976D5-3712-42ED-AEAF-C9D5F8D5F159}" type="sibTrans" cxnId="{1E51F182-DBA5-487A-AA79-B8E28F1597CF}">
      <dgm:prSet/>
      <dgm:spPr/>
      <dgm:t>
        <a:bodyPr/>
        <a:lstStyle/>
        <a:p>
          <a:endParaRPr lang="en-GB"/>
        </a:p>
      </dgm:t>
    </dgm:pt>
    <dgm:pt modelId="{0289702A-AC46-4E4F-9448-C918FA72F8DB}">
      <dgm:prSet phldrT="[Text]" custT="1"/>
      <dgm:spPr/>
      <dgm:t>
        <a:bodyPr/>
        <a:lstStyle/>
        <a:p>
          <a:r>
            <a:rPr lang="en-GB" sz="2000" dirty="0">
              <a:latin typeface="Candara" panose="020E0502030303020204" pitchFamily="34" charset="0"/>
            </a:rPr>
            <a:t>PE</a:t>
          </a:r>
          <a:endParaRPr lang="en-GB" sz="2000" b="1" dirty="0">
            <a:latin typeface="Candara" panose="020E0502030303020204" pitchFamily="34" charset="0"/>
          </a:endParaRPr>
        </a:p>
      </dgm:t>
    </dgm:pt>
    <dgm:pt modelId="{456DDCC1-2F67-46A0-B6B4-E524A28DAC67}" type="parTrans" cxnId="{7F32EAC1-7CA4-40A5-BDEE-7F7F2B41AD29}">
      <dgm:prSet/>
      <dgm:spPr/>
      <dgm:t>
        <a:bodyPr/>
        <a:lstStyle/>
        <a:p>
          <a:endParaRPr lang="en-GB"/>
        </a:p>
      </dgm:t>
    </dgm:pt>
    <dgm:pt modelId="{83C2D203-8812-41AE-9010-6D6056396F88}" type="sibTrans" cxnId="{7F32EAC1-7CA4-40A5-BDEE-7F7F2B41AD29}">
      <dgm:prSet/>
      <dgm:spPr/>
      <dgm:t>
        <a:bodyPr/>
        <a:lstStyle/>
        <a:p>
          <a:endParaRPr lang="en-GB"/>
        </a:p>
      </dgm:t>
    </dgm:pt>
    <dgm:pt modelId="{EF2692E2-CC45-4AB4-84E7-6800FDF792EC}">
      <dgm:prSet custT="1"/>
      <dgm:spPr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ndara" panose="020E0502030303020204" pitchFamily="34" charset="0"/>
              <a:ea typeface="+mn-ea"/>
              <a:cs typeface="+mn-cs"/>
            </a:rPr>
            <a:t>22/3/19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b="1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377611B6-B49B-4AED-9EA0-9E189A3E4996}" type="parTrans" cxnId="{3C71CD5E-33DE-465A-AC94-7C675D069099}">
      <dgm:prSet/>
      <dgm:spPr/>
      <dgm:t>
        <a:bodyPr/>
        <a:lstStyle/>
        <a:p>
          <a:endParaRPr lang="en-GB"/>
        </a:p>
      </dgm:t>
    </dgm:pt>
    <dgm:pt modelId="{84C13292-65A2-40E6-8E37-3CAB609BE49A}" type="sibTrans" cxnId="{3C71CD5E-33DE-465A-AC94-7C675D069099}">
      <dgm:prSet/>
      <dgm:spPr/>
      <dgm:t>
        <a:bodyPr/>
        <a:lstStyle/>
        <a:p>
          <a:endParaRPr lang="en-GB"/>
        </a:p>
      </dgm:t>
    </dgm:pt>
    <dgm:pt modelId="{B1D1E681-16FA-4C4C-AF4E-8A9DCDEB833B}">
      <dgm:prSet custT="1"/>
      <dgm:spPr/>
      <dgm:t>
        <a:bodyPr/>
        <a:lstStyle/>
        <a:p>
          <a:r>
            <a:rPr lang="en-GB" sz="2000" dirty="0">
              <a:latin typeface="Candara" panose="020E0502030303020204" pitchFamily="34" charset="0"/>
            </a:rPr>
            <a:t>Guidance</a:t>
          </a:r>
          <a:endParaRPr lang="en-GB" sz="2000" b="1" dirty="0">
            <a:latin typeface="Candara" panose="020E0502030303020204" pitchFamily="34" charset="0"/>
          </a:endParaRPr>
        </a:p>
      </dgm:t>
    </dgm:pt>
    <dgm:pt modelId="{8C0031B7-745F-484C-9363-1D3A4F61B341}" type="parTrans" cxnId="{6F49B9D2-31BC-4876-A04B-59EE40BC529B}">
      <dgm:prSet/>
      <dgm:spPr/>
      <dgm:t>
        <a:bodyPr/>
        <a:lstStyle/>
        <a:p>
          <a:endParaRPr lang="en-GB"/>
        </a:p>
      </dgm:t>
    </dgm:pt>
    <dgm:pt modelId="{4D80D9D9-70B2-4EC9-89C8-40CCF5D562F4}" type="sibTrans" cxnId="{6F49B9D2-31BC-4876-A04B-59EE40BC529B}">
      <dgm:prSet/>
      <dgm:spPr/>
      <dgm:t>
        <a:bodyPr/>
        <a:lstStyle/>
        <a:p>
          <a:endParaRPr lang="en-GB"/>
        </a:p>
      </dgm:t>
    </dgm:pt>
    <dgm:pt modelId="{D71587DD-13A1-487A-B6F1-6CD14B7102DD}">
      <dgm:prSet custT="1"/>
      <dgm:spPr/>
      <dgm:t>
        <a:bodyPr/>
        <a:lstStyle/>
        <a:p>
          <a:r>
            <a:rPr lang="en-GB" sz="2000" dirty="0">
              <a:latin typeface="Candara" panose="020E0502030303020204" pitchFamily="34" charset="0"/>
            </a:rPr>
            <a:t>Business/Computing</a:t>
          </a:r>
        </a:p>
      </dgm:t>
    </dgm:pt>
    <dgm:pt modelId="{27E46A3A-A5D8-4DA8-AEC8-ABB52C977FF0}" type="parTrans" cxnId="{94FCFDA1-C10A-4AD1-941B-B3EC282CAE38}">
      <dgm:prSet/>
      <dgm:spPr/>
      <dgm:t>
        <a:bodyPr/>
        <a:lstStyle/>
        <a:p>
          <a:endParaRPr lang="en-GB"/>
        </a:p>
      </dgm:t>
    </dgm:pt>
    <dgm:pt modelId="{3686AE51-D7FE-475A-B329-C527520AA672}" type="sibTrans" cxnId="{94FCFDA1-C10A-4AD1-941B-B3EC282CAE38}">
      <dgm:prSet/>
      <dgm:spPr/>
      <dgm:t>
        <a:bodyPr/>
        <a:lstStyle/>
        <a:p>
          <a:endParaRPr lang="en-GB"/>
        </a:p>
      </dgm:t>
    </dgm:pt>
    <dgm:pt modelId="{B3DC6087-FED9-48FE-9CA7-776E8D8CA821}">
      <dgm:prSet custT="1"/>
      <dgm:spPr/>
      <dgm:t>
        <a:bodyPr/>
        <a:lstStyle/>
        <a:p>
          <a:r>
            <a:rPr lang="en-GB" sz="2000" dirty="0">
              <a:latin typeface="Candara" panose="020E0502030303020204" pitchFamily="34" charset="0"/>
            </a:rPr>
            <a:t>Science</a:t>
          </a:r>
          <a:endParaRPr lang="en-GB" sz="2000" b="1" dirty="0">
            <a:latin typeface="Candara" panose="020E0502030303020204" pitchFamily="34" charset="0"/>
          </a:endParaRPr>
        </a:p>
      </dgm:t>
    </dgm:pt>
    <dgm:pt modelId="{E1FB0DA2-10BE-4337-B229-8B4DEA050FE7}" type="parTrans" cxnId="{2C488A96-87DA-44D9-9833-B0A96D92D172}">
      <dgm:prSet/>
      <dgm:spPr/>
      <dgm:t>
        <a:bodyPr/>
        <a:lstStyle/>
        <a:p>
          <a:endParaRPr lang="en-GB"/>
        </a:p>
      </dgm:t>
    </dgm:pt>
    <dgm:pt modelId="{6055D2BF-7ACC-4B00-A507-9A0CAC975DE2}" type="sibTrans" cxnId="{2C488A96-87DA-44D9-9833-B0A96D92D172}">
      <dgm:prSet/>
      <dgm:spPr/>
      <dgm:t>
        <a:bodyPr/>
        <a:lstStyle/>
        <a:p>
          <a:endParaRPr lang="en-GB"/>
        </a:p>
      </dgm:t>
    </dgm:pt>
    <dgm:pt modelId="{8514A17F-7A1F-4646-B25C-5BEEC61D6EC5}">
      <dgm:prSet custT="1"/>
      <dgm:spPr/>
      <dgm:t>
        <a:bodyPr/>
        <a:lstStyle/>
        <a:p>
          <a:r>
            <a:rPr lang="en-GB" sz="2000" b="0" dirty="0">
              <a:latin typeface="Candara" panose="020E0502030303020204" pitchFamily="34" charset="0"/>
            </a:rPr>
            <a:t>Design &amp; Technology</a:t>
          </a:r>
        </a:p>
      </dgm:t>
    </dgm:pt>
    <dgm:pt modelId="{1E7E2623-82D1-44EF-B367-E7B424D6C7FE}" type="parTrans" cxnId="{89459C79-C5D1-46B7-87EA-0096190D3549}">
      <dgm:prSet/>
      <dgm:spPr/>
      <dgm:t>
        <a:bodyPr/>
        <a:lstStyle/>
        <a:p>
          <a:endParaRPr lang="en-GB"/>
        </a:p>
      </dgm:t>
    </dgm:pt>
    <dgm:pt modelId="{21424729-974B-439C-8B9D-D7E5B711B0F1}" type="sibTrans" cxnId="{89459C79-C5D1-46B7-87EA-0096190D3549}">
      <dgm:prSet/>
      <dgm:spPr/>
      <dgm:t>
        <a:bodyPr/>
        <a:lstStyle/>
        <a:p>
          <a:endParaRPr lang="en-GB"/>
        </a:p>
      </dgm:t>
    </dgm:pt>
    <dgm:pt modelId="{AA2B312A-0D93-4C92-8D6D-4F36C8A0078B}">
      <dgm:prSet custT="1"/>
      <dgm:spPr/>
      <dgm:t>
        <a:bodyPr/>
        <a:lstStyle/>
        <a:p>
          <a:r>
            <a:rPr lang="en-GB" sz="2000" b="0" dirty="0">
              <a:latin typeface="Candara" panose="020E0502030303020204" pitchFamily="34" charset="0"/>
            </a:rPr>
            <a:t>Learning Support</a:t>
          </a:r>
        </a:p>
      </dgm:t>
    </dgm:pt>
    <dgm:pt modelId="{F45B97DF-BF80-4048-9CF5-397A0DF80F16}" type="parTrans" cxnId="{4B3AF724-0D28-4576-A484-24C0266F17A7}">
      <dgm:prSet/>
      <dgm:spPr/>
      <dgm:t>
        <a:bodyPr/>
        <a:lstStyle/>
        <a:p>
          <a:endParaRPr lang="en-GB"/>
        </a:p>
      </dgm:t>
    </dgm:pt>
    <dgm:pt modelId="{7444C762-283D-4B60-8F72-3782B8461824}" type="sibTrans" cxnId="{4B3AF724-0D28-4576-A484-24C0266F17A7}">
      <dgm:prSet/>
      <dgm:spPr/>
      <dgm:t>
        <a:bodyPr/>
        <a:lstStyle/>
        <a:p>
          <a:endParaRPr lang="en-GB"/>
        </a:p>
      </dgm:t>
    </dgm:pt>
    <dgm:pt modelId="{26948D60-06D4-465B-88D1-54614EE0D5BE}">
      <dgm:prSet custT="1"/>
      <dgm:spPr/>
      <dgm:t>
        <a:bodyPr/>
        <a:lstStyle/>
        <a:p>
          <a:r>
            <a:rPr lang="en-GB" sz="2000" b="0" dirty="0">
              <a:latin typeface="Candara" panose="020E0502030303020204" pitchFamily="34" charset="0"/>
            </a:rPr>
            <a:t>Performing Arts</a:t>
          </a:r>
        </a:p>
      </dgm:t>
    </dgm:pt>
    <dgm:pt modelId="{25FA5BA0-827B-4586-A635-A10E9B6E580B}" type="parTrans" cxnId="{301F6D2A-C11B-4DAF-938C-551D79371BE7}">
      <dgm:prSet/>
      <dgm:spPr/>
      <dgm:t>
        <a:bodyPr/>
        <a:lstStyle/>
        <a:p>
          <a:endParaRPr lang="en-GB"/>
        </a:p>
      </dgm:t>
    </dgm:pt>
    <dgm:pt modelId="{19D533E2-C01D-4DA1-AF14-E0EEF3345A31}" type="sibTrans" cxnId="{301F6D2A-C11B-4DAF-938C-551D79371BE7}">
      <dgm:prSet/>
      <dgm:spPr/>
      <dgm:t>
        <a:bodyPr/>
        <a:lstStyle/>
        <a:p>
          <a:endParaRPr lang="en-GB"/>
        </a:p>
      </dgm:t>
    </dgm:pt>
    <dgm:pt modelId="{E8468FA7-424A-458E-80EE-4BF4C1F074B6}">
      <dgm:prSet custT="1"/>
      <dgm:spPr/>
      <dgm:t>
        <a:bodyPr/>
        <a:lstStyle/>
        <a:p>
          <a:r>
            <a:rPr lang="en-GB" sz="2000" dirty="0">
              <a:latin typeface="Candara" panose="020E0502030303020204" pitchFamily="34" charset="0"/>
            </a:rPr>
            <a:t>English</a:t>
          </a:r>
          <a:endParaRPr lang="en-GB" sz="1200" dirty="0">
            <a:latin typeface="Candara" panose="020E0502030303020204" pitchFamily="34" charset="0"/>
          </a:endParaRPr>
        </a:p>
      </dgm:t>
    </dgm:pt>
    <dgm:pt modelId="{A061AC8B-6B59-43BF-A626-9DF11D7C18E1}" type="parTrans" cxnId="{D80F8A3E-7200-49A5-A59C-D6BC95022411}">
      <dgm:prSet/>
      <dgm:spPr/>
      <dgm:t>
        <a:bodyPr/>
        <a:lstStyle/>
        <a:p>
          <a:endParaRPr lang="en-GB"/>
        </a:p>
      </dgm:t>
    </dgm:pt>
    <dgm:pt modelId="{8EE27113-3ED9-4128-BCBC-415FD64AA257}" type="sibTrans" cxnId="{D80F8A3E-7200-49A5-A59C-D6BC95022411}">
      <dgm:prSet/>
      <dgm:spPr/>
      <dgm:t>
        <a:bodyPr/>
        <a:lstStyle/>
        <a:p>
          <a:endParaRPr lang="en-GB"/>
        </a:p>
      </dgm:t>
    </dgm:pt>
    <dgm:pt modelId="{05508403-6809-45A1-9288-86FC6913CEED}">
      <dgm:prSet custT="1"/>
      <dgm:spPr/>
      <dgm:t>
        <a:bodyPr/>
        <a:lstStyle/>
        <a:p>
          <a:r>
            <a:rPr lang="en-GB" sz="2000" dirty="0">
              <a:latin typeface="Candara" panose="020E0502030303020204" pitchFamily="34" charset="0"/>
            </a:rPr>
            <a:t>Modern Languages</a:t>
          </a:r>
        </a:p>
      </dgm:t>
    </dgm:pt>
    <dgm:pt modelId="{C431A4F9-7303-4E2F-9371-734C3ECA0839}" type="parTrans" cxnId="{81A835CE-85B3-4D45-A331-711B9B571388}">
      <dgm:prSet/>
      <dgm:spPr/>
      <dgm:t>
        <a:bodyPr/>
        <a:lstStyle/>
        <a:p>
          <a:endParaRPr lang="en-GB"/>
        </a:p>
      </dgm:t>
    </dgm:pt>
    <dgm:pt modelId="{E749A35D-3371-4806-9F3F-830335019A82}" type="sibTrans" cxnId="{81A835CE-85B3-4D45-A331-711B9B571388}">
      <dgm:prSet/>
      <dgm:spPr/>
      <dgm:t>
        <a:bodyPr/>
        <a:lstStyle/>
        <a:p>
          <a:endParaRPr lang="en-GB"/>
        </a:p>
      </dgm:t>
    </dgm:pt>
    <dgm:pt modelId="{D8FBA6A9-550D-4992-9BE5-70CC6729D921}">
      <dgm:prSet custT="1"/>
      <dgm:spPr/>
      <dgm:t>
        <a:bodyPr/>
        <a:lstStyle/>
        <a:p>
          <a:r>
            <a:rPr lang="en-GB" sz="2000" dirty="0">
              <a:latin typeface="Candara" panose="020E0502030303020204" pitchFamily="34" charset="0"/>
            </a:rPr>
            <a:t>Maths</a:t>
          </a:r>
        </a:p>
      </dgm:t>
    </dgm:pt>
    <dgm:pt modelId="{48793236-E942-473D-823A-7FF2BB790B87}" type="parTrans" cxnId="{75C26049-3465-4D9D-AEB4-61342A438A8B}">
      <dgm:prSet/>
      <dgm:spPr/>
      <dgm:t>
        <a:bodyPr/>
        <a:lstStyle/>
        <a:p>
          <a:endParaRPr lang="en-GB"/>
        </a:p>
      </dgm:t>
    </dgm:pt>
    <dgm:pt modelId="{C210F29B-6E68-4AF4-99A8-CD3601CBDA5E}" type="sibTrans" cxnId="{75C26049-3465-4D9D-AEB4-61342A438A8B}">
      <dgm:prSet/>
      <dgm:spPr/>
      <dgm:t>
        <a:bodyPr/>
        <a:lstStyle/>
        <a:p>
          <a:endParaRPr lang="en-GB"/>
        </a:p>
      </dgm:t>
    </dgm:pt>
    <dgm:pt modelId="{1234A33E-34AB-4321-AAA9-C7C7176FF6F9}">
      <dgm:prSet phldrT="[Text]" custT="1"/>
      <dgm:spPr>
        <a:solidFill>
          <a:srgbClr val="4F81BD">
            <a:lumMod val="40000"/>
            <a:lumOff val="60000"/>
          </a:srgbClr>
        </a:solidFill>
        <a:ln>
          <a:noFill/>
        </a:ln>
        <a:effectLst/>
      </dgm:spPr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ndara" panose="020E0502030303020204" pitchFamily="34" charset="0"/>
              <a:ea typeface="+mn-ea"/>
              <a:cs typeface="+mn-cs"/>
            </a:rPr>
            <a:t>8/3/19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b="1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8E4C326C-6ECB-449F-AC35-BDE97E3AD569}" type="sibTrans" cxnId="{1A0DCE6C-3890-4E92-9C4B-486803FA6150}">
      <dgm:prSet/>
      <dgm:spPr/>
      <dgm:t>
        <a:bodyPr/>
        <a:lstStyle/>
        <a:p>
          <a:endParaRPr lang="en-GB"/>
        </a:p>
      </dgm:t>
    </dgm:pt>
    <dgm:pt modelId="{DE87AFD7-27CA-4588-904E-935AEBA945B9}" type="parTrans" cxnId="{1A0DCE6C-3890-4E92-9C4B-486803FA6150}">
      <dgm:prSet/>
      <dgm:spPr/>
      <dgm:t>
        <a:bodyPr/>
        <a:lstStyle/>
        <a:p>
          <a:endParaRPr lang="en-GB"/>
        </a:p>
      </dgm:t>
    </dgm:pt>
    <dgm:pt modelId="{D1BA1DC2-0F36-4ECD-87C7-3A93477B68C6}" type="pres">
      <dgm:prSet presAssocID="{BFE06BB8-F3F4-440A-9F69-3361969ABB0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8AD3B0F-0207-4B00-AD41-143409CC540E}" type="pres">
      <dgm:prSet presAssocID="{1234A33E-34AB-4321-AAA9-C7C7176FF6F9}" presName="compNode" presStyleCnt="0"/>
      <dgm:spPr/>
    </dgm:pt>
    <dgm:pt modelId="{86E7C28A-2543-4465-BE42-E0B6CE927B61}" type="pres">
      <dgm:prSet presAssocID="{1234A33E-34AB-4321-AAA9-C7C7176FF6F9}" presName="aNode" presStyleLbl="bgShp" presStyleIdx="0" presStyleCnt="2" custLinFactNeighborY="421"/>
      <dgm:spPr>
        <a:xfrm>
          <a:off x="4029" y="0"/>
          <a:ext cx="3876381" cy="3583786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36347CF0-5317-4FCA-9382-0AF6F1730600}" type="pres">
      <dgm:prSet presAssocID="{1234A33E-34AB-4321-AAA9-C7C7176FF6F9}" presName="textNode" presStyleLbl="bgShp" presStyleIdx="0" presStyleCnt="2"/>
      <dgm:spPr/>
      <dgm:t>
        <a:bodyPr/>
        <a:lstStyle/>
        <a:p>
          <a:endParaRPr lang="en-GB"/>
        </a:p>
      </dgm:t>
    </dgm:pt>
    <dgm:pt modelId="{ABF10482-E496-4416-BB46-04807A78AD43}" type="pres">
      <dgm:prSet presAssocID="{1234A33E-34AB-4321-AAA9-C7C7176FF6F9}" presName="compChildNode" presStyleCnt="0"/>
      <dgm:spPr/>
    </dgm:pt>
    <dgm:pt modelId="{DC37E367-4147-4D06-88FA-C228D024623F}" type="pres">
      <dgm:prSet presAssocID="{1234A33E-34AB-4321-AAA9-C7C7176FF6F9}" presName="theInnerList" presStyleCnt="0"/>
      <dgm:spPr/>
    </dgm:pt>
    <dgm:pt modelId="{FCB488A8-A12C-4DF6-9138-A3587BE16B7F}" type="pres">
      <dgm:prSet presAssocID="{E4A87D70-BAE8-4CD4-8876-663E0008E6AA}" presName="childNode" presStyleLbl="node1" presStyleIdx="0" presStyleCnt="11" custScaleX="102297" custScaleY="2000000" custLinFactY="-500000" custLinFactNeighborX="129" custLinFactNeighborY="-5905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B82602-7B75-4C43-A1B1-1BBD9A4B64B5}" type="pres">
      <dgm:prSet presAssocID="{E4A87D70-BAE8-4CD4-8876-663E0008E6AA}" presName="aSpace2" presStyleCnt="0"/>
      <dgm:spPr/>
    </dgm:pt>
    <dgm:pt modelId="{896BB540-DF70-4FDC-8A44-FDEEABFDC02D}" type="pres">
      <dgm:prSet presAssocID="{0289702A-AC46-4E4F-9448-C918FA72F8DB}" presName="childNode" presStyleLbl="node1" presStyleIdx="1" presStyleCnt="11" custScaleX="102297" custScaleY="2000000" custLinFactY="-400000" custLinFactNeighborY="-4549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7A54D3-FC6E-4085-8880-6EE5871D4927}" type="pres">
      <dgm:prSet presAssocID="{0289702A-AC46-4E4F-9448-C918FA72F8DB}" presName="aSpace2" presStyleCnt="0"/>
      <dgm:spPr/>
    </dgm:pt>
    <dgm:pt modelId="{C5B1927B-8F6D-47A2-BFDF-3B88428861C4}" type="pres">
      <dgm:prSet presAssocID="{B3DC6087-FED9-48FE-9CA7-776E8D8CA821}" presName="childNode" presStyleLbl="node1" presStyleIdx="2" presStyleCnt="11" custScaleX="102297" custScaleY="2000000" custLinFactY="-300000" custLinFactNeighborY="-3640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EDF7AF-2C3F-414C-922F-BC49959C5040}" type="pres">
      <dgm:prSet presAssocID="{B3DC6087-FED9-48FE-9CA7-776E8D8CA821}" presName="aSpace2" presStyleCnt="0"/>
      <dgm:spPr/>
    </dgm:pt>
    <dgm:pt modelId="{B271A407-ABE9-48D6-998B-61BA0C70D5A8}" type="pres">
      <dgm:prSet presAssocID="{8514A17F-7A1F-4646-B25C-5BEEC61D6EC5}" presName="childNode" presStyleLbl="node1" presStyleIdx="3" presStyleCnt="11" custScaleX="102297" custScaleY="2000000" custLinFactY="-200000" custLinFactNeighborY="-2284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D1283F-7B3E-4802-8763-AC01939980EC}" type="pres">
      <dgm:prSet presAssocID="{8514A17F-7A1F-4646-B25C-5BEEC61D6EC5}" presName="aSpace2" presStyleCnt="0"/>
      <dgm:spPr/>
    </dgm:pt>
    <dgm:pt modelId="{9A9BDA37-E7D3-4C33-AB1B-88D2F6AB1CDE}" type="pres">
      <dgm:prSet presAssocID="{AA2B312A-0D93-4C92-8D6D-4F36C8A0078B}" presName="childNode" presStyleLbl="node1" presStyleIdx="4" presStyleCnt="11" custScaleX="102297" custScaleY="2000000" custLinFactY="-100000" custLinFactNeighborY="-1151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84CCC5-1D93-45C7-9F33-EB7BD10BE6EA}" type="pres">
      <dgm:prSet presAssocID="{AA2B312A-0D93-4C92-8D6D-4F36C8A0078B}" presName="aSpace2" presStyleCnt="0"/>
      <dgm:spPr/>
    </dgm:pt>
    <dgm:pt modelId="{05B8B790-C60D-49F9-827F-0F719062E1C0}" type="pres">
      <dgm:prSet presAssocID="{26948D60-06D4-465B-88D1-54614EE0D5BE}" presName="childNode" presStyleLbl="node1" presStyleIdx="5" presStyleCnt="11" custScaleX="102297" custScaleY="2000000" custLinFactNeighborY="-18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E9FD85-F3E1-4D8B-8D4A-3E4C4B7FEA49}" type="pres">
      <dgm:prSet presAssocID="{1234A33E-34AB-4321-AAA9-C7C7176FF6F9}" presName="aSpace" presStyleCnt="0"/>
      <dgm:spPr/>
    </dgm:pt>
    <dgm:pt modelId="{4AF822D8-BFD3-4406-9EAA-20451D8D2EE5}" type="pres">
      <dgm:prSet presAssocID="{EF2692E2-CC45-4AB4-84E7-6800FDF792EC}" presName="compNode" presStyleCnt="0"/>
      <dgm:spPr/>
    </dgm:pt>
    <dgm:pt modelId="{8BC96CE1-FB52-4C0A-8722-D8CC4C5D64EF}" type="pres">
      <dgm:prSet presAssocID="{EF2692E2-CC45-4AB4-84E7-6800FDF792EC}" presName="aNode" presStyleLbl="bgShp" presStyleIdx="1" presStyleCnt="2" custLinFactNeighborY="421"/>
      <dgm:spPr>
        <a:xfrm>
          <a:off x="4171140" y="0"/>
          <a:ext cx="3876381" cy="3583786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D37F7DCF-EB81-457B-A361-2BE4B6744B1E}" type="pres">
      <dgm:prSet presAssocID="{EF2692E2-CC45-4AB4-84E7-6800FDF792EC}" presName="textNode" presStyleLbl="bgShp" presStyleIdx="1" presStyleCnt="2"/>
      <dgm:spPr/>
      <dgm:t>
        <a:bodyPr/>
        <a:lstStyle/>
        <a:p>
          <a:endParaRPr lang="en-GB"/>
        </a:p>
      </dgm:t>
    </dgm:pt>
    <dgm:pt modelId="{A651DCB4-DD17-4196-B458-58B4D382FE63}" type="pres">
      <dgm:prSet presAssocID="{EF2692E2-CC45-4AB4-84E7-6800FDF792EC}" presName="compChildNode" presStyleCnt="0"/>
      <dgm:spPr/>
    </dgm:pt>
    <dgm:pt modelId="{91D59E4C-D38C-4E7D-98CC-7A0857F5E13C}" type="pres">
      <dgm:prSet presAssocID="{EF2692E2-CC45-4AB4-84E7-6800FDF792EC}" presName="theInnerList" presStyleCnt="0"/>
      <dgm:spPr/>
    </dgm:pt>
    <dgm:pt modelId="{87CF7A17-75B6-4151-8C73-B12FAA42FCF8}" type="pres">
      <dgm:prSet presAssocID="{B1D1E681-16FA-4C4C-AF4E-8A9DCDEB833B}" presName="childNode" presStyleLbl="node1" presStyleIdx="6" presStyleCnt="11" custScaleX="102297" custScaleY="2000000" custLinFactY="-300000" custLinFactNeighborY="-3881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B2BC78-5C80-4AA8-933D-E8665AE29362}" type="pres">
      <dgm:prSet presAssocID="{B1D1E681-16FA-4C4C-AF4E-8A9DCDEB833B}" presName="aSpace2" presStyleCnt="0"/>
      <dgm:spPr/>
    </dgm:pt>
    <dgm:pt modelId="{31982726-576A-414F-9286-AA220D7E13E8}" type="pres">
      <dgm:prSet presAssocID="{D71587DD-13A1-487A-B6F1-6CD14B7102DD}" presName="childNode" presStyleLbl="node1" presStyleIdx="7" presStyleCnt="11" custScaleX="102297" custScaleY="2000000" custLinFactY="-228072" custLinFactNeighborY="-3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69A9D5-310A-466F-9166-4B6A8104A67B}" type="pres">
      <dgm:prSet presAssocID="{D71587DD-13A1-487A-B6F1-6CD14B7102DD}" presName="aSpace2" presStyleCnt="0"/>
      <dgm:spPr/>
    </dgm:pt>
    <dgm:pt modelId="{86D82895-6543-41A4-81F3-C56A7EAF8B8C}" type="pres">
      <dgm:prSet presAssocID="{E8468FA7-424A-458E-80EE-4BF4C1F074B6}" presName="childNode" presStyleLbl="node1" presStyleIdx="8" presStyleCnt="11" custScaleX="102297" custScaleY="2000000" custLinFactY="-138931" custLinFactNeighborY="-2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2B8D34-76D9-450A-975F-F35B86D9DCEA}" type="pres">
      <dgm:prSet presAssocID="{E8468FA7-424A-458E-80EE-4BF4C1F074B6}" presName="aSpace2" presStyleCnt="0"/>
      <dgm:spPr/>
    </dgm:pt>
    <dgm:pt modelId="{D83AD97F-F26C-4D11-9145-F86BB322BA3F}" type="pres">
      <dgm:prSet presAssocID="{05508403-6809-45A1-9288-86FC6913CEED}" presName="childNode" presStyleLbl="node1" presStyleIdx="9" presStyleCnt="11" custScaleX="102297" custScaleY="2000000" custLinFactY="-64322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06C3AE-6E88-4ADD-9DE0-1F9EBD0E7951}" type="pres">
      <dgm:prSet presAssocID="{05508403-6809-45A1-9288-86FC6913CEED}" presName="aSpace2" presStyleCnt="0"/>
      <dgm:spPr/>
    </dgm:pt>
    <dgm:pt modelId="{032322B9-33CF-4F98-A59E-8F999CED7605}" type="pres">
      <dgm:prSet presAssocID="{D8FBA6A9-550D-4992-9BE5-70CC6729D921}" presName="childNode" presStyleLbl="node1" presStyleIdx="10" presStyleCnt="11" custScaleX="102297" custScaleY="2000000" custLinFactNeighborY="-42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9459C79-C5D1-46B7-87EA-0096190D3549}" srcId="{1234A33E-34AB-4321-AAA9-C7C7176FF6F9}" destId="{8514A17F-7A1F-4646-B25C-5BEEC61D6EC5}" srcOrd="3" destOrd="0" parTransId="{1E7E2623-82D1-44EF-B367-E7B424D6C7FE}" sibTransId="{21424729-974B-439C-8B9D-D7E5B711B0F1}"/>
    <dgm:cxn modelId="{43E02BC5-1728-47F4-BE08-0FD25641D576}" type="presOf" srcId="{1234A33E-34AB-4321-AAA9-C7C7176FF6F9}" destId="{86E7C28A-2543-4465-BE42-E0B6CE927B61}" srcOrd="0" destOrd="0" presId="urn:microsoft.com/office/officeart/2005/8/layout/lProcess2"/>
    <dgm:cxn modelId="{94FCFDA1-C10A-4AD1-941B-B3EC282CAE38}" srcId="{EF2692E2-CC45-4AB4-84E7-6800FDF792EC}" destId="{D71587DD-13A1-487A-B6F1-6CD14B7102DD}" srcOrd="1" destOrd="0" parTransId="{27E46A3A-A5D8-4DA8-AEC8-ABB52C977FF0}" sibTransId="{3686AE51-D7FE-475A-B329-C527520AA672}"/>
    <dgm:cxn modelId="{9D2FDC29-1208-446D-B79E-E2F50B5826B2}" type="presOf" srcId="{E4A87D70-BAE8-4CD4-8876-663E0008E6AA}" destId="{FCB488A8-A12C-4DF6-9138-A3587BE16B7F}" srcOrd="0" destOrd="0" presId="urn:microsoft.com/office/officeart/2005/8/layout/lProcess2"/>
    <dgm:cxn modelId="{1A0DCE6C-3890-4E92-9C4B-486803FA6150}" srcId="{BFE06BB8-F3F4-440A-9F69-3361969ABB04}" destId="{1234A33E-34AB-4321-AAA9-C7C7176FF6F9}" srcOrd="0" destOrd="0" parTransId="{DE87AFD7-27CA-4588-904E-935AEBA945B9}" sibTransId="{8E4C326C-6ECB-449F-AC35-BDE97E3AD569}"/>
    <dgm:cxn modelId="{301F6D2A-C11B-4DAF-938C-551D79371BE7}" srcId="{1234A33E-34AB-4321-AAA9-C7C7176FF6F9}" destId="{26948D60-06D4-465B-88D1-54614EE0D5BE}" srcOrd="5" destOrd="0" parTransId="{25FA5BA0-827B-4586-A635-A10E9B6E580B}" sibTransId="{19D533E2-C01D-4DA1-AF14-E0EEF3345A31}"/>
    <dgm:cxn modelId="{3C71CD5E-33DE-465A-AC94-7C675D069099}" srcId="{BFE06BB8-F3F4-440A-9F69-3361969ABB04}" destId="{EF2692E2-CC45-4AB4-84E7-6800FDF792EC}" srcOrd="1" destOrd="0" parTransId="{377611B6-B49B-4AED-9EA0-9E189A3E4996}" sibTransId="{84C13292-65A2-40E6-8E37-3CAB609BE49A}"/>
    <dgm:cxn modelId="{7F32EAC1-7CA4-40A5-BDEE-7F7F2B41AD29}" srcId="{1234A33E-34AB-4321-AAA9-C7C7176FF6F9}" destId="{0289702A-AC46-4E4F-9448-C918FA72F8DB}" srcOrd="1" destOrd="0" parTransId="{456DDCC1-2F67-46A0-B6B4-E524A28DAC67}" sibTransId="{83C2D203-8812-41AE-9010-6D6056396F88}"/>
    <dgm:cxn modelId="{DC5702C3-0EF7-4D49-82DF-793148B32840}" type="presOf" srcId="{0289702A-AC46-4E4F-9448-C918FA72F8DB}" destId="{896BB540-DF70-4FDC-8A44-FDEEABFDC02D}" srcOrd="0" destOrd="0" presId="urn:microsoft.com/office/officeart/2005/8/layout/lProcess2"/>
    <dgm:cxn modelId="{8A9E5ED6-A636-4EB8-A51F-1A3CE656E782}" type="presOf" srcId="{26948D60-06D4-465B-88D1-54614EE0D5BE}" destId="{05B8B790-C60D-49F9-827F-0F719062E1C0}" srcOrd="0" destOrd="0" presId="urn:microsoft.com/office/officeart/2005/8/layout/lProcess2"/>
    <dgm:cxn modelId="{05C3F64C-CD0A-4887-A071-440FA053D21B}" type="presOf" srcId="{BFE06BB8-F3F4-440A-9F69-3361969ABB04}" destId="{D1BA1DC2-0F36-4ECD-87C7-3A93477B68C6}" srcOrd="0" destOrd="0" presId="urn:microsoft.com/office/officeart/2005/8/layout/lProcess2"/>
    <dgm:cxn modelId="{2699C339-729E-401F-8497-DC4DCF1B466D}" type="presOf" srcId="{8514A17F-7A1F-4646-B25C-5BEEC61D6EC5}" destId="{B271A407-ABE9-48D6-998B-61BA0C70D5A8}" srcOrd="0" destOrd="0" presId="urn:microsoft.com/office/officeart/2005/8/layout/lProcess2"/>
    <dgm:cxn modelId="{81A835CE-85B3-4D45-A331-711B9B571388}" srcId="{EF2692E2-CC45-4AB4-84E7-6800FDF792EC}" destId="{05508403-6809-45A1-9288-86FC6913CEED}" srcOrd="3" destOrd="0" parTransId="{C431A4F9-7303-4E2F-9371-734C3ECA0839}" sibTransId="{E749A35D-3371-4806-9F3F-830335019A82}"/>
    <dgm:cxn modelId="{F9557383-949B-4886-9043-E4AFB86E0091}" type="presOf" srcId="{B3DC6087-FED9-48FE-9CA7-776E8D8CA821}" destId="{C5B1927B-8F6D-47A2-BFDF-3B88428861C4}" srcOrd="0" destOrd="0" presId="urn:microsoft.com/office/officeart/2005/8/layout/lProcess2"/>
    <dgm:cxn modelId="{5CFF670F-D032-4D26-BCEE-A71C907280FB}" type="presOf" srcId="{D71587DD-13A1-487A-B6F1-6CD14B7102DD}" destId="{31982726-576A-414F-9286-AA220D7E13E8}" srcOrd="0" destOrd="0" presId="urn:microsoft.com/office/officeart/2005/8/layout/lProcess2"/>
    <dgm:cxn modelId="{D80F8A3E-7200-49A5-A59C-D6BC95022411}" srcId="{EF2692E2-CC45-4AB4-84E7-6800FDF792EC}" destId="{E8468FA7-424A-458E-80EE-4BF4C1F074B6}" srcOrd="2" destOrd="0" parTransId="{A061AC8B-6B59-43BF-A626-9DF11D7C18E1}" sibTransId="{8EE27113-3ED9-4128-BCBC-415FD64AA257}"/>
    <dgm:cxn modelId="{2C16C17E-49BC-4A09-B5DE-F60095B70156}" type="presOf" srcId="{D8FBA6A9-550D-4992-9BE5-70CC6729D921}" destId="{032322B9-33CF-4F98-A59E-8F999CED7605}" srcOrd="0" destOrd="0" presId="urn:microsoft.com/office/officeart/2005/8/layout/lProcess2"/>
    <dgm:cxn modelId="{1E0CAA29-95B6-4348-9251-5C6C2BF8064F}" type="presOf" srcId="{1234A33E-34AB-4321-AAA9-C7C7176FF6F9}" destId="{36347CF0-5317-4FCA-9382-0AF6F1730600}" srcOrd="1" destOrd="0" presId="urn:microsoft.com/office/officeart/2005/8/layout/lProcess2"/>
    <dgm:cxn modelId="{8D728590-7A50-4A99-9F71-86845881024F}" type="presOf" srcId="{EF2692E2-CC45-4AB4-84E7-6800FDF792EC}" destId="{D37F7DCF-EB81-457B-A361-2BE4B6744B1E}" srcOrd="1" destOrd="0" presId="urn:microsoft.com/office/officeart/2005/8/layout/lProcess2"/>
    <dgm:cxn modelId="{09F175E3-5E9E-4D66-BD86-B3E2FB3C034F}" type="presOf" srcId="{E8468FA7-424A-458E-80EE-4BF4C1F074B6}" destId="{86D82895-6543-41A4-81F3-C56A7EAF8B8C}" srcOrd="0" destOrd="0" presId="urn:microsoft.com/office/officeart/2005/8/layout/lProcess2"/>
    <dgm:cxn modelId="{2C488A96-87DA-44D9-9833-B0A96D92D172}" srcId="{1234A33E-34AB-4321-AAA9-C7C7176FF6F9}" destId="{B3DC6087-FED9-48FE-9CA7-776E8D8CA821}" srcOrd="2" destOrd="0" parTransId="{E1FB0DA2-10BE-4337-B229-8B4DEA050FE7}" sibTransId="{6055D2BF-7ACC-4B00-A507-9A0CAC975DE2}"/>
    <dgm:cxn modelId="{1E51F182-DBA5-487A-AA79-B8E28F1597CF}" srcId="{1234A33E-34AB-4321-AAA9-C7C7176FF6F9}" destId="{E4A87D70-BAE8-4CD4-8876-663E0008E6AA}" srcOrd="0" destOrd="0" parTransId="{8E88D870-C15F-4023-80F8-79CE44857E0A}" sibTransId="{342976D5-3712-42ED-AEAF-C9D5F8D5F159}"/>
    <dgm:cxn modelId="{6F49B9D2-31BC-4876-A04B-59EE40BC529B}" srcId="{EF2692E2-CC45-4AB4-84E7-6800FDF792EC}" destId="{B1D1E681-16FA-4C4C-AF4E-8A9DCDEB833B}" srcOrd="0" destOrd="0" parTransId="{8C0031B7-745F-484C-9363-1D3A4F61B341}" sibTransId="{4D80D9D9-70B2-4EC9-89C8-40CCF5D562F4}"/>
    <dgm:cxn modelId="{4B3AF724-0D28-4576-A484-24C0266F17A7}" srcId="{1234A33E-34AB-4321-AAA9-C7C7176FF6F9}" destId="{AA2B312A-0D93-4C92-8D6D-4F36C8A0078B}" srcOrd="4" destOrd="0" parTransId="{F45B97DF-BF80-4048-9CF5-397A0DF80F16}" sibTransId="{7444C762-283D-4B60-8F72-3782B8461824}"/>
    <dgm:cxn modelId="{166AB699-CF60-4B47-9E83-3C357B2E5E6E}" type="presOf" srcId="{B1D1E681-16FA-4C4C-AF4E-8A9DCDEB833B}" destId="{87CF7A17-75B6-4151-8C73-B12FAA42FCF8}" srcOrd="0" destOrd="0" presId="urn:microsoft.com/office/officeart/2005/8/layout/lProcess2"/>
    <dgm:cxn modelId="{319A985B-A791-4823-8B94-B239F1630E19}" type="presOf" srcId="{EF2692E2-CC45-4AB4-84E7-6800FDF792EC}" destId="{8BC96CE1-FB52-4C0A-8722-D8CC4C5D64EF}" srcOrd="0" destOrd="0" presId="urn:microsoft.com/office/officeart/2005/8/layout/lProcess2"/>
    <dgm:cxn modelId="{084A2EAB-5B87-4481-9F83-4891EA323D65}" type="presOf" srcId="{AA2B312A-0D93-4C92-8D6D-4F36C8A0078B}" destId="{9A9BDA37-E7D3-4C33-AB1B-88D2F6AB1CDE}" srcOrd="0" destOrd="0" presId="urn:microsoft.com/office/officeart/2005/8/layout/lProcess2"/>
    <dgm:cxn modelId="{75C26049-3465-4D9D-AEB4-61342A438A8B}" srcId="{EF2692E2-CC45-4AB4-84E7-6800FDF792EC}" destId="{D8FBA6A9-550D-4992-9BE5-70CC6729D921}" srcOrd="4" destOrd="0" parTransId="{48793236-E942-473D-823A-7FF2BB790B87}" sibTransId="{C210F29B-6E68-4AF4-99A8-CD3601CBDA5E}"/>
    <dgm:cxn modelId="{5F8FB769-1257-4DEF-B34E-791A724AFCDB}" type="presOf" srcId="{05508403-6809-45A1-9288-86FC6913CEED}" destId="{D83AD97F-F26C-4D11-9145-F86BB322BA3F}" srcOrd="0" destOrd="0" presId="urn:microsoft.com/office/officeart/2005/8/layout/lProcess2"/>
    <dgm:cxn modelId="{812803B2-5353-4E34-B253-D46E120DB65D}" type="presParOf" srcId="{D1BA1DC2-0F36-4ECD-87C7-3A93477B68C6}" destId="{E8AD3B0F-0207-4B00-AD41-143409CC540E}" srcOrd="0" destOrd="0" presId="urn:microsoft.com/office/officeart/2005/8/layout/lProcess2"/>
    <dgm:cxn modelId="{44EE901C-785D-4665-BC33-30C5A1848666}" type="presParOf" srcId="{E8AD3B0F-0207-4B00-AD41-143409CC540E}" destId="{86E7C28A-2543-4465-BE42-E0B6CE927B61}" srcOrd="0" destOrd="0" presId="urn:microsoft.com/office/officeart/2005/8/layout/lProcess2"/>
    <dgm:cxn modelId="{D68EA73D-8958-4191-97A3-22BBD672D116}" type="presParOf" srcId="{E8AD3B0F-0207-4B00-AD41-143409CC540E}" destId="{36347CF0-5317-4FCA-9382-0AF6F1730600}" srcOrd="1" destOrd="0" presId="urn:microsoft.com/office/officeart/2005/8/layout/lProcess2"/>
    <dgm:cxn modelId="{CA4A3555-AAD7-4B58-B337-0D18CEF37233}" type="presParOf" srcId="{E8AD3B0F-0207-4B00-AD41-143409CC540E}" destId="{ABF10482-E496-4416-BB46-04807A78AD43}" srcOrd="2" destOrd="0" presId="urn:microsoft.com/office/officeart/2005/8/layout/lProcess2"/>
    <dgm:cxn modelId="{594447A5-7F67-45CC-AAAC-CCAC4E160C28}" type="presParOf" srcId="{ABF10482-E496-4416-BB46-04807A78AD43}" destId="{DC37E367-4147-4D06-88FA-C228D024623F}" srcOrd="0" destOrd="0" presId="urn:microsoft.com/office/officeart/2005/8/layout/lProcess2"/>
    <dgm:cxn modelId="{15D3F0D9-E83E-45D0-854C-7A1973D6AEC5}" type="presParOf" srcId="{DC37E367-4147-4D06-88FA-C228D024623F}" destId="{FCB488A8-A12C-4DF6-9138-A3587BE16B7F}" srcOrd="0" destOrd="0" presId="urn:microsoft.com/office/officeart/2005/8/layout/lProcess2"/>
    <dgm:cxn modelId="{DDBC5736-E8DB-4DA1-B850-B5851CD0C9EB}" type="presParOf" srcId="{DC37E367-4147-4D06-88FA-C228D024623F}" destId="{11B82602-7B75-4C43-A1B1-1BBD9A4B64B5}" srcOrd="1" destOrd="0" presId="urn:microsoft.com/office/officeart/2005/8/layout/lProcess2"/>
    <dgm:cxn modelId="{8DADC7EA-9AE2-4173-BE2C-02502814137A}" type="presParOf" srcId="{DC37E367-4147-4D06-88FA-C228D024623F}" destId="{896BB540-DF70-4FDC-8A44-FDEEABFDC02D}" srcOrd="2" destOrd="0" presId="urn:microsoft.com/office/officeart/2005/8/layout/lProcess2"/>
    <dgm:cxn modelId="{C7AB8284-2B34-4B15-84D7-50B68B01A27F}" type="presParOf" srcId="{DC37E367-4147-4D06-88FA-C228D024623F}" destId="{8B7A54D3-FC6E-4085-8880-6EE5871D4927}" srcOrd="3" destOrd="0" presId="urn:microsoft.com/office/officeart/2005/8/layout/lProcess2"/>
    <dgm:cxn modelId="{C6D5AFE0-8A16-41A5-83CE-5C0DDEDBA7BE}" type="presParOf" srcId="{DC37E367-4147-4D06-88FA-C228D024623F}" destId="{C5B1927B-8F6D-47A2-BFDF-3B88428861C4}" srcOrd="4" destOrd="0" presId="urn:microsoft.com/office/officeart/2005/8/layout/lProcess2"/>
    <dgm:cxn modelId="{BC9C8830-AFCC-4D9D-BA79-71CD32DA1CF4}" type="presParOf" srcId="{DC37E367-4147-4D06-88FA-C228D024623F}" destId="{66EDF7AF-2C3F-414C-922F-BC49959C5040}" srcOrd="5" destOrd="0" presId="urn:microsoft.com/office/officeart/2005/8/layout/lProcess2"/>
    <dgm:cxn modelId="{B8663106-F502-4E68-926A-D44AABAD4084}" type="presParOf" srcId="{DC37E367-4147-4D06-88FA-C228D024623F}" destId="{B271A407-ABE9-48D6-998B-61BA0C70D5A8}" srcOrd="6" destOrd="0" presId="urn:microsoft.com/office/officeart/2005/8/layout/lProcess2"/>
    <dgm:cxn modelId="{17A7BE72-E172-4E37-A152-D2A8CA5A9B66}" type="presParOf" srcId="{DC37E367-4147-4D06-88FA-C228D024623F}" destId="{EAD1283F-7B3E-4802-8763-AC01939980EC}" srcOrd="7" destOrd="0" presId="urn:microsoft.com/office/officeart/2005/8/layout/lProcess2"/>
    <dgm:cxn modelId="{53A26B1E-1E0B-483A-90AD-21F160FA9F90}" type="presParOf" srcId="{DC37E367-4147-4D06-88FA-C228D024623F}" destId="{9A9BDA37-E7D3-4C33-AB1B-88D2F6AB1CDE}" srcOrd="8" destOrd="0" presId="urn:microsoft.com/office/officeart/2005/8/layout/lProcess2"/>
    <dgm:cxn modelId="{75BA8C5C-76BB-449E-9BCF-88560E991E30}" type="presParOf" srcId="{DC37E367-4147-4D06-88FA-C228D024623F}" destId="{6984CCC5-1D93-45C7-9F33-EB7BD10BE6EA}" srcOrd="9" destOrd="0" presId="urn:microsoft.com/office/officeart/2005/8/layout/lProcess2"/>
    <dgm:cxn modelId="{4D7F47BF-54A9-4624-8E31-3ADD5F3D4107}" type="presParOf" srcId="{DC37E367-4147-4D06-88FA-C228D024623F}" destId="{05B8B790-C60D-49F9-827F-0F719062E1C0}" srcOrd="10" destOrd="0" presId="urn:microsoft.com/office/officeart/2005/8/layout/lProcess2"/>
    <dgm:cxn modelId="{C1FAC282-0D7F-4671-A79B-650FDAFB77CD}" type="presParOf" srcId="{D1BA1DC2-0F36-4ECD-87C7-3A93477B68C6}" destId="{E1E9FD85-F3E1-4D8B-8D4A-3E4C4B7FEA49}" srcOrd="1" destOrd="0" presId="urn:microsoft.com/office/officeart/2005/8/layout/lProcess2"/>
    <dgm:cxn modelId="{8D6023AD-1135-4D5C-BBFC-D62BF0E082EA}" type="presParOf" srcId="{D1BA1DC2-0F36-4ECD-87C7-3A93477B68C6}" destId="{4AF822D8-BFD3-4406-9EAA-20451D8D2EE5}" srcOrd="2" destOrd="0" presId="urn:microsoft.com/office/officeart/2005/8/layout/lProcess2"/>
    <dgm:cxn modelId="{ED62EA81-BBA1-4F8D-B6A6-727C29EEE0F3}" type="presParOf" srcId="{4AF822D8-BFD3-4406-9EAA-20451D8D2EE5}" destId="{8BC96CE1-FB52-4C0A-8722-D8CC4C5D64EF}" srcOrd="0" destOrd="0" presId="urn:microsoft.com/office/officeart/2005/8/layout/lProcess2"/>
    <dgm:cxn modelId="{2F553667-4DF4-4EE9-935C-EE3D7F81796C}" type="presParOf" srcId="{4AF822D8-BFD3-4406-9EAA-20451D8D2EE5}" destId="{D37F7DCF-EB81-457B-A361-2BE4B6744B1E}" srcOrd="1" destOrd="0" presId="urn:microsoft.com/office/officeart/2005/8/layout/lProcess2"/>
    <dgm:cxn modelId="{53A30AF9-0F6E-4D1E-B53B-C318ACC93B99}" type="presParOf" srcId="{4AF822D8-BFD3-4406-9EAA-20451D8D2EE5}" destId="{A651DCB4-DD17-4196-B458-58B4D382FE63}" srcOrd="2" destOrd="0" presId="urn:microsoft.com/office/officeart/2005/8/layout/lProcess2"/>
    <dgm:cxn modelId="{FE8DEBAD-9F2D-4AB0-A5EA-84CA6168F5BA}" type="presParOf" srcId="{A651DCB4-DD17-4196-B458-58B4D382FE63}" destId="{91D59E4C-D38C-4E7D-98CC-7A0857F5E13C}" srcOrd="0" destOrd="0" presId="urn:microsoft.com/office/officeart/2005/8/layout/lProcess2"/>
    <dgm:cxn modelId="{00A10FCC-A947-4E0C-A4C1-0D64AEFDEF56}" type="presParOf" srcId="{91D59E4C-D38C-4E7D-98CC-7A0857F5E13C}" destId="{87CF7A17-75B6-4151-8C73-B12FAA42FCF8}" srcOrd="0" destOrd="0" presId="urn:microsoft.com/office/officeart/2005/8/layout/lProcess2"/>
    <dgm:cxn modelId="{F6CA00E5-84EC-476F-BCE2-EFA480FE42C3}" type="presParOf" srcId="{91D59E4C-D38C-4E7D-98CC-7A0857F5E13C}" destId="{44B2BC78-5C80-4AA8-933D-E8665AE29362}" srcOrd="1" destOrd="0" presId="urn:microsoft.com/office/officeart/2005/8/layout/lProcess2"/>
    <dgm:cxn modelId="{0BF4657A-1049-43C1-8154-62AAEA17C621}" type="presParOf" srcId="{91D59E4C-D38C-4E7D-98CC-7A0857F5E13C}" destId="{31982726-576A-414F-9286-AA220D7E13E8}" srcOrd="2" destOrd="0" presId="urn:microsoft.com/office/officeart/2005/8/layout/lProcess2"/>
    <dgm:cxn modelId="{C0951D46-3883-438B-9CAA-78597A94EC7C}" type="presParOf" srcId="{91D59E4C-D38C-4E7D-98CC-7A0857F5E13C}" destId="{8669A9D5-310A-466F-9166-4B6A8104A67B}" srcOrd="3" destOrd="0" presId="urn:microsoft.com/office/officeart/2005/8/layout/lProcess2"/>
    <dgm:cxn modelId="{95B3E7EA-493E-4C8C-9EB4-E937B737C170}" type="presParOf" srcId="{91D59E4C-D38C-4E7D-98CC-7A0857F5E13C}" destId="{86D82895-6543-41A4-81F3-C56A7EAF8B8C}" srcOrd="4" destOrd="0" presId="urn:microsoft.com/office/officeart/2005/8/layout/lProcess2"/>
    <dgm:cxn modelId="{9D973DF9-F3B5-4D8C-BEFE-E203D3B70763}" type="presParOf" srcId="{91D59E4C-D38C-4E7D-98CC-7A0857F5E13C}" destId="{592B8D34-76D9-450A-975F-F35B86D9DCEA}" srcOrd="5" destOrd="0" presId="urn:microsoft.com/office/officeart/2005/8/layout/lProcess2"/>
    <dgm:cxn modelId="{90C927FE-39A6-4BC6-B834-B97C35A28494}" type="presParOf" srcId="{91D59E4C-D38C-4E7D-98CC-7A0857F5E13C}" destId="{D83AD97F-F26C-4D11-9145-F86BB322BA3F}" srcOrd="6" destOrd="0" presId="urn:microsoft.com/office/officeart/2005/8/layout/lProcess2"/>
    <dgm:cxn modelId="{41FD5155-090B-435C-9A52-7AD78F1472B2}" type="presParOf" srcId="{91D59E4C-D38C-4E7D-98CC-7A0857F5E13C}" destId="{0D06C3AE-6E88-4ADD-9DE0-1F9EBD0E7951}" srcOrd="7" destOrd="0" presId="urn:microsoft.com/office/officeart/2005/8/layout/lProcess2"/>
    <dgm:cxn modelId="{2446E747-D2CA-4290-B46A-E672268C9F05}" type="presParOf" srcId="{91D59E4C-D38C-4E7D-98CC-7A0857F5E13C}" destId="{032322B9-33CF-4F98-A59E-8F999CED7605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E06BB8-F3F4-440A-9F69-3361969ABB04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1234A33E-34AB-4321-AAA9-C7C7176FF6F9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b="1" i="1" dirty="0">
              <a:latin typeface="Candara" panose="020E0502030303020204" pitchFamily="34" charset="0"/>
            </a:rPr>
            <a:t>Equity and attainment </a:t>
          </a:r>
        </a:p>
      </dgm:t>
    </dgm:pt>
    <dgm:pt modelId="{DE87AFD7-27CA-4588-904E-935AEBA945B9}" type="parTrans" cxnId="{1A0DCE6C-3890-4E92-9C4B-486803FA6150}">
      <dgm:prSet/>
      <dgm:spPr/>
      <dgm:t>
        <a:bodyPr/>
        <a:lstStyle/>
        <a:p>
          <a:endParaRPr lang="en-GB"/>
        </a:p>
      </dgm:t>
    </dgm:pt>
    <dgm:pt modelId="{8E4C326C-6ECB-449F-AC35-BDE97E3AD569}" type="sibTrans" cxnId="{1A0DCE6C-3890-4E92-9C4B-486803FA6150}">
      <dgm:prSet/>
      <dgm:spPr/>
      <dgm:t>
        <a:bodyPr/>
        <a:lstStyle/>
        <a:p>
          <a:endParaRPr lang="en-GB"/>
        </a:p>
      </dgm:t>
    </dgm:pt>
    <dgm:pt modelId="{0289702A-AC46-4E4F-9448-C918FA72F8DB}">
      <dgm:prSet phldrT="[Text]" custT="1"/>
      <dgm:spPr/>
      <dgm:t>
        <a:bodyPr/>
        <a:lstStyle/>
        <a:p>
          <a:r>
            <a:rPr lang="en-GB" sz="1200" dirty="0">
              <a:latin typeface="Candara" panose="020E0502030303020204" pitchFamily="34" charset="0"/>
            </a:rPr>
            <a:t>NBHS Key Priority:</a:t>
          </a:r>
        </a:p>
        <a:p>
          <a:r>
            <a:rPr lang="en-GB" sz="1200" b="1" dirty="0">
              <a:latin typeface="Candara" panose="020E0502030303020204" pitchFamily="34" charset="0"/>
            </a:rPr>
            <a:t>Equity to close the gaps </a:t>
          </a:r>
        </a:p>
      </dgm:t>
    </dgm:pt>
    <dgm:pt modelId="{456DDCC1-2F67-46A0-B6B4-E524A28DAC67}" type="parTrans" cxnId="{7F32EAC1-7CA4-40A5-BDEE-7F7F2B41AD29}">
      <dgm:prSet/>
      <dgm:spPr/>
      <dgm:t>
        <a:bodyPr/>
        <a:lstStyle/>
        <a:p>
          <a:endParaRPr lang="en-GB"/>
        </a:p>
      </dgm:t>
    </dgm:pt>
    <dgm:pt modelId="{83C2D203-8812-41AE-9010-6D6056396F88}" type="sibTrans" cxnId="{7F32EAC1-7CA4-40A5-BDEE-7F7F2B41AD29}">
      <dgm:prSet/>
      <dgm:spPr/>
      <dgm:t>
        <a:bodyPr/>
        <a:lstStyle/>
        <a:p>
          <a:endParaRPr lang="en-GB"/>
        </a:p>
      </dgm:t>
    </dgm:pt>
    <dgm:pt modelId="{02A918CE-6FEE-44E6-BF35-4500F3BD6AB2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b="1" i="1" dirty="0">
              <a:latin typeface="Candara" panose="020E0502030303020204" pitchFamily="34" charset="0"/>
            </a:rPr>
            <a:t>Developing Young Workforce </a:t>
          </a:r>
        </a:p>
      </dgm:t>
    </dgm:pt>
    <dgm:pt modelId="{1E483D04-0AD9-470F-B52A-75893FB4B63E}" type="parTrans" cxnId="{C5228EB9-D177-4B7F-A386-D139356CB5B3}">
      <dgm:prSet/>
      <dgm:spPr/>
      <dgm:t>
        <a:bodyPr/>
        <a:lstStyle/>
        <a:p>
          <a:endParaRPr lang="en-GB"/>
        </a:p>
      </dgm:t>
    </dgm:pt>
    <dgm:pt modelId="{B7D25A95-BC94-4EA3-8E2E-3013E1A75B0E}" type="sibTrans" cxnId="{C5228EB9-D177-4B7F-A386-D139356CB5B3}">
      <dgm:prSet/>
      <dgm:spPr/>
      <dgm:t>
        <a:bodyPr/>
        <a:lstStyle/>
        <a:p>
          <a:endParaRPr lang="en-GB"/>
        </a:p>
      </dgm:t>
    </dgm:pt>
    <dgm:pt modelId="{38DCE607-1422-4DDC-9A98-36EA172544B1}">
      <dgm:prSet phldrT="[Text]" custT="1"/>
      <dgm:spPr/>
      <dgm:t>
        <a:bodyPr/>
        <a:lstStyle/>
        <a:p>
          <a:endParaRPr lang="en-GB" sz="1100" dirty="0">
            <a:latin typeface="Century Gothic" panose="020B0502020202020204" pitchFamily="34" charset="0"/>
          </a:endParaRPr>
        </a:p>
        <a:p>
          <a:r>
            <a:rPr lang="en-GB" sz="1200" dirty="0">
              <a:latin typeface="Candara" panose="020E0502030303020204" pitchFamily="34" charset="0"/>
            </a:rPr>
            <a:t>NBHS Key </a:t>
          </a:r>
        </a:p>
        <a:p>
          <a:r>
            <a:rPr lang="en-GB" sz="1200" dirty="0">
              <a:latin typeface="Candara" panose="020E0502030303020204" pitchFamily="34" charset="0"/>
            </a:rPr>
            <a:t>Priority:</a:t>
          </a:r>
        </a:p>
        <a:p>
          <a:r>
            <a:rPr lang="en-GB" sz="1200" b="1" dirty="0">
              <a:latin typeface="Candara" panose="020E0502030303020204" pitchFamily="34" charset="0"/>
            </a:rPr>
            <a:t>Curriculum to meet needs of learners</a:t>
          </a:r>
        </a:p>
        <a:p>
          <a:endParaRPr lang="en-GB" sz="900" dirty="0"/>
        </a:p>
      </dgm:t>
    </dgm:pt>
    <dgm:pt modelId="{D069A654-B6AB-4074-B0EC-9B227D3A70D9}" type="parTrans" cxnId="{7EA2835A-E31F-4E2F-BACF-18CA6A983BC0}">
      <dgm:prSet/>
      <dgm:spPr/>
      <dgm:t>
        <a:bodyPr/>
        <a:lstStyle/>
        <a:p>
          <a:endParaRPr lang="en-GB"/>
        </a:p>
      </dgm:t>
    </dgm:pt>
    <dgm:pt modelId="{A70B39DB-DA36-4F0F-838C-2E53E5985B1F}" type="sibTrans" cxnId="{7EA2835A-E31F-4E2F-BACF-18CA6A983BC0}">
      <dgm:prSet/>
      <dgm:spPr/>
      <dgm:t>
        <a:bodyPr/>
        <a:lstStyle/>
        <a:p>
          <a:endParaRPr lang="en-GB"/>
        </a:p>
      </dgm:t>
    </dgm:pt>
    <dgm:pt modelId="{49F3E6B4-D2B0-4EC1-9AA7-BD6EC0DFA4BE}">
      <dgm:prSet/>
      <dgm:spPr/>
      <dgm:t>
        <a:bodyPr/>
        <a:lstStyle/>
        <a:p>
          <a:r>
            <a:rPr lang="en-GB" b="1" i="1" dirty="0">
              <a:latin typeface="Candara" panose="020E0502030303020204" pitchFamily="34" charset="0"/>
            </a:rPr>
            <a:t>Mental Health</a:t>
          </a:r>
        </a:p>
      </dgm:t>
    </dgm:pt>
    <dgm:pt modelId="{E1090EA8-C020-4814-A828-650328B7CE78}" type="parTrans" cxnId="{BB3F8456-47C6-40A7-A9A4-171EEA653524}">
      <dgm:prSet/>
      <dgm:spPr/>
      <dgm:t>
        <a:bodyPr/>
        <a:lstStyle/>
        <a:p>
          <a:endParaRPr lang="en-GB"/>
        </a:p>
      </dgm:t>
    </dgm:pt>
    <dgm:pt modelId="{A446DAE0-EE25-4E24-BE56-A77861EFA6FB}" type="sibTrans" cxnId="{BB3F8456-47C6-40A7-A9A4-171EEA653524}">
      <dgm:prSet/>
      <dgm:spPr/>
      <dgm:t>
        <a:bodyPr/>
        <a:lstStyle/>
        <a:p>
          <a:endParaRPr lang="en-GB"/>
        </a:p>
      </dgm:t>
    </dgm:pt>
    <dgm:pt modelId="{EF2692E2-CC45-4AB4-84E7-6800FDF792E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b="1" i="1" dirty="0">
              <a:latin typeface="Candara" panose="020E0502030303020204" pitchFamily="34" charset="0"/>
            </a:rPr>
            <a:t>Literacy</a:t>
          </a:r>
          <a:r>
            <a:rPr lang="en-GB" dirty="0"/>
            <a:t> </a:t>
          </a:r>
        </a:p>
      </dgm:t>
    </dgm:pt>
    <dgm:pt modelId="{377611B6-B49B-4AED-9EA0-9E189A3E4996}" type="parTrans" cxnId="{3C71CD5E-33DE-465A-AC94-7C675D069099}">
      <dgm:prSet/>
      <dgm:spPr/>
      <dgm:t>
        <a:bodyPr/>
        <a:lstStyle/>
        <a:p>
          <a:endParaRPr lang="en-GB"/>
        </a:p>
      </dgm:t>
    </dgm:pt>
    <dgm:pt modelId="{84C13292-65A2-40E6-8E37-3CAB609BE49A}" type="sibTrans" cxnId="{3C71CD5E-33DE-465A-AC94-7C675D069099}">
      <dgm:prSet/>
      <dgm:spPr/>
      <dgm:t>
        <a:bodyPr/>
        <a:lstStyle/>
        <a:p>
          <a:endParaRPr lang="en-GB"/>
        </a:p>
      </dgm:t>
    </dgm:pt>
    <dgm:pt modelId="{7AD4B300-6616-4D77-B391-A190F2AD0522}">
      <dgm:prSet custT="1"/>
      <dgm:spPr/>
      <dgm:t>
        <a:bodyPr/>
        <a:lstStyle/>
        <a:p>
          <a:r>
            <a:rPr lang="en-GB" sz="1200" dirty="0">
              <a:latin typeface="Candara" panose="020E0502030303020204" pitchFamily="34" charset="0"/>
            </a:rPr>
            <a:t>NBHS Key Priority:</a:t>
          </a:r>
        </a:p>
        <a:p>
          <a:r>
            <a:rPr lang="en-GB" sz="1200" b="1" dirty="0">
              <a:latin typeface="Candara" panose="020E0502030303020204" pitchFamily="34" charset="0"/>
            </a:rPr>
            <a:t>Equity to close the gaps </a:t>
          </a:r>
          <a:endParaRPr lang="en-GB" sz="1200" dirty="0">
            <a:latin typeface="Candara" panose="020E0502030303020204" pitchFamily="34" charset="0"/>
          </a:endParaRPr>
        </a:p>
      </dgm:t>
    </dgm:pt>
    <dgm:pt modelId="{4E81D7B4-C40C-41E6-96D1-5411F7403009}" type="parTrans" cxnId="{3FB2C023-16B1-4709-9A47-33BC0B67CA51}">
      <dgm:prSet/>
      <dgm:spPr/>
      <dgm:t>
        <a:bodyPr/>
        <a:lstStyle/>
        <a:p>
          <a:endParaRPr lang="en-GB"/>
        </a:p>
      </dgm:t>
    </dgm:pt>
    <dgm:pt modelId="{CE1784B4-7836-443D-9C05-90CA05E1271C}" type="sibTrans" cxnId="{3FB2C023-16B1-4709-9A47-33BC0B67CA51}">
      <dgm:prSet/>
      <dgm:spPr/>
      <dgm:t>
        <a:bodyPr/>
        <a:lstStyle/>
        <a:p>
          <a:endParaRPr lang="en-GB"/>
        </a:p>
      </dgm:t>
    </dgm:pt>
    <dgm:pt modelId="{D71587DD-13A1-487A-B6F1-6CD14B7102DD}">
      <dgm:prSet custT="1"/>
      <dgm:spPr/>
      <dgm:t>
        <a:bodyPr/>
        <a:lstStyle/>
        <a:p>
          <a:r>
            <a:rPr lang="en-GB" sz="1200" dirty="0">
              <a:latin typeface="Candara" panose="020E0502030303020204" pitchFamily="34" charset="0"/>
            </a:rPr>
            <a:t>NBHS Key Priority:</a:t>
          </a:r>
        </a:p>
        <a:p>
          <a:r>
            <a:rPr lang="en-GB" sz="1200" b="1" dirty="0">
              <a:latin typeface="Candara" panose="020E0502030303020204" pitchFamily="34" charset="0"/>
            </a:rPr>
            <a:t>Learning and Teaching to raise attainment </a:t>
          </a:r>
        </a:p>
      </dgm:t>
    </dgm:pt>
    <dgm:pt modelId="{27E46A3A-A5D8-4DA8-AEC8-ABB52C977FF0}" type="parTrans" cxnId="{94FCFDA1-C10A-4AD1-941B-B3EC282CAE38}">
      <dgm:prSet/>
      <dgm:spPr/>
      <dgm:t>
        <a:bodyPr/>
        <a:lstStyle/>
        <a:p>
          <a:endParaRPr lang="en-GB"/>
        </a:p>
      </dgm:t>
    </dgm:pt>
    <dgm:pt modelId="{3686AE51-D7FE-475A-B329-C527520AA672}" type="sibTrans" cxnId="{94FCFDA1-C10A-4AD1-941B-B3EC282CAE38}">
      <dgm:prSet/>
      <dgm:spPr/>
      <dgm:t>
        <a:bodyPr/>
        <a:lstStyle/>
        <a:p>
          <a:endParaRPr lang="en-GB"/>
        </a:p>
      </dgm:t>
    </dgm:pt>
    <dgm:pt modelId="{B4ACCB98-2301-409C-9AAB-AD8A891A6D96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b="1" i="1" dirty="0">
              <a:latin typeface="Candara" panose="020E0502030303020204" pitchFamily="34" charset="0"/>
            </a:rPr>
            <a:t>Numeracy</a:t>
          </a:r>
        </a:p>
      </dgm:t>
    </dgm:pt>
    <dgm:pt modelId="{885945E7-1062-4DAC-A961-A2929567B175}" type="parTrans" cxnId="{7BD04D50-5AE7-4333-90C0-172AD4382DA6}">
      <dgm:prSet/>
      <dgm:spPr/>
      <dgm:t>
        <a:bodyPr/>
        <a:lstStyle/>
        <a:p>
          <a:endParaRPr lang="en-GB"/>
        </a:p>
      </dgm:t>
    </dgm:pt>
    <dgm:pt modelId="{E2C8EE70-AADC-470B-93CD-CEF545EA6E17}" type="sibTrans" cxnId="{7BD04D50-5AE7-4333-90C0-172AD4382DA6}">
      <dgm:prSet/>
      <dgm:spPr/>
      <dgm:t>
        <a:bodyPr/>
        <a:lstStyle/>
        <a:p>
          <a:endParaRPr lang="en-GB"/>
        </a:p>
      </dgm:t>
    </dgm:pt>
    <dgm:pt modelId="{F7983751-D603-4406-92C2-0FD7458E4FEC}">
      <dgm:prSet custT="1"/>
      <dgm:spPr/>
      <dgm:t>
        <a:bodyPr/>
        <a:lstStyle/>
        <a:p>
          <a:r>
            <a:rPr lang="en-GB" sz="1200" dirty="0">
              <a:latin typeface="Candara" panose="020E0502030303020204" pitchFamily="34" charset="0"/>
            </a:rPr>
            <a:t>NBHS Key </a:t>
          </a:r>
        </a:p>
        <a:p>
          <a:r>
            <a:rPr lang="en-GB" sz="1200" dirty="0">
              <a:latin typeface="Candara" panose="020E0502030303020204" pitchFamily="34" charset="0"/>
            </a:rPr>
            <a:t>Priority:</a:t>
          </a:r>
        </a:p>
        <a:p>
          <a:r>
            <a:rPr lang="en-GB" sz="1200" b="1" dirty="0">
              <a:latin typeface="Candara" panose="020E0502030303020204" pitchFamily="34" charset="0"/>
            </a:rPr>
            <a:t>Learning and Teaching to raise attainment </a:t>
          </a:r>
        </a:p>
      </dgm:t>
    </dgm:pt>
    <dgm:pt modelId="{7300011B-0820-49BA-AB38-B2099A4985F7}" type="parTrans" cxnId="{5551CD89-1365-49B1-BC13-6BD36B068543}">
      <dgm:prSet/>
      <dgm:spPr/>
      <dgm:t>
        <a:bodyPr/>
        <a:lstStyle/>
        <a:p>
          <a:endParaRPr lang="en-GB"/>
        </a:p>
      </dgm:t>
    </dgm:pt>
    <dgm:pt modelId="{C3066EA9-B8CF-4B9C-B36B-047DD73FCCA0}" type="sibTrans" cxnId="{5551CD89-1365-49B1-BC13-6BD36B068543}">
      <dgm:prSet/>
      <dgm:spPr/>
      <dgm:t>
        <a:bodyPr/>
        <a:lstStyle/>
        <a:p>
          <a:endParaRPr lang="en-GB"/>
        </a:p>
      </dgm:t>
    </dgm:pt>
    <dgm:pt modelId="{B3DC6087-FED9-48FE-9CA7-776E8D8CA821}">
      <dgm:prSet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Primary HGIOS QIs:</a:t>
          </a:r>
        </a:p>
        <a:p>
          <a:r>
            <a:rPr lang="en-GB" b="1" dirty="0">
              <a:latin typeface="Candara" panose="020E0502030303020204" pitchFamily="34" charset="0"/>
            </a:rPr>
            <a:t>1.6, 2.2, 2.3, 2.4, 2.6, 3.2 </a:t>
          </a:r>
        </a:p>
      </dgm:t>
    </dgm:pt>
    <dgm:pt modelId="{E1FB0DA2-10BE-4337-B229-8B4DEA050FE7}" type="parTrans" cxnId="{2C488A96-87DA-44D9-9833-B0A96D92D172}">
      <dgm:prSet/>
      <dgm:spPr/>
      <dgm:t>
        <a:bodyPr/>
        <a:lstStyle/>
        <a:p>
          <a:endParaRPr lang="en-GB"/>
        </a:p>
      </dgm:t>
    </dgm:pt>
    <dgm:pt modelId="{6055D2BF-7ACC-4B00-A507-9A0CAC975DE2}" type="sibTrans" cxnId="{2C488A96-87DA-44D9-9833-B0A96D92D172}">
      <dgm:prSet/>
      <dgm:spPr/>
      <dgm:t>
        <a:bodyPr/>
        <a:lstStyle/>
        <a:p>
          <a:endParaRPr lang="en-GB"/>
        </a:p>
      </dgm:t>
    </dgm:pt>
    <dgm:pt modelId="{05D476ED-EE37-4327-B845-63852BE06750}">
      <dgm:prSet custT="1"/>
      <dgm:spPr/>
      <dgm:t>
        <a:bodyPr/>
        <a:lstStyle/>
        <a:p>
          <a:r>
            <a:rPr lang="en-GB" sz="1700" dirty="0">
              <a:latin typeface="Candara" panose="020E0502030303020204" pitchFamily="34" charset="0"/>
            </a:rPr>
            <a:t>Primary HGIOS QIs:</a:t>
          </a:r>
        </a:p>
        <a:p>
          <a:r>
            <a:rPr lang="en-GB" sz="1700" b="1" dirty="0">
              <a:latin typeface="Candara" panose="020E0502030303020204" pitchFamily="34" charset="0"/>
            </a:rPr>
            <a:t>2.2, 1.2, 2.</a:t>
          </a:r>
          <a:r>
            <a:rPr lang="en-GB" sz="1600" b="1" dirty="0">
              <a:latin typeface="Candara" panose="020E0502030303020204" pitchFamily="34" charset="0"/>
            </a:rPr>
            <a:t>6</a:t>
          </a:r>
        </a:p>
      </dgm:t>
    </dgm:pt>
    <dgm:pt modelId="{1A5D1D7C-7ED2-4271-97E8-0A739D6D32D9}" type="parTrans" cxnId="{D7CD6D67-C21A-4050-AB0A-519DDC2B340D}">
      <dgm:prSet/>
      <dgm:spPr/>
      <dgm:t>
        <a:bodyPr/>
        <a:lstStyle/>
        <a:p>
          <a:endParaRPr lang="en-GB"/>
        </a:p>
      </dgm:t>
    </dgm:pt>
    <dgm:pt modelId="{9DA3AB8D-9890-46D9-83D5-0168285F7844}" type="sibTrans" cxnId="{D7CD6D67-C21A-4050-AB0A-519DDC2B340D}">
      <dgm:prSet/>
      <dgm:spPr/>
      <dgm:t>
        <a:bodyPr/>
        <a:lstStyle/>
        <a:p>
          <a:endParaRPr lang="en-GB"/>
        </a:p>
      </dgm:t>
    </dgm:pt>
    <dgm:pt modelId="{BB06EA1A-21D5-4058-887C-50A76C1565C2}">
      <dgm:prSet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Primary HGIOS QIs:</a:t>
          </a:r>
        </a:p>
        <a:p>
          <a:r>
            <a:rPr lang="en-GB" b="1" dirty="0">
              <a:latin typeface="Candara" panose="020E0502030303020204" pitchFamily="34" charset="0"/>
            </a:rPr>
            <a:t>2.2, 2.7, 3.2, 3.3</a:t>
          </a:r>
        </a:p>
      </dgm:t>
    </dgm:pt>
    <dgm:pt modelId="{CF92FC7D-1780-450B-B076-D812E75E2DE8}" type="parTrans" cxnId="{0402C17F-4840-46DA-B407-4CCD18A6529B}">
      <dgm:prSet/>
      <dgm:spPr/>
      <dgm:t>
        <a:bodyPr/>
        <a:lstStyle/>
        <a:p>
          <a:endParaRPr lang="en-GB"/>
        </a:p>
      </dgm:t>
    </dgm:pt>
    <dgm:pt modelId="{784FBAB6-4667-4D9B-A001-1345CA34D55B}" type="sibTrans" cxnId="{0402C17F-4840-46DA-B407-4CCD18A6529B}">
      <dgm:prSet/>
      <dgm:spPr/>
      <dgm:t>
        <a:bodyPr/>
        <a:lstStyle/>
        <a:p>
          <a:endParaRPr lang="en-GB"/>
        </a:p>
      </dgm:t>
    </dgm:pt>
    <dgm:pt modelId="{4374380A-BA1E-4F03-8470-9A9C3AE6DAE2}">
      <dgm:prSet/>
      <dgm:spPr/>
      <dgm:t>
        <a:bodyPr/>
        <a:lstStyle/>
        <a:p>
          <a:r>
            <a:rPr lang="en-GB" dirty="0">
              <a:latin typeface="Candara" panose="020E0502030303020204" pitchFamily="34" charset="0"/>
            </a:rPr>
            <a:t>Primary HGIOS QIs:</a:t>
          </a:r>
        </a:p>
        <a:p>
          <a:r>
            <a:rPr lang="en-GB" b="1" dirty="0">
              <a:latin typeface="Candara" panose="020E0502030303020204" pitchFamily="34" charset="0"/>
            </a:rPr>
            <a:t>1.2, 1.3, 2.2, 2.3, 3.2</a:t>
          </a:r>
          <a:endParaRPr lang="en-GB" dirty="0">
            <a:latin typeface="Candara" panose="020E0502030303020204" pitchFamily="34" charset="0"/>
          </a:endParaRPr>
        </a:p>
      </dgm:t>
    </dgm:pt>
    <dgm:pt modelId="{F86A1733-DEA2-47F5-AE50-F32CACF8FCD2}" type="parTrans" cxnId="{DEC389B0-3B16-4ADF-A636-E24B35FC5EC5}">
      <dgm:prSet/>
      <dgm:spPr/>
      <dgm:t>
        <a:bodyPr/>
        <a:lstStyle/>
        <a:p>
          <a:endParaRPr lang="en-GB"/>
        </a:p>
      </dgm:t>
    </dgm:pt>
    <dgm:pt modelId="{B17FF3DA-7311-4D11-BDC7-95B7432BB61F}" type="sibTrans" cxnId="{DEC389B0-3B16-4ADF-A636-E24B35FC5EC5}">
      <dgm:prSet/>
      <dgm:spPr/>
      <dgm:t>
        <a:bodyPr/>
        <a:lstStyle/>
        <a:p>
          <a:endParaRPr lang="en-GB"/>
        </a:p>
      </dgm:t>
    </dgm:pt>
    <dgm:pt modelId="{F97386F1-3E81-400E-A94D-E9E689153E74}">
      <dgm:prSet/>
      <dgm:spPr/>
      <dgm:t>
        <a:bodyPr/>
        <a:lstStyle/>
        <a:p>
          <a:r>
            <a:rPr lang="en-GB" b="0" dirty="0">
              <a:latin typeface="Candara" panose="020E0502030303020204" pitchFamily="34" charset="0"/>
            </a:rPr>
            <a:t>Primary HGIOS QIs</a:t>
          </a:r>
        </a:p>
        <a:p>
          <a:r>
            <a:rPr lang="en-GB" b="1" dirty="0">
              <a:latin typeface="Candara" panose="020E0502030303020204" pitchFamily="34" charset="0"/>
            </a:rPr>
            <a:t>3.1, 2.1, 2.3, 2.4  3.1</a:t>
          </a:r>
          <a:endParaRPr lang="en-GB" dirty="0">
            <a:latin typeface="Candara" panose="020E0502030303020204" pitchFamily="34" charset="0"/>
          </a:endParaRPr>
        </a:p>
      </dgm:t>
    </dgm:pt>
    <dgm:pt modelId="{5A4BEE74-18EB-44EA-9376-03D7E6A6F4F1}" type="parTrans" cxnId="{31DCC356-F612-469E-B0AF-1D489620011A}">
      <dgm:prSet/>
      <dgm:spPr/>
      <dgm:t>
        <a:bodyPr/>
        <a:lstStyle/>
        <a:p>
          <a:endParaRPr lang="en-GB"/>
        </a:p>
      </dgm:t>
    </dgm:pt>
    <dgm:pt modelId="{39CD7639-144E-448C-9F19-917B23F75191}" type="sibTrans" cxnId="{31DCC356-F612-469E-B0AF-1D489620011A}">
      <dgm:prSet/>
      <dgm:spPr/>
      <dgm:t>
        <a:bodyPr/>
        <a:lstStyle/>
        <a:p>
          <a:endParaRPr lang="en-GB"/>
        </a:p>
      </dgm:t>
    </dgm:pt>
    <dgm:pt modelId="{D1BA1DC2-0F36-4ECD-87C7-3A93477B68C6}" type="pres">
      <dgm:prSet presAssocID="{BFE06BB8-F3F4-440A-9F69-3361969ABB0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8AD3B0F-0207-4B00-AD41-143409CC540E}" type="pres">
      <dgm:prSet presAssocID="{1234A33E-34AB-4321-AAA9-C7C7176FF6F9}" presName="compNode" presStyleCnt="0"/>
      <dgm:spPr/>
    </dgm:pt>
    <dgm:pt modelId="{86E7C28A-2543-4465-BE42-E0B6CE927B61}" type="pres">
      <dgm:prSet presAssocID="{1234A33E-34AB-4321-AAA9-C7C7176FF6F9}" presName="aNode" presStyleLbl="bgShp" presStyleIdx="0" presStyleCnt="5"/>
      <dgm:spPr/>
      <dgm:t>
        <a:bodyPr/>
        <a:lstStyle/>
        <a:p>
          <a:endParaRPr lang="en-GB"/>
        </a:p>
      </dgm:t>
    </dgm:pt>
    <dgm:pt modelId="{36347CF0-5317-4FCA-9382-0AF6F1730600}" type="pres">
      <dgm:prSet presAssocID="{1234A33E-34AB-4321-AAA9-C7C7176FF6F9}" presName="textNode" presStyleLbl="bgShp" presStyleIdx="0" presStyleCnt="5"/>
      <dgm:spPr/>
      <dgm:t>
        <a:bodyPr/>
        <a:lstStyle/>
        <a:p>
          <a:endParaRPr lang="en-GB"/>
        </a:p>
      </dgm:t>
    </dgm:pt>
    <dgm:pt modelId="{ABF10482-E496-4416-BB46-04807A78AD43}" type="pres">
      <dgm:prSet presAssocID="{1234A33E-34AB-4321-AAA9-C7C7176FF6F9}" presName="compChildNode" presStyleCnt="0"/>
      <dgm:spPr/>
    </dgm:pt>
    <dgm:pt modelId="{DC37E367-4147-4D06-88FA-C228D024623F}" type="pres">
      <dgm:prSet presAssocID="{1234A33E-34AB-4321-AAA9-C7C7176FF6F9}" presName="theInnerList" presStyleCnt="0"/>
      <dgm:spPr/>
    </dgm:pt>
    <dgm:pt modelId="{896BB540-DF70-4FDC-8A44-FDEEABFDC02D}" type="pres">
      <dgm:prSet presAssocID="{0289702A-AC46-4E4F-9448-C918FA72F8DB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7A54D3-FC6E-4085-8880-6EE5871D4927}" type="pres">
      <dgm:prSet presAssocID="{0289702A-AC46-4E4F-9448-C918FA72F8DB}" presName="aSpace2" presStyleCnt="0"/>
      <dgm:spPr/>
    </dgm:pt>
    <dgm:pt modelId="{C5B1927B-8F6D-47A2-BFDF-3B88428861C4}" type="pres">
      <dgm:prSet presAssocID="{B3DC6087-FED9-48FE-9CA7-776E8D8CA821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E9FD85-F3E1-4D8B-8D4A-3E4C4B7FEA49}" type="pres">
      <dgm:prSet presAssocID="{1234A33E-34AB-4321-AAA9-C7C7176FF6F9}" presName="aSpace" presStyleCnt="0"/>
      <dgm:spPr/>
    </dgm:pt>
    <dgm:pt modelId="{BD6E46EF-0F5B-4F02-97F3-BD346DA30C0D}" type="pres">
      <dgm:prSet presAssocID="{49F3E6B4-D2B0-4EC1-9AA7-BD6EC0DFA4BE}" presName="compNode" presStyleCnt="0"/>
      <dgm:spPr/>
    </dgm:pt>
    <dgm:pt modelId="{5AA93464-244D-424A-8AF1-909A331BD12B}" type="pres">
      <dgm:prSet presAssocID="{49F3E6B4-D2B0-4EC1-9AA7-BD6EC0DFA4BE}" presName="aNode" presStyleLbl="bgShp" presStyleIdx="1" presStyleCnt="5"/>
      <dgm:spPr/>
      <dgm:t>
        <a:bodyPr/>
        <a:lstStyle/>
        <a:p>
          <a:endParaRPr lang="en-GB"/>
        </a:p>
      </dgm:t>
    </dgm:pt>
    <dgm:pt modelId="{EBEF870D-3679-4421-B27D-D99A46813D01}" type="pres">
      <dgm:prSet presAssocID="{49F3E6B4-D2B0-4EC1-9AA7-BD6EC0DFA4BE}" presName="textNode" presStyleLbl="bgShp" presStyleIdx="1" presStyleCnt="5"/>
      <dgm:spPr/>
      <dgm:t>
        <a:bodyPr/>
        <a:lstStyle/>
        <a:p>
          <a:endParaRPr lang="en-GB"/>
        </a:p>
      </dgm:t>
    </dgm:pt>
    <dgm:pt modelId="{194E4FED-9887-4A94-9925-26D36AB799D5}" type="pres">
      <dgm:prSet presAssocID="{49F3E6B4-D2B0-4EC1-9AA7-BD6EC0DFA4BE}" presName="compChildNode" presStyleCnt="0"/>
      <dgm:spPr/>
    </dgm:pt>
    <dgm:pt modelId="{C75A849A-400E-4A72-9E47-BDA9AE261EA7}" type="pres">
      <dgm:prSet presAssocID="{49F3E6B4-D2B0-4EC1-9AA7-BD6EC0DFA4BE}" presName="theInnerList" presStyleCnt="0"/>
      <dgm:spPr/>
    </dgm:pt>
    <dgm:pt modelId="{EC410272-FCED-42C4-A065-9E19C9EBA65E}" type="pres">
      <dgm:prSet presAssocID="{7AD4B300-6616-4D77-B391-A190F2AD0522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95E9FF-FF24-400F-AC39-D410F15CE3BC}" type="pres">
      <dgm:prSet presAssocID="{7AD4B300-6616-4D77-B391-A190F2AD0522}" presName="aSpace2" presStyleCnt="0"/>
      <dgm:spPr/>
    </dgm:pt>
    <dgm:pt modelId="{0FA6480F-5789-4F3F-BDC1-FE908F99FAE5}" type="pres">
      <dgm:prSet presAssocID="{F97386F1-3E81-400E-A94D-E9E689153E74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2F8EA5-ECAA-43DF-A5D8-ABCEF55E1F83}" type="pres">
      <dgm:prSet presAssocID="{49F3E6B4-D2B0-4EC1-9AA7-BD6EC0DFA4BE}" presName="aSpace" presStyleCnt="0"/>
      <dgm:spPr/>
    </dgm:pt>
    <dgm:pt modelId="{4AF822D8-BFD3-4406-9EAA-20451D8D2EE5}" type="pres">
      <dgm:prSet presAssocID="{EF2692E2-CC45-4AB4-84E7-6800FDF792EC}" presName="compNode" presStyleCnt="0"/>
      <dgm:spPr/>
    </dgm:pt>
    <dgm:pt modelId="{8BC96CE1-FB52-4C0A-8722-D8CC4C5D64EF}" type="pres">
      <dgm:prSet presAssocID="{EF2692E2-CC45-4AB4-84E7-6800FDF792EC}" presName="aNode" presStyleLbl="bgShp" presStyleIdx="2" presStyleCnt="5"/>
      <dgm:spPr/>
      <dgm:t>
        <a:bodyPr/>
        <a:lstStyle/>
        <a:p>
          <a:endParaRPr lang="en-GB"/>
        </a:p>
      </dgm:t>
    </dgm:pt>
    <dgm:pt modelId="{D37F7DCF-EB81-457B-A361-2BE4B6744B1E}" type="pres">
      <dgm:prSet presAssocID="{EF2692E2-CC45-4AB4-84E7-6800FDF792EC}" presName="textNode" presStyleLbl="bgShp" presStyleIdx="2" presStyleCnt="5"/>
      <dgm:spPr/>
      <dgm:t>
        <a:bodyPr/>
        <a:lstStyle/>
        <a:p>
          <a:endParaRPr lang="en-GB"/>
        </a:p>
      </dgm:t>
    </dgm:pt>
    <dgm:pt modelId="{A651DCB4-DD17-4196-B458-58B4D382FE63}" type="pres">
      <dgm:prSet presAssocID="{EF2692E2-CC45-4AB4-84E7-6800FDF792EC}" presName="compChildNode" presStyleCnt="0"/>
      <dgm:spPr/>
    </dgm:pt>
    <dgm:pt modelId="{91D59E4C-D38C-4E7D-98CC-7A0857F5E13C}" type="pres">
      <dgm:prSet presAssocID="{EF2692E2-CC45-4AB4-84E7-6800FDF792EC}" presName="theInnerList" presStyleCnt="0"/>
      <dgm:spPr/>
    </dgm:pt>
    <dgm:pt modelId="{31982726-576A-414F-9286-AA220D7E13E8}" type="pres">
      <dgm:prSet presAssocID="{D71587DD-13A1-487A-B6F1-6CD14B7102DD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69A9D5-310A-466F-9166-4B6A8104A67B}" type="pres">
      <dgm:prSet presAssocID="{D71587DD-13A1-487A-B6F1-6CD14B7102DD}" presName="aSpace2" presStyleCnt="0"/>
      <dgm:spPr/>
    </dgm:pt>
    <dgm:pt modelId="{B17330AD-E6B5-4088-9080-99F75327AE23}" type="pres">
      <dgm:prSet presAssocID="{4374380A-BA1E-4F03-8470-9A9C3AE6DAE2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E51DBF-833A-40EB-92A9-7CC9F1DC6ABE}" type="pres">
      <dgm:prSet presAssocID="{EF2692E2-CC45-4AB4-84E7-6800FDF792EC}" presName="aSpace" presStyleCnt="0"/>
      <dgm:spPr/>
    </dgm:pt>
    <dgm:pt modelId="{9343EEB8-823A-4473-8A95-0EDEF5B2024D}" type="pres">
      <dgm:prSet presAssocID="{B4ACCB98-2301-409C-9AAB-AD8A891A6D96}" presName="compNode" presStyleCnt="0"/>
      <dgm:spPr/>
    </dgm:pt>
    <dgm:pt modelId="{4FC6E0D3-F494-4920-A995-0FDBEBD20C08}" type="pres">
      <dgm:prSet presAssocID="{B4ACCB98-2301-409C-9AAB-AD8A891A6D96}" presName="aNode" presStyleLbl="bgShp" presStyleIdx="3" presStyleCnt="5"/>
      <dgm:spPr/>
      <dgm:t>
        <a:bodyPr/>
        <a:lstStyle/>
        <a:p>
          <a:endParaRPr lang="en-GB"/>
        </a:p>
      </dgm:t>
    </dgm:pt>
    <dgm:pt modelId="{BCF76857-9F34-4CC4-A021-676A8D659845}" type="pres">
      <dgm:prSet presAssocID="{B4ACCB98-2301-409C-9AAB-AD8A891A6D96}" presName="textNode" presStyleLbl="bgShp" presStyleIdx="3" presStyleCnt="5"/>
      <dgm:spPr/>
      <dgm:t>
        <a:bodyPr/>
        <a:lstStyle/>
        <a:p>
          <a:endParaRPr lang="en-GB"/>
        </a:p>
      </dgm:t>
    </dgm:pt>
    <dgm:pt modelId="{7CE557FB-0D3C-4BEF-8038-FDA20A4FC03B}" type="pres">
      <dgm:prSet presAssocID="{B4ACCB98-2301-409C-9AAB-AD8A891A6D96}" presName="compChildNode" presStyleCnt="0"/>
      <dgm:spPr/>
    </dgm:pt>
    <dgm:pt modelId="{8FC8BF79-CDD1-4260-B7DB-3ABBB981E362}" type="pres">
      <dgm:prSet presAssocID="{B4ACCB98-2301-409C-9AAB-AD8A891A6D96}" presName="theInnerList" presStyleCnt="0"/>
      <dgm:spPr/>
    </dgm:pt>
    <dgm:pt modelId="{52E12A93-7396-4C87-AFA3-63E814A973FB}" type="pres">
      <dgm:prSet presAssocID="{F7983751-D603-4406-92C2-0FD7458E4FEC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454E1D-FFF9-4DA3-B123-826A328E1A20}" type="pres">
      <dgm:prSet presAssocID="{F7983751-D603-4406-92C2-0FD7458E4FEC}" presName="aSpace2" presStyleCnt="0"/>
      <dgm:spPr/>
    </dgm:pt>
    <dgm:pt modelId="{BD72963E-2D20-46A2-A8B0-93F774627E54}" type="pres">
      <dgm:prSet presAssocID="{05D476ED-EE37-4327-B845-63852BE06750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0BD4D5-5D19-4CF9-8F43-6570DA98DC9A}" type="pres">
      <dgm:prSet presAssocID="{B4ACCB98-2301-409C-9AAB-AD8A891A6D96}" presName="aSpace" presStyleCnt="0"/>
      <dgm:spPr/>
    </dgm:pt>
    <dgm:pt modelId="{83CA4292-04C0-4C14-8055-4BD651A22324}" type="pres">
      <dgm:prSet presAssocID="{02A918CE-6FEE-44E6-BF35-4500F3BD6AB2}" presName="compNode" presStyleCnt="0"/>
      <dgm:spPr/>
    </dgm:pt>
    <dgm:pt modelId="{3A69F93B-E826-4DE1-BE56-456205D165DA}" type="pres">
      <dgm:prSet presAssocID="{02A918CE-6FEE-44E6-BF35-4500F3BD6AB2}" presName="aNode" presStyleLbl="bgShp" presStyleIdx="4" presStyleCnt="5"/>
      <dgm:spPr/>
      <dgm:t>
        <a:bodyPr/>
        <a:lstStyle/>
        <a:p>
          <a:endParaRPr lang="en-GB"/>
        </a:p>
      </dgm:t>
    </dgm:pt>
    <dgm:pt modelId="{C0830FEE-C7AC-44D3-ADCB-79959BC3B08C}" type="pres">
      <dgm:prSet presAssocID="{02A918CE-6FEE-44E6-BF35-4500F3BD6AB2}" presName="textNode" presStyleLbl="bgShp" presStyleIdx="4" presStyleCnt="5"/>
      <dgm:spPr/>
      <dgm:t>
        <a:bodyPr/>
        <a:lstStyle/>
        <a:p>
          <a:endParaRPr lang="en-GB"/>
        </a:p>
      </dgm:t>
    </dgm:pt>
    <dgm:pt modelId="{1EA0DFA2-D31D-43D9-B763-0F2914833CFF}" type="pres">
      <dgm:prSet presAssocID="{02A918CE-6FEE-44E6-BF35-4500F3BD6AB2}" presName="compChildNode" presStyleCnt="0"/>
      <dgm:spPr/>
    </dgm:pt>
    <dgm:pt modelId="{77E57083-F56F-4F59-8132-AA4390360254}" type="pres">
      <dgm:prSet presAssocID="{02A918CE-6FEE-44E6-BF35-4500F3BD6AB2}" presName="theInnerList" presStyleCnt="0"/>
      <dgm:spPr/>
    </dgm:pt>
    <dgm:pt modelId="{B5263CA8-30D0-4E6D-A43F-A90016D3A283}" type="pres">
      <dgm:prSet presAssocID="{38DCE607-1422-4DDC-9A98-36EA172544B1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AAD985-60CD-4ACB-86C7-1FF20706DED0}" type="pres">
      <dgm:prSet presAssocID="{38DCE607-1422-4DDC-9A98-36EA172544B1}" presName="aSpace2" presStyleCnt="0"/>
      <dgm:spPr/>
    </dgm:pt>
    <dgm:pt modelId="{D8A3532A-461E-436A-B3B8-06A25C882179}" type="pres">
      <dgm:prSet presAssocID="{BB06EA1A-21D5-4058-887C-50A76C1565C2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A2835A-E31F-4E2F-BACF-18CA6A983BC0}" srcId="{02A918CE-6FEE-44E6-BF35-4500F3BD6AB2}" destId="{38DCE607-1422-4DDC-9A98-36EA172544B1}" srcOrd="0" destOrd="0" parTransId="{D069A654-B6AB-4074-B0EC-9B227D3A70D9}" sibTransId="{A70B39DB-DA36-4F0F-838C-2E53E5985B1F}"/>
    <dgm:cxn modelId="{B204DBE9-7D97-4BCC-AED3-2551E76BD374}" type="presOf" srcId="{EF2692E2-CC45-4AB4-84E7-6800FDF792EC}" destId="{8BC96CE1-FB52-4C0A-8722-D8CC4C5D64EF}" srcOrd="0" destOrd="0" presId="urn:microsoft.com/office/officeart/2005/8/layout/lProcess2"/>
    <dgm:cxn modelId="{0402C17F-4840-46DA-B407-4CCD18A6529B}" srcId="{02A918CE-6FEE-44E6-BF35-4500F3BD6AB2}" destId="{BB06EA1A-21D5-4058-887C-50A76C1565C2}" srcOrd="1" destOrd="0" parTransId="{CF92FC7D-1780-450B-B076-D812E75E2DE8}" sibTransId="{784FBAB6-4667-4D9B-A001-1345CA34D55B}"/>
    <dgm:cxn modelId="{3FB2C023-16B1-4709-9A47-33BC0B67CA51}" srcId="{49F3E6B4-D2B0-4EC1-9AA7-BD6EC0DFA4BE}" destId="{7AD4B300-6616-4D77-B391-A190F2AD0522}" srcOrd="0" destOrd="0" parTransId="{4E81D7B4-C40C-41E6-96D1-5411F7403009}" sibTransId="{CE1784B4-7836-443D-9C05-90CA05E1271C}"/>
    <dgm:cxn modelId="{C3A7D8C4-F2BE-43C5-8200-1D193457F611}" type="presOf" srcId="{02A918CE-6FEE-44E6-BF35-4500F3BD6AB2}" destId="{C0830FEE-C7AC-44D3-ADCB-79959BC3B08C}" srcOrd="1" destOrd="0" presId="urn:microsoft.com/office/officeart/2005/8/layout/lProcess2"/>
    <dgm:cxn modelId="{F4833790-E3DE-4F06-8EBE-1FF9E0C69B9D}" type="presOf" srcId="{F97386F1-3E81-400E-A94D-E9E689153E74}" destId="{0FA6480F-5789-4F3F-BDC1-FE908F99FAE5}" srcOrd="0" destOrd="0" presId="urn:microsoft.com/office/officeart/2005/8/layout/lProcess2"/>
    <dgm:cxn modelId="{E3F3C770-47DD-4165-8100-58105F42A0E4}" type="presOf" srcId="{BB06EA1A-21D5-4058-887C-50A76C1565C2}" destId="{D8A3532A-461E-436A-B3B8-06A25C882179}" srcOrd="0" destOrd="0" presId="urn:microsoft.com/office/officeart/2005/8/layout/lProcess2"/>
    <dgm:cxn modelId="{7BD04D50-5AE7-4333-90C0-172AD4382DA6}" srcId="{BFE06BB8-F3F4-440A-9F69-3361969ABB04}" destId="{B4ACCB98-2301-409C-9AAB-AD8A891A6D96}" srcOrd="3" destOrd="0" parTransId="{885945E7-1062-4DAC-A961-A2929567B175}" sibTransId="{E2C8EE70-AADC-470B-93CD-CEF545EA6E17}"/>
    <dgm:cxn modelId="{7F32EAC1-7CA4-40A5-BDEE-7F7F2B41AD29}" srcId="{1234A33E-34AB-4321-AAA9-C7C7176FF6F9}" destId="{0289702A-AC46-4E4F-9448-C918FA72F8DB}" srcOrd="0" destOrd="0" parTransId="{456DDCC1-2F67-46A0-B6B4-E524A28DAC67}" sibTransId="{83C2D203-8812-41AE-9010-6D6056396F88}"/>
    <dgm:cxn modelId="{1D31E171-2AB4-4FDB-846D-3EA8086882AE}" type="presOf" srcId="{EF2692E2-CC45-4AB4-84E7-6800FDF792EC}" destId="{D37F7DCF-EB81-457B-A361-2BE4B6744B1E}" srcOrd="1" destOrd="0" presId="urn:microsoft.com/office/officeart/2005/8/layout/lProcess2"/>
    <dgm:cxn modelId="{D7CD6D67-C21A-4050-AB0A-519DDC2B340D}" srcId="{B4ACCB98-2301-409C-9AAB-AD8A891A6D96}" destId="{05D476ED-EE37-4327-B845-63852BE06750}" srcOrd="1" destOrd="0" parTransId="{1A5D1D7C-7ED2-4271-97E8-0A739D6D32D9}" sibTransId="{9DA3AB8D-9890-46D9-83D5-0168285F7844}"/>
    <dgm:cxn modelId="{DEC389B0-3B16-4ADF-A636-E24B35FC5EC5}" srcId="{EF2692E2-CC45-4AB4-84E7-6800FDF792EC}" destId="{4374380A-BA1E-4F03-8470-9A9C3AE6DAE2}" srcOrd="1" destOrd="0" parTransId="{F86A1733-DEA2-47F5-AE50-F32CACF8FCD2}" sibTransId="{B17FF3DA-7311-4D11-BDC7-95B7432BB61F}"/>
    <dgm:cxn modelId="{C0F16D5D-7CF6-4B4E-B470-D4EB233E217F}" type="presOf" srcId="{4374380A-BA1E-4F03-8470-9A9C3AE6DAE2}" destId="{B17330AD-E6B5-4088-9080-99F75327AE23}" srcOrd="0" destOrd="0" presId="urn:microsoft.com/office/officeart/2005/8/layout/lProcess2"/>
    <dgm:cxn modelId="{B2C8AB78-2D5D-456B-A49B-D04B9FEBC064}" type="presOf" srcId="{1234A33E-34AB-4321-AAA9-C7C7176FF6F9}" destId="{86E7C28A-2543-4465-BE42-E0B6CE927B61}" srcOrd="0" destOrd="0" presId="urn:microsoft.com/office/officeart/2005/8/layout/lProcess2"/>
    <dgm:cxn modelId="{A6E263A7-DAB3-44C1-B484-133F7AD68809}" type="presOf" srcId="{1234A33E-34AB-4321-AAA9-C7C7176FF6F9}" destId="{36347CF0-5317-4FCA-9382-0AF6F1730600}" srcOrd="1" destOrd="0" presId="urn:microsoft.com/office/officeart/2005/8/layout/lProcess2"/>
    <dgm:cxn modelId="{5551CD89-1365-49B1-BC13-6BD36B068543}" srcId="{B4ACCB98-2301-409C-9AAB-AD8A891A6D96}" destId="{F7983751-D603-4406-92C2-0FD7458E4FEC}" srcOrd="0" destOrd="0" parTransId="{7300011B-0820-49BA-AB38-B2099A4985F7}" sibTransId="{C3066EA9-B8CF-4B9C-B36B-047DD73FCCA0}"/>
    <dgm:cxn modelId="{94FCFDA1-C10A-4AD1-941B-B3EC282CAE38}" srcId="{EF2692E2-CC45-4AB4-84E7-6800FDF792EC}" destId="{D71587DD-13A1-487A-B6F1-6CD14B7102DD}" srcOrd="0" destOrd="0" parTransId="{27E46A3A-A5D8-4DA8-AEC8-ABB52C977FF0}" sibTransId="{3686AE51-D7FE-475A-B329-C527520AA672}"/>
    <dgm:cxn modelId="{321884A0-71DF-4678-8899-D29FDB62911F}" type="presOf" srcId="{05D476ED-EE37-4327-B845-63852BE06750}" destId="{BD72963E-2D20-46A2-A8B0-93F774627E54}" srcOrd="0" destOrd="0" presId="urn:microsoft.com/office/officeart/2005/8/layout/lProcess2"/>
    <dgm:cxn modelId="{3C71CD5E-33DE-465A-AC94-7C675D069099}" srcId="{BFE06BB8-F3F4-440A-9F69-3361969ABB04}" destId="{EF2692E2-CC45-4AB4-84E7-6800FDF792EC}" srcOrd="2" destOrd="0" parTransId="{377611B6-B49B-4AED-9EA0-9E189A3E4996}" sibTransId="{84C13292-65A2-40E6-8E37-3CAB609BE49A}"/>
    <dgm:cxn modelId="{ADA42FB7-785B-483A-8B7D-93F3C4DACC3F}" type="presOf" srcId="{B3DC6087-FED9-48FE-9CA7-776E8D8CA821}" destId="{C5B1927B-8F6D-47A2-BFDF-3B88428861C4}" srcOrd="0" destOrd="0" presId="urn:microsoft.com/office/officeart/2005/8/layout/lProcess2"/>
    <dgm:cxn modelId="{8677BC85-2BDB-4339-9099-A24B40B3B865}" type="presOf" srcId="{F7983751-D603-4406-92C2-0FD7458E4FEC}" destId="{52E12A93-7396-4C87-AFA3-63E814A973FB}" srcOrd="0" destOrd="0" presId="urn:microsoft.com/office/officeart/2005/8/layout/lProcess2"/>
    <dgm:cxn modelId="{1A0DCE6C-3890-4E92-9C4B-486803FA6150}" srcId="{BFE06BB8-F3F4-440A-9F69-3361969ABB04}" destId="{1234A33E-34AB-4321-AAA9-C7C7176FF6F9}" srcOrd="0" destOrd="0" parTransId="{DE87AFD7-27CA-4588-904E-935AEBA945B9}" sibTransId="{8E4C326C-6ECB-449F-AC35-BDE97E3AD569}"/>
    <dgm:cxn modelId="{53492140-D23D-47A6-A5CD-851AC3405E07}" type="presOf" srcId="{49F3E6B4-D2B0-4EC1-9AA7-BD6EC0DFA4BE}" destId="{5AA93464-244D-424A-8AF1-909A331BD12B}" srcOrd="0" destOrd="0" presId="urn:microsoft.com/office/officeart/2005/8/layout/lProcess2"/>
    <dgm:cxn modelId="{D874C161-F63E-4457-8610-EA17A194FF8F}" type="presOf" srcId="{BFE06BB8-F3F4-440A-9F69-3361969ABB04}" destId="{D1BA1DC2-0F36-4ECD-87C7-3A93477B68C6}" srcOrd="0" destOrd="0" presId="urn:microsoft.com/office/officeart/2005/8/layout/lProcess2"/>
    <dgm:cxn modelId="{49FBA358-4E5C-42B1-9938-FB07C38328D0}" type="presOf" srcId="{49F3E6B4-D2B0-4EC1-9AA7-BD6EC0DFA4BE}" destId="{EBEF870D-3679-4421-B27D-D99A46813D01}" srcOrd="1" destOrd="0" presId="urn:microsoft.com/office/officeart/2005/8/layout/lProcess2"/>
    <dgm:cxn modelId="{2C488A96-87DA-44D9-9833-B0A96D92D172}" srcId="{1234A33E-34AB-4321-AAA9-C7C7176FF6F9}" destId="{B3DC6087-FED9-48FE-9CA7-776E8D8CA821}" srcOrd="1" destOrd="0" parTransId="{E1FB0DA2-10BE-4337-B229-8B4DEA050FE7}" sibTransId="{6055D2BF-7ACC-4B00-A507-9A0CAC975DE2}"/>
    <dgm:cxn modelId="{31DCC356-F612-469E-B0AF-1D489620011A}" srcId="{49F3E6B4-D2B0-4EC1-9AA7-BD6EC0DFA4BE}" destId="{F97386F1-3E81-400E-A94D-E9E689153E74}" srcOrd="1" destOrd="0" parTransId="{5A4BEE74-18EB-44EA-9376-03D7E6A6F4F1}" sibTransId="{39CD7639-144E-448C-9F19-917B23F75191}"/>
    <dgm:cxn modelId="{F0413955-807E-4083-BA44-CA6C7D03FD9B}" type="presOf" srcId="{02A918CE-6FEE-44E6-BF35-4500F3BD6AB2}" destId="{3A69F93B-E826-4DE1-BE56-456205D165DA}" srcOrd="0" destOrd="0" presId="urn:microsoft.com/office/officeart/2005/8/layout/lProcess2"/>
    <dgm:cxn modelId="{78D7B1CA-4758-40BE-8FA5-50D06D60DC97}" type="presOf" srcId="{B4ACCB98-2301-409C-9AAB-AD8A891A6D96}" destId="{BCF76857-9F34-4CC4-A021-676A8D659845}" srcOrd="1" destOrd="0" presId="urn:microsoft.com/office/officeart/2005/8/layout/lProcess2"/>
    <dgm:cxn modelId="{95B70CA1-0B70-48E2-85C6-8D63C9F184FA}" type="presOf" srcId="{38DCE607-1422-4DDC-9A98-36EA172544B1}" destId="{B5263CA8-30D0-4E6D-A43F-A90016D3A283}" srcOrd="0" destOrd="0" presId="urn:microsoft.com/office/officeart/2005/8/layout/lProcess2"/>
    <dgm:cxn modelId="{572193A3-5C62-4B6D-9B68-74CE104F3015}" type="presOf" srcId="{0289702A-AC46-4E4F-9448-C918FA72F8DB}" destId="{896BB540-DF70-4FDC-8A44-FDEEABFDC02D}" srcOrd="0" destOrd="0" presId="urn:microsoft.com/office/officeart/2005/8/layout/lProcess2"/>
    <dgm:cxn modelId="{A65DD336-B908-4F12-8B1E-C2BF14279B62}" type="presOf" srcId="{7AD4B300-6616-4D77-B391-A190F2AD0522}" destId="{EC410272-FCED-42C4-A065-9E19C9EBA65E}" srcOrd="0" destOrd="0" presId="urn:microsoft.com/office/officeart/2005/8/layout/lProcess2"/>
    <dgm:cxn modelId="{C5228EB9-D177-4B7F-A386-D139356CB5B3}" srcId="{BFE06BB8-F3F4-440A-9F69-3361969ABB04}" destId="{02A918CE-6FEE-44E6-BF35-4500F3BD6AB2}" srcOrd="4" destOrd="0" parTransId="{1E483D04-0AD9-470F-B52A-75893FB4B63E}" sibTransId="{B7D25A95-BC94-4EA3-8E2E-3013E1A75B0E}"/>
    <dgm:cxn modelId="{64955FF9-A80C-4F89-8F96-15F976350DAC}" type="presOf" srcId="{B4ACCB98-2301-409C-9AAB-AD8A891A6D96}" destId="{4FC6E0D3-F494-4920-A995-0FDBEBD20C08}" srcOrd="0" destOrd="0" presId="urn:microsoft.com/office/officeart/2005/8/layout/lProcess2"/>
    <dgm:cxn modelId="{30F09CE6-E14F-4198-8010-27D5A26DD6B7}" type="presOf" srcId="{D71587DD-13A1-487A-B6F1-6CD14B7102DD}" destId="{31982726-576A-414F-9286-AA220D7E13E8}" srcOrd="0" destOrd="0" presId="urn:microsoft.com/office/officeart/2005/8/layout/lProcess2"/>
    <dgm:cxn modelId="{BB3F8456-47C6-40A7-A9A4-171EEA653524}" srcId="{BFE06BB8-F3F4-440A-9F69-3361969ABB04}" destId="{49F3E6B4-D2B0-4EC1-9AA7-BD6EC0DFA4BE}" srcOrd="1" destOrd="0" parTransId="{E1090EA8-C020-4814-A828-650328B7CE78}" sibTransId="{A446DAE0-EE25-4E24-BE56-A77861EFA6FB}"/>
    <dgm:cxn modelId="{5543E8C9-03B0-4C4D-9794-FDA292EBE640}" type="presParOf" srcId="{D1BA1DC2-0F36-4ECD-87C7-3A93477B68C6}" destId="{E8AD3B0F-0207-4B00-AD41-143409CC540E}" srcOrd="0" destOrd="0" presId="urn:microsoft.com/office/officeart/2005/8/layout/lProcess2"/>
    <dgm:cxn modelId="{2655BB5A-6486-420F-B905-47CB17EBAE00}" type="presParOf" srcId="{E8AD3B0F-0207-4B00-AD41-143409CC540E}" destId="{86E7C28A-2543-4465-BE42-E0B6CE927B61}" srcOrd="0" destOrd="0" presId="urn:microsoft.com/office/officeart/2005/8/layout/lProcess2"/>
    <dgm:cxn modelId="{A922BCCD-3BC5-4A56-9C75-FC4DD9E4A114}" type="presParOf" srcId="{E8AD3B0F-0207-4B00-AD41-143409CC540E}" destId="{36347CF0-5317-4FCA-9382-0AF6F1730600}" srcOrd="1" destOrd="0" presId="urn:microsoft.com/office/officeart/2005/8/layout/lProcess2"/>
    <dgm:cxn modelId="{7CF95818-3E05-4E8D-9D5B-E59BD5D0717F}" type="presParOf" srcId="{E8AD3B0F-0207-4B00-AD41-143409CC540E}" destId="{ABF10482-E496-4416-BB46-04807A78AD43}" srcOrd="2" destOrd="0" presId="urn:microsoft.com/office/officeart/2005/8/layout/lProcess2"/>
    <dgm:cxn modelId="{0D8F4217-19FB-4734-8F05-B5600E502CD3}" type="presParOf" srcId="{ABF10482-E496-4416-BB46-04807A78AD43}" destId="{DC37E367-4147-4D06-88FA-C228D024623F}" srcOrd="0" destOrd="0" presId="urn:microsoft.com/office/officeart/2005/8/layout/lProcess2"/>
    <dgm:cxn modelId="{A4E42FA5-BA83-4DD8-B8C2-8209492F4F14}" type="presParOf" srcId="{DC37E367-4147-4D06-88FA-C228D024623F}" destId="{896BB540-DF70-4FDC-8A44-FDEEABFDC02D}" srcOrd="0" destOrd="0" presId="urn:microsoft.com/office/officeart/2005/8/layout/lProcess2"/>
    <dgm:cxn modelId="{3318F823-6FED-448D-8265-0265E8B3C4FB}" type="presParOf" srcId="{DC37E367-4147-4D06-88FA-C228D024623F}" destId="{8B7A54D3-FC6E-4085-8880-6EE5871D4927}" srcOrd="1" destOrd="0" presId="urn:microsoft.com/office/officeart/2005/8/layout/lProcess2"/>
    <dgm:cxn modelId="{450DEB9D-B3B9-4760-9251-261E90D80826}" type="presParOf" srcId="{DC37E367-4147-4D06-88FA-C228D024623F}" destId="{C5B1927B-8F6D-47A2-BFDF-3B88428861C4}" srcOrd="2" destOrd="0" presId="urn:microsoft.com/office/officeart/2005/8/layout/lProcess2"/>
    <dgm:cxn modelId="{12715235-04D7-4975-AC03-34E97F67A5E4}" type="presParOf" srcId="{D1BA1DC2-0F36-4ECD-87C7-3A93477B68C6}" destId="{E1E9FD85-F3E1-4D8B-8D4A-3E4C4B7FEA49}" srcOrd="1" destOrd="0" presId="urn:microsoft.com/office/officeart/2005/8/layout/lProcess2"/>
    <dgm:cxn modelId="{C0C3EBA5-A901-4748-A71C-882482F59AB3}" type="presParOf" srcId="{D1BA1DC2-0F36-4ECD-87C7-3A93477B68C6}" destId="{BD6E46EF-0F5B-4F02-97F3-BD346DA30C0D}" srcOrd="2" destOrd="0" presId="urn:microsoft.com/office/officeart/2005/8/layout/lProcess2"/>
    <dgm:cxn modelId="{BE266380-C9CB-45A2-84FD-6989E760017A}" type="presParOf" srcId="{BD6E46EF-0F5B-4F02-97F3-BD346DA30C0D}" destId="{5AA93464-244D-424A-8AF1-909A331BD12B}" srcOrd="0" destOrd="0" presId="urn:microsoft.com/office/officeart/2005/8/layout/lProcess2"/>
    <dgm:cxn modelId="{934F416F-D93D-4E21-A26A-52EA052CE106}" type="presParOf" srcId="{BD6E46EF-0F5B-4F02-97F3-BD346DA30C0D}" destId="{EBEF870D-3679-4421-B27D-D99A46813D01}" srcOrd="1" destOrd="0" presId="urn:microsoft.com/office/officeart/2005/8/layout/lProcess2"/>
    <dgm:cxn modelId="{9577CB42-24B3-4B64-9F67-8FB524C2D972}" type="presParOf" srcId="{BD6E46EF-0F5B-4F02-97F3-BD346DA30C0D}" destId="{194E4FED-9887-4A94-9925-26D36AB799D5}" srcOrd="2" destOrd="0" presId="urn:microsoft.com/office/officeart/2005/8/layout/lProcess2"/>
    <dgm:cxn modelId="{8E766C11-3BDB-4D37-A0E5-671AABFD2BE8}" type="presParOf" srcId="{194E4FED-9887-4A94-9925-26D36AB799D5}" destId="{C75A849A-400E-4A72-9E47-BDA9AE261EA7}" srcOrd="0" destOrd="0" presId="urn:microsoft.com/office/officeart/2005/8/layout/lProcess2"/>
    <dgm:cxn modelId="{2E7E32D4-941C-430F-A660-17C7B77A7FED}" type="presParOf" srcId="{C75A849A-400E-4A72-9E47-BDA9AE261EA7}" destId="{EC410272-FCED-42C4-A065-9E19C9EBA65E}" srcOrd="0" destOrd="0" presId="urn:microsoft.com/office/officeart/2005/8/layout/lProcess2"/>
    <dgm:cxn modelId="{35187D84-A535-4864-B329-1CECCCD86564}" type="presParOf" srcId="{C75A849A-400E-4A72-9E47-BDA9AE261EA7}" destId="{9695E9FF-FF24-400F-AC39-D410F15CE3BC}" srcOrd="1" destOrd="0" presId="urn:microsoft.com/office/officeart/2005/8/layout/lProcess2"/>
    <dgm:cxn modelId="{AF661F4A-6AEF-447D-814B-54BB4D59E8F6}" type="presParOf" srcId="{C75A849A-400E-4A72-9E47-BDA9AE261EA7}" destId="{0FA6480F-5789-4F3F-BDC1-FE908F99FAE5}" srcOrd="2" destOrd="0" presId="urn:microsoft.com/office/officeart/2005/8/layout/lProcess2"/>
    <dgm:cxn modelId="{90E105D8-7533-4DAF-8A89-DB5468575EE6}" type="presParOf" srcId="{D1BA1DC2-0F36-4ECD-87C7-3A93477B68C6}" destId="{AD2F8EA5-ECAA-43DF-A5D8-ABCEF55E1F83}" srcOrd="3" destOrd="0" presId="urn:microsoft.com/office/officeart/2005/8/layout/lProcess2"/>
    <dgm:cxn modelId="{39587C12-7924-4CDE-B1D1-FB9FFD957911}" type="presParOf" srcId="{D1BA1DC2-0F36-4ECD-87C7-3A93477B68C6}" destId="{4AF822D8-BFD3-4406-9EAA-20451D8D2EE5}" srcOrd="4" destOrd="0" presId="urn:microsoft.com/office/officeart/2005/8/layout/lProcess2"/>
    <dgm:cxn modelId="{53C9A81D-EBA3-4D83-8CA7-44D1384F5F1F}" type="presParOf" srcId="{4AF822D8-BFD3-4406-9EAA-20451D8D2EE5}" destId="{8BC96CE1-FB52-4C0A-8722-D8CC4C5D64EF}" srcOrd="0" destOrd="0" presId="urn:microsoft.com/office/officeart/2005/8/layout/lProcess2"/>
    <dgm:cxn modelId="{E2BCA01D-C28B-44E4-8FFB-AE8DAFBA2821}" type="presParOf" srcId="{4AF822D8-BFD3-4406-9EAA-20451D8D2EE5}" destId="{D37F7DCF-EB81-457B-A361-2BE4B6744B1E}" srcOrd="1" destOrd="0" presId="urn:microsoft.com/office/officeart/2005/8/layout/lProcess2"/>
    <dgm:cxn modelId="{6BA429ED-CB49-4728-B987-92CE4B969483}" type="presParOf" srcId="{4AF822D8-BFD3-4406-9EAA-20451D8D2EE5}" destId="{A651DCB4-DD17-4196-B458-58B4D382FE63}" srcOrd="2" destOrd="0" presId="urn:microsoft.com/office/officeart/2005/8/layout/lProcess2"/>
    <dgm:cxn modelId="{3587CFCF-32D0-4FE6-B6CA-D60A191345F2}" type="presParOf" srcId="{A651DCB4-DD17-4196-B458-58B4D382FE63}" destId="{91D59E4C-D38C-4E7D-98CC-7A0857F5E13C}" srcOrd="0" destOrd="0" presId="urn:microsoft.com/office/officeart/2005/8/layout/lProcess2"/>
    <dgm:cxn modelId="{1F9F0D57-1D97-4764-AF41-04452507F4B1}" type="presParOf" srcId="{91D59E4C-D38C-4E7D-98CC-7A0857F5E13C}" destId="{31982726-576A-414F-9286-AA220D7E13E8}" srcOrd="0" destOrd="0" presId="urn:microsoft.com/office/officeart/2005/8/layout/lProcess2"/>
    <dgm:cxn modelId="{1B37B69C-CC1A-4B88-ABF7-4D64913B0826}" type="presParOf" srcId="{91D59E4C-D38C-4E7D-98CC-7A0857F5E13C}" destId="{8669A9D5-310A-466F-9166-4B6A8104A67B}" srcOrd="1" destOrd="0" presId="urn:microsoft.com/office/officeart/2005/8/layout/lProcess2"/>
    <dgm:cxn modelId="{27CB104F-BE09-42B6-B79D-126B980381DF}" type="presParOf" srcId="{91D59E4C-D38C-4E7D-98CC-7A0857F5E13C}" destId="{B17330AD-E6B5-4088-9080-99F75327AE23}" srcOrd="2" destOrd="0" presId="urn:microsoft.com/office/officeart/2005/8/layout/lProcess2"/>
    <dgm:cxn modelId="{5E68E02A-1EEB-460C-B810-9657AC7B8340}" type="presParOf" srcId="{D1BA1DC2-0F36-4ECD-87C7-3A93477B68C6}" destId="{69E51DBF-833A-40EB-92A9-7CC9F1DC6ABE}" srcOrd="5" destOrd="0" presId="urn:microsoft.com/office/officeart/2005/8/layout/lProcess2"/>
    <dgm:cxn modelId="{6FA8440C-1B66-450B-93DE-BCCC7E23C2BF}" type="presParOf" srcId="{D1BA1DC2-0F36-4ECD-87C7-3A93477B68C6}" destId="{9343EEB8-823A-4473-8A95-0EDEF5B2024D}" srcOrd="6" destOrd="0" presId="urn:microsoft.com/office/officeart/2005/8/layout/lProcess2"/>
    <dgm:cxn modelId="{281F50D8-F961-4C31-A34F-BC41B7E905DF}" type="presParOf" srcId="{9343EEB8-823A-4473-8A95-0EDEF5B2024D}" destId="{4FC6E0D3-F494-4920-A995-0FDBEBD20C08}" srcOrd="0" destOrd="0" presId="urn:microsoft.com/office/officeart/2005/8/layout/lProcess2"/>
    <dgm:cxn modelId="{A8C5C1A6-4FD1-41B7-B5F1-879B10FD89B7}" type="presParOf" srcId="{9343EEB8-823A-4473-8A95-0EDEF5B2024D}" destId="{BCF76857-9F34-4CC4-A021-676A8D659845}" srcOrd="1" destOrd="0" presId="urn:microsoft.com/office/officeart/2005/8/layout/lProcess2"/>
    <dgm:cxn modelId="{4D10F1B8-0D1F-4E8C-9382-100781451ACA}" type="presParOf" srcId="{9343EEB8-823A-4473-8A95-0EDEF5B2024D}" destId="{7CE557FB-0D3C-4BEF-8038-FDA20A4FC03B}" srcOrd="2" destOrd="0" presId="urn:microsoft.com/office/officeart/2005/8/layout/lProcess2"/>
    <dgm:cxn modelId="{41CFEC80-6E4C-4BA9-A1F0-6B92CBBD8F19}" type="presParOf" srcId="{7CE557FB-0D3C-4BEF-8038-FDA20A4FC03B}" destId="{8FC8BF79-CDD1-4260-B7DB-3ABBB981E362}" srcOrd="0" destOrd="0" presId="urn:microsoft.com/office/officeart/2005/8/layout/lProcess2"/>
    <dgm:cxn modelId="{1651C143-BBC0-45DC-AD15-6F7E1C2AA7FD}" type="presParOf" srcId="{8FC8BF79-CDD1-4260-B7DB-3ABBB981E362}" destId="{52E12A93-7396-4C87-AFA3-63E814A973FB}" srcOrd="0" destOrd="0" presId="urn:microsoft.com/office/officeart/2005/8/layout/lProcess2"/>
    <dgm:cxn modelId="{AB309F33-FDEB-4B49-95CD-473812AED8F8}" type="presParOf" srcId="{8FC8BF79-CDD1-4260-B7DB-3ABBB981E362}" destId="{9C454E1D-FFF9-4DA3-B123-826A328E1A20}" srcOrd="1" destOrd="0" presId="urn:microsoft.com/office/officeart/2005/8/layout/lProcess2"/>
    <dgm:cxn modelId="{EE5B5ADC-9895-44C5-9906-2492260C2724}" type="presParOf" srcId="{8FC8BF79-CDD1-4260-B7DB-3ABBB981E362}" destId="{BD72963E-2D20-46A2-A8B0-93F774627E54}" srcOrd="2" destOrd="0" presId="urn:microsoft.com/office/officeart/2005/8/layout/lProcess2"/>
    <dgm:cxn modelId="{0EC4F450-9787-44CD-B47C-7B3E0081FAF5}" type="presParOf" srcId="{D1BA1DC2-0F36-4ECD-87C7-3A93477B68C6}" destId="{1B0BD4D5-5D19-4CF9-8F43-6570DA98DC9A}" srcOrd="7" destOrd="0" presId="urn:microsoft.com/office/officeart/2005/8/layout/lProcess2"/>
    <dgm:cxn modelId="{2010D67C-C912-4554-A5F3-291FF010CE4E}" type="presParOf" srcId="{D1BA1DC2-0F36-4ECD-87C7-3A93477B68C6}" destId="{83CA4292-04C0-4C14-8055-4BD651A22324}" srcOrd="8" destOrd="0" presId="urn:microsoft.com/office/officeart/2005/8/layout/lProcess2"/>
    <dgm:cxn modelId="{F169A416-30C7-4CF4-8B8D-1DFA6E88D9CA}" type="presParOf" srcId="{83CA4292-04C0-4C14-8055-4BD651A22324}" destId="{3A69F93B-E826-4DE1-BE56-456205D165DA}" srcOrd="0" destOrd="0" presId="urn:microsoft.com/office/officeart/2005/8/layout/lProcess2"/>
    <dgm:cxn modelId="{8EB96414-B48F-4713-87C7-97EC8BC2DD5B}" type="presParOf" srcId="{83CA4292-04C0-4C14-8055-4BD651A22324}" destId="{C0830FEE-C7AC-44D3-ADCB-79959BC3B08C}" srcOrd="1" destOrd="0" presId="urn:microsoft.com/office/officeart/2005/8/layout/lProcess2"/>
    <dgm:cxn modelId="{8744A85E-F796-4B6D-B0F3-ACE3B6F92A86}" type="presParOf" srcId="{83CA4292-04C0-4C14-8055-4BD651A22324}" destId="{1EA0DFA2-D31D-43D9-B763-0F2914833CFF}" srcOrd="2" destOrd="0" presId="urn:microsoft.com/office/officeart/2005/8/layout/lProcess2"/>
    <dgm:cxn modelId="{5480772F-471C-49B9-973D-AC7828F82B82}" type="presParOf" srcId="{1EA0DFA2-D31D-43D9-B763-0F2914833CFF}" destId="{77E57083-F56F-4F59-8132-AA4390360254}" srcOrd="0" destOrd="0" presId="urn:microsoft.com/office/officeart/2005/8/layout/lProcess2"/>
    <dgm:cxn modelId="{27EE792E-D5A7-4590-8D54-E9DE25A5E288}" type="presParOf" srcId="{77E57083-F56F-4F59-8132-AA4390360254}" destId="{B5263CA8-30D0-4E6D-A43F-A90016D3A283}" srcOrd="0" destOrd="0" presId="urn:microsoft.com/office/officeart/2005/8/layout/lProcess2"/>
    <dgm:cxn modelId="{E512CD68-287E-4A42-A765-B45BB6EC998A}" type="presParOf" srcId="{77E57083-F56F-4F59-8132-AA4390360254}" destId="{EAAAD985-60CD-4ACB-86C7-1FF20706DED0}" srcOrd="1" destOrd="0" presId="urn:microsoft.com/office/officeart/2005/8/layout/lProcess2"/>
    <dgm:cxn modelId="{754AB6DF-1FED-46C6-8728-7DD7236563ED}" type="presParOf" srcId="{77E57083-F56F-4F59-8132-AA4390360254}" destId="{D8A3532A-461E-436A-B3B8-06A25C88217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6CB1-BF57-4E76-AE81-3DA3DA5AA68A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AEB9-A021-471F-8F8E-F5304A81D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81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6CB1-BF57-4E76-AE81-3DA3DA5AA68A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AEB9-A021-471F-8F8E-F5304A81D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8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6CB1-BF57-4E76-AE81-3DA3DA5AA68A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AEB9-A021-471F-8F8E-F5304A81D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0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6CB1-BF57-4E76-AE81-3DA3DA5AA68A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AEB9-A021-471F-8F8E-F5304A81DF4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01618"/>
            <a:ext cx="3672408" cy="85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70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6CB1-BF57-4E76-AE81-3DA3DA5AA68A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AEB9-A021-471F-8F8E-F5304A81D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3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6CB1-BF57-4E76-AE81-3DA3DA5AA68A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AEB9-A021-471F-8F8E-F5304A81D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4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6CB1-BF57-4E76-AE81-3DA3DA5AA68A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AEB9-A021-471F-8F8E-F5304A81D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2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6CB1-BF57-4E76-AE81-3DA3DA5AA68A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AEB9-A021-471F-8F8E-F5304A81D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87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6CB1-BF57-4E76-AE81-3DA3DA5AA68A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AEB9-A021-471F-8F8E-F5304A81D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5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6CB1-BF57-4E76-AE81-3DA3DA5AA68A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AEB9-A021-471F-8F8E-F5304A81D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44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6CB1-BF57-4E76-AE81-3DA3DA5AA68A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AEB9-A021-471F-8F8E-F5304A81D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63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76CB1-BF57-4E76-AE81-3DA3DA5AA68A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BAEB9-A021-471F-8F8E-F5304A81D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55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North Berwick High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2962" y="3071391"/>
            <a:ext cx="6400800" cy="694928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Collaborative Professional Learning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41" y="5244062"/>
            <a:ext cx="5996117" cy="139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596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PLCs Focusing on Retrieval Practice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DC1FECF-8BEA-4F42-8B7A-DABC162BB13D}"/>
              </a:ext>
            </a:extLst>
          </p:cNvPr>
          <p:cNvSpPr txBox="1">
            <a:spLocks/>
          </p:cNvSpPr>
          <p:nvPr/>
        </p:nvSpPr>
        <p:spPr>
          <a:xfrm>
            <a:off x="457200" y="1556792"/>
            <a:ext cx="8229600" cy="3672408"/>
          </a:xfrm>
          <a:prstGeom prst="roundRect">
            <a:avLst/>
          </a:prstGeom>
          <a:solidFill>
            <a:srgbClr val="C0504D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i="1" dirty="0">
                <a:latin typeface="Candara" panose="020E0502030303020204" pitchFamily="34" charset="0"/>
                <a:cs typeface="Arial" panose="020B0604020202020204" pitchFamily="34" charset="0"/>
              </a:rPr>
              <a:t>“Retrieval practice – recalling facts or concepts or events from memory – is a more effective learning strategy than review by rereading.”</a:t>
            </a:r>
          </a:p>
          <a:p>
            <a:pPr marL="457200" indent="-457200"/>
            <a:endParaRPr lang="en-GB" sz="2800" i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GB" sz="2800" i="1" dirty="0">
                <a:latin typeface="Candara" panose="020E0502030303020204" pitchFamily="34" charset="0"/>
                <a:cs typeface="Arial" panose="020B0604020202020204" pitchFamily="34" charset="0"/>
              </a:rPr>
              <a:t>Brown, Roediger &amp; McDaniel (2014) Make it stick: The science of successful learning. </a:t>
            </a:r>
            <a:endParaRPr lang="en-GB" sz="2800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129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22" y="44624"/>
            <a:ext cx="7919718" cy="12271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Example 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84D7EE7-825E-486E-899D-E657CC365FCF}"/>
              </a:ext>
            </a:extLst>
          </p:cNvPr>
          <p:cNvSpPr txBox="1">
            <a:spLocks/>
          </p:cNvSpPr>
          <p:nvPr/>
        </p:nvSpPr>
        <p:spPr>
          <a:xfrm>
            <a:off x="457200" y="1271774"/>
            <a:ext cx="8229600" cy="4173450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andara" panose="020E0502030303020204" pitchFamily="34" charset="0"/>
              </a:rPr>
              <a:t>N4/5/H Health &amp; Food Technology class.</a:t>
            </a:r>
          </a:p>
          <a:p>
            <a:r>
              <a:rPr lang="en-GB" sz="2800" dirty="0">
                <a:latin typeface="Candara" panose="020E0502030303020204" pitchFamily="34" charset="0"/>
              </a:rPr>
              <a:t>Pupils really lacked the background subject knowledge required for N5 &amp; Higher.</a:t>
            </a:r>
          </a:p>
          <a:p>
            <a:r>
              <a:rPr lang="en-GB" sz="2800" dirty="0">
                <a:latin typeface="Candara" panose="020E0502030303020204" pitchFamily="34" charset="0"/>
              </a:rPr>
              <a:t>Pupils were struggling to retain information.</a:t>
            </a:r>
          </a:p>
          <a:p>
            <a:r>
              <a:rPr lang="en-GB" sz="2800" dirty="0">
                <a:latin typeface="Candara" panose="020E0502030303020204" pitchFamily="34" charset="0"/>
              </a:rPr>
              <a:t>Embedded answer structure is key to passing the final exam.</a:t>
            </a:r>
          </a:p>
          <a:p>
            <a:r>
              <a:rPr lang="en-GB" sz="2800" dirty="0">
                <a:latin typeface="Candara" panose="020E0502030303020204" pitchFamily="34" charset="0"/>
              </a:rPr>
              <a:t>Note: no control class.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69198">
            <a:off x="7435236" y="4603186"/>
            <a:ext cx="1186731" cy="16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141" y="57770"/>
            <a:ext cx="7919718" cy="12271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Using Retrieval Practice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D68684B-BCD8-4486-9CDD-EE6519661B93}"/>
              </a:ext>
            </a:extLst>
          </p:cNvPr>
          <p:cNvSpPr txBox="1">
            <a:spLocks/>
          </p:cNvSpPr>
          <p:nvPr/>
        </p:nvSpPr>
        <p:spPr>
          <a:xfrm>
            <a:off x="457200" y="1318699"/>
            <a:ext cx="8229600" cy="4065315"/>
          </a:xfrm>
          <a:prstGeom prst="roundRect">
            <a:avLst/>
          </a:prstGeom>
          <a:solidFill>
            <a:prstClr val="white">
              <a:lumMod val="75000"/>
            </a:prst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>
            <a:lvl1pPr>
              <a:defRPr b="1" i="1">
                <a:latin typeface="Century Gothic" panose="020B0502020202020204" pitchFamily="34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i="0" dirty="0">
                <a:latin typeface="Candara" panose="020E0502030303020204" pitchFamily="34" charset="0"/>
              </a:rPr>
              <a:t>Starter questions – exam style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>
                <a:latin typeface="Candara" panose="020E0502030303020204" pitchFamily="34" charset="0"/>
              </a:rPr>
              <a:t>Self, peer and teacher marked.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>
                <a:latin typeface="Candara" panose="020E0502030303020204" pitchFamily="34" charset="0"/>
              </a:rPr>
              <a:t>Class discussions.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>
                <a:latin typeface="Candara" panose="020E0502030303020204" pitchFamily="34" charset="0"/>
              </a:rPr>
              <a:t>Random topics.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i="0" dirty="0">
                <a:latin typeface="Candara" panose="020E0502030303020204" pitchFamily="34" charset="0"/>
              </a:rPr>
              <a:t>Individual revision techniques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i="0" dirty="0">
                <a:latin typeface="Candara" panose="020E0502030303020204" pitchFamily="34" charset="0"/>
              </a:rPr>
              <a:t>Class tasks/games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3140968"/>
            <a:ext cx="2153516" cy="30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9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22" y="44624"/>
            <a:ext cx="7919718" cy="12271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Results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D23F22B-D6E6-4612-B7A3-E49270356C21}"/>
              </a:ext>
            </a:extLst>
          </p:cNvPr>
          <p:cNvSpPr txBox="1">
            <a:spLocks/>
          </p:cNvSpPr>
          <p:nvPr/>
        </p:nvSpPr>
        <p:spPr>
          <a:xfrm>
            <a:off x="467544" y="1484784"/>
            <a:ext cx="8208911" cy="374441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andara" panose="020E0502030303020204" pitchFamily="34" charset="0"/>
              </a:rPr>
              <a:t>Feedback reduced as answers became stronger.</a:t>
            </a:r>
          </a:p>
          <a:p>
            <a:endParaRPr lang="en-GB" sz="2800" dirty="0">
              <a:latin typeface="Candara" panose="020E0502030303020204" pitchFamily="34" charset="0"/>
            </a:endParaRPr>
          </a:p>
          <a:p>
            <a:r>
              <a:rPr lang="en-GB" sz="2800" dirty="0">
                <a:latin typeface="Candara" panose="020E0502030303020204" pitchFamily="34" charset="0"/>
              </a:rPr>
              <a:t>Teacher observation – clear to see pupils’ confidence building.</a:t>
            </a:r>
          </a:p>
          <a:p>
            <a:endParaRPr lang="en-GB" sz="2800" dirty="0">
              <a:latin typeface="Candara" panose="020E0502030303020204" pitchFamily="34" charset="0"/>
            </a:endParaRPr>
          </a:p>
          <a:p>
            <a:r>
              <a:rPr lang="en-GB" sz="2800" dirty="0">
                <a:latin typeface="Candara" panose="020E0502030303020204" pitchFamily="34" charset="0"/>
              </a:rPr>
              <a:t>Positive feedback during pupil interview.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229"/>
          <a:stretch/>
        </p:blipFill>
        <p:spPr>
          <a:xfrm rot="1204582">
            <a:off x="7286260" y="226179"/>
            <a:ext cx="1616866" cy="16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21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2645FE6-5AFB-4808-95D1-2B003644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51380"/>
            <a:ext cx="3280248" cy="1012974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Limitations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7A15CA9-1583-4EAD-91CD-801E490F8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23317"/>
            <a:ext cx="3898776" cy="4525963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r>
              <a:rPr lang="en-GB" sz="2800" dirty="0">
                <a:latin typeface="Candara" panose="020E0502030303020204" pitchFamily="34" charset="0"/>
              </a:rPr>
              <a:t>One class – no control group.</a:t>
            </a:r>
          </a:p>
          <a:p>
            <a:endParaRPr lang="en-GB" sz="2800" dirty="0">
              <a:latin typeface="Candara" panose="020E0502030303020204" pitchFamily="34" charset="0"/>
            </a:endParaRPr>
          </a:p>
          <a:p>
            <a:r>
              <a:rPr lang="en-GB" sz="2800" dirty="0">
                <a:latin typeface="Candara" panose="020E0502030303020204" pitchFamily="34" charset="0"/>
              </a:rPr>
              <a:t>Required pupil effort (this varied day to day).</a:t>
            </a:r>
          </a:p>
          <a:p>
            <a:endParaRPr lang="en-GB" sz="2800" dirty="0">
              <a:latin typeface="Candara" panose="020E0502030303020204" pitchFamily="34" charset="0"/>
            </a:endParaRPr>
          </a:p>
          <a:p>
            <a:r>
              <a:rPr lang="en-GB" sz="2800" dirty="0">
                <a:latin typeface="Candara" panose="020E0502030303020204" pitchFamily="34" charset="0"/>
              </a:rPr>
              <a:t>Qualitative data.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607AC6E-4C17-446F-B84E-4D3B28CE7E0A}"/>
              </a:ext>
            </a:extLst>
          </p:cNvPr>
          <p:cNvSpPr txBox="1">
            <a:spLocks/>
          </p:cNvSpPr>
          <p:nvPr/>
        </p:nvSpPr>
        <p:spPr>
          <a:xfrm>
            <a:off x="4942384" y="183278"/>
            <a:ext cx="3394720" cy="101297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Benefits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E7B1ACBE-5B03-4162-9D60-DF2716E6858A}"/>
              </a:ext>
            </a:extLst>
          </p:cNvPr>
          <p:cNvSpPr txBox="1">
            <a:spLocks/>
          </p:cNvSpPr>
          <p:nvPr/>
        </p:nvSpPr>
        <p:spPr>
          <a:xfrm>
            <a:off x="4499992" y="1423318"/>
            <a:ext cx="4182616" cy="4525962"/>
          </a:xfrm>
          <a:prstGeom prst="roundRect">
            <a:avLst/>
          </a:prstGeom>
          <a:solidFill>
            <a:srgbClr val="C0504D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latin typeface="Candara" panose="020E0502030303020204" pitchFamily="34" charset="0"/>
              </a:rPr>
              <a:t>New strategies to help pupils retrieve knowledge.</a:t>
            </a:r>
          </a:p>
          <a:p>
            <a:r>
              <a:rPr lang="en-GB" sz="2400">
                <a:latin typeface="Candara" panose="020E0502030303020204" pitchFamily="34" charset="0"/>
              </a:rPr>
              <a:t>Good way to embed exam structure.</a:t>
            </a:r>
          </a:p>
          <a:p>
            <a:r>
              <a:rPr lang="en-GB" sz="2400">
                <a:latin typeface="Candara" panose="020E0502030303020204" pitchFamily="34" charset="0"/>
              </a:rPr>
              <a:t>Built my own confidence in teaching the subject.</a:t>
            </a:r>
          </a:p>
          <a:p>
            <a:r>
              <a:rPr lang="en-GB" sz="2400">
                <a:latin typeface="Candara" panose="020E0502030303020204" pitchFamily="34" charset="0"/>
              </a:rPr>
              <a:t>Built strong relationships with the individuals in my class.</a:t>
            </a:r>
            <a:endParaRPr lang="en-GB" sz="2400" dirty="0">
              <a:latin typeface="Candara" panose="020E05020303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CA338D-EB71-4416-A41C-31DA66E43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17"/>
          <a:stretch/>
        </p:blipFill>
        <p:spPr>
          <a:xfrm rot="20551145">
            <a:off x="149766" y="444398"/>
            <a:ext cx="972295" cy="931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D4C0244-BC6B-4B10-8E0B-A6B552D29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752"/>
          <a:stretch/>
        </p:blipFill>
        <p:spPr>
          <a:xfrm rot="1636065">
            <a:off x="7756855" y="219264"/>
            <a:ext cx="990613" cy="9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69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7514936C-FC07-4F95-9D53-D9AEE2626841}"/>
              </a:ext>
            </a:extLst>
          </p:cNvPr>
          <p:cNvSpPr txBox="1">
            <a:spLocks/>
          </p:cNvSpPr>
          <p:nvPr/>
        </p:nvSpPr>
        <p:spPr>
          <a:xfrm>
            <a:off x="612722" y="44624"/>
            <a:ext cx="7919718" cy="12271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Example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6447FFA-550D-440F-997E-15F13EEE3558}"/>
              </a:ext>
            </a:extLst>
          </p:cNvPr>
          <p:cNvSpPr txBox="1">
            <a:spLocks/>
          </p:cNvSpPr>
          <p:nvPr/>
        </p:nvSpPr>
        <p:spPr>
          <a:xfrm>
            <a:off x="457200" y="1271774"/>
            <a:ext cx="8229600" cy="4173450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andara" panose="020E0502030303020204" pitchFamily="34" charset="0"/>
              </a:rPr>
              <a:t>S3 Chemistry class.</a:t>
            </a:r>
          </a:p>
          <a:p>
            <a:r>
              <a:rPr lang="en-GB" sz="2800" dirty="0">
                <a:latin typeface="Candara" panose="020E0502030303020204" pitchFamily="34" charset="0"/>
                <a:cs typeface="Arial" panose="020B0604020202020204" pitchFamily="34" charset="0"/>
              </a:rPr>
              <a:t>Many learners were forgetting important concepts when moving into Senior Phase and time was being lost due to necessity to reteach core topics in S4.</a:t>
            </a:r>
          </a:p>
          <a:p>
            <a:r>
              <a:rPr lang="en-GB" sz="2800" dirty="0">
                <a:latin typeface="Candara" panose="020E0502030303020204" pitchFamily="34" charset="0"/>
                <a:cs typeface="Arial" panose="020B0604020202020204" pitchFamily="34" charset="0"/>
              </a:rPr>
              <a:t>Aim was to increase retention of skills and knowledge and improve attainment in S3 and beyond.</a:t>
            </a:r>
            <a:endParaRPr lang="en-GB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52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141" y="57770"/>
            <a:ext cx="7919718" cy="12271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Using Retrieval Practice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D68684B-BCD8-4486-9CDD-EE6519661B93}"/>
              </a:ext>
            </a:extLst>
          </p:cNvPr>
          <p:cNvSpPr txBox="1">
            <a:spLocks/>
          </p:cNvSpPr>
          <p:nvPr/>
        </p:nvSpPr>
        <p:spPr>
          <a:xfrm>
            <a:off x="457200" y="1284920"/>
            <a:ext cx="8229600" cy="3728256"/>
          </a:xfrm>
          <a:prstGeom prst="roundRect">
            <a:avLst/>
          </a:prstGeom>
          <a:solidFill>
            <a:prstClr val="white">
              <a:lumMod val="75000"/>
            </a:prst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>
            <a:lvl1pPr>
              <a:defRPr b="1" i="1">
                <a:latin typeface="Century Gothic" panose="020B0502020202020204" pitchFamily="34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latin typeface="Candara" panose="020E0502030303020204" pitchFamily="34" charset="0"/>
              </a:rPr>
              <a:t>Weekly low stakes quizzes –                                     six questions made up of: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ndara" panose="020E0502030303020204" pitchFamily="34" charset="0"/>
              </a:rPr>
              <a:t>two from last lesson.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ndara" panose="020E0502030303020204" pitchFamily="34" charset="0"/>
              </a:rPr>
              <a:t>two from last week.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ndara" panose="020E0502030303020204" pitchFamily="34" charset="0"/>
              </a:rPr>
              <a:t>two from last month.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latin typeface="Candara" panose="020E0502030303020204" pitchFamily="34" charset="0"/>
              </a:rPr>
              <a:t>Tailored homework </a:t>
            </a:r>
            <a:endParaRPr lang="en-GB" sz="2800" b="0" i="0" dirty="0">
              <a:latin typeface="Candara" panose="020E05020303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A3D9FF-4876-40BB-87EC-3212A9243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4"/>
          <a:stretch/>
        </p:blipFill>
        <p:spPr>
          <a:xfrm>
            <a:off x="5724128" y="1816900"/>
            <a:ext cx="2517552" cy="2664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s://pbs.twimg.com/media/DY1P784W4AInexH.jpg">
            <a:extLst>
              <a:ext uri="{FF2B5EF4-FFF2-40B4-BE49-F238E27FC236}">
                <a16:creationId xmlns:a16="http://schemas.microsoft.com/office/drawing/2014/main" xmlns="" id="{2E73ED14-1D96-4F13-B568-330E04BE7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0"/>
          <a:stretch/>
        </p:blipFill>
        <p:spPr bwMode="auto">
          <a:xfrm>
            <a:off x="5004048" y="3284983"/>
            <a:ext cx="2517554" cy="26642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42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22" y="44624"/>
            <a:ext cx="7919718" cy="12271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Collecting Further Data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D23F22B-D6E6-4612-B7A3-E49270356C21}"/>
              </a:ext>
            </a:extLst>
          </p:cNvPr>
          <p:cNvSpPr txBox="1">
            <a:spLocks/>
          </p:cNvSpPr>
          <p:nvPr/>
        </p:nvSpPr>
        <p:spPr>
          <a:xfrm>
            <a:off x="467544" y="1196751"/>
            <a:ext cx="8221464" cy="3744417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ndara" panose="020E0502030303020204" pitchFamily="34" charset="0"/>
              </a:rPr>
              <a:t>Survey on personal revision techniques</a:t>
            </a:r>
          </a:p>
          <a:p>
            <a:r>
              <a:rPr lang="en-US" sz="2800" dirty="0">
                <a:latin typeface="Candara" panose="020E0502030303020204" pitchFamily="34" charset="0"/>
              </a:rPr>
              <a:t>Introduction to learning strategies </a:t>
            </a:r>
            <a:endParaRPr lang="en-GB" sz="2800" dirty="0">
              <a:latin typeface="Candara" panose="020E0502030303020204" pitchFamily="34" charset="0"/>
            </a:endParaRPr>
          </a:p>
          <a:p>
            <a:r>
              <a:rPr lang="en-US" sz="2800" dirty="0">
                <a:latin typeface="Candara" panose="020E0502030303020204" pitchFamily="34" charset="0"/>
              </a:rPr>
              <a:t>Survey on initial thoughts about these strategies</a:t>
            </a:r>
            <a:endParaRPr lang="en-GB" sz="2800" dirty="0">
              <a:latin typeface="Candara" panose="020E0502030303020204" pitchFamily="34" charset="0"/>
            </a:endParaRPr>
          </a:p>
          <a:p>
            <a:r>
              <a:rPr lang="en-US" sz="2800" dirty="0">
                <a:latin typeface="Candara" panose="020E0502030303020204" pitchFamily="34" charset="0"/>
              </a:rPr>
              <a:t>Planning for revision</a:t>
            </a:r>
          </a:p>
          <a:p>
            <a:r>
              <a:rPr lang="en-US" sz="2800" dirty="0">
                <a:latin typeface="Candara" panose="020E0502030303020204" pitchFamily="34" charset="0"/>
              </a:rPr>
              <a:t>Survey post-assessment</a:t>
            </a:r>
          </a:p>
          <a:p>
            <a:r>
              <a:rPr lang="en-US" sz="2800" dirty="0">
                <a:latin typeface="Candara" panose="020E0502030303020204" pitchFamily="34" charset="0"/>
              </a:rPr>
              <a:t>Individual interviews</a:t>
            </a:r>
            <a:endParaRPr lang="en-GB" sz="2800" dirty="0">
              <a:latin typeface="Candara" panose="020E05020303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1A455B-27B2-42D4-9A32-2C1894B99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10" y="3394240"/>
            <a:ext cx="3344198" cy="1988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https://pbs.twimg.com/media/DYR3bM6XcAA2i7a.jpg">
            <a:extLst>
              <a:ext uri="{FF2B5EF4-FFF2-40B4-BE49-F238E27FC236}">
                <a16:creationId xmlns:a16="http://schemas.microsoft.com/office/drawing/2014/main" xmlns="" id="{7AFAEE68-8F2C-4316-AB9C-96AC7E74C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1" r="25379" b="19407"/>
          <a:stretch/>
        </p:blipFill>
        <p:spPr bwMode="auto">
          <a:xfrm>
            <a:off x="6516216" y="4149080"/>
            <a:ext cx="2376263" cy="17471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181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Results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14A255C-6E5E-4203-AB74-B3B7A39CB7BB}"/>
              </a:ext>
            </a:extLst>
          </p:cNvPr>
          <p:cNvSpPr txBox="1">
            <a:spLocks/>
          </p:cNvSpPr>
          <p:nvPr/>
        </p:nvSpPr>
        <p:spPr>
          <a:xfrm>
            <a:off x="457200" y="1182763"/>
            <a:ext cx="8229600" cy="4392488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latin typeface="Candara" panose="020E0502030303020204" pitchFamily="34" charset="0"/>
                <a:cs typeface="Arial" panose="020B0604020202020204" pitchFamily="34" charset="0"/>
              </a:rPr>
              <a:t>Attainment increased for the majority of learners from first assessment in August 2017 to one in March 2018: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D8FA5CD-A00D-469D-8AF9-E5A84182F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523305"/>
              </p:ext>
            </p:extLst>
          </p:nvPr>
        </p:nvGraphicFramePr>
        <p:xfrm>
          <a:off x="1115616" y="3036550"/>
          <a:ext cx="6696744" cy="212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645">
                  <a:extLst>
                    <a:ext uri="{9D8B030D-6E8A-4147-A177-3AD203B41FA5}">
                      <a16:colId xmlns:a16="http://schemas.microsoft.com/office/drawing/2014/main" xmlns="" val="673393714"/>
                    </a:ext>
                  </a:extLst>
                </a:gridCol>
                <a:gridCol w="3763099">
                  <a:extLst>
                    <a:ext uri="{9D8B030D-6E8A-4147-A177-3AD203B41FA5}">
                      <a16:colId xmlns:a16="http://schemas.microsoft.com/office/drawing/2014/main" xmlns="" val="2816489576"/>
                    </a:ext>
                  </a:extLst>
                </a:gridCol>
              </a:tblGrid>
              <a:tr h="787121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Chemistry class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Average percentage increase (%)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3029739"/>
                  </a:ext>
                </a:extLst>
              </a:tr>
              <a:tr h="61455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ndara" panose="020E0502030303020204" pitchFamily="34" charset="0"/>
                        </a:rPr>
                        <a:t>Enquiry class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dirty="0">
                          <a:effectLst/>
                          <a:latin typeface="Candara" panose="020E0502030303020204" pitchFamily="34" charset="0"/>
                        </a:rPr>
                        <a:t>15.3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3885199"/>
                  </a:ext>
                </a:extLst>
              </a:tr>
              <a:tr h="61455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ndara" panose="020E0502030303020204" pitchFamily="34" charset="0"/>
                        </a:rPr>
                        <a:t>Five other classes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dirty="0">
                          <a:effectLst/>
                          <a:latin typeface="Candara" panose="020E0502030303020204" pitchFamily="34" charset="0"/>
                        </a:rPr>
                        <a:t>6.6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9085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447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Results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DC1FECF-8BEA-4F42-8B7A-DABC162BB13D}"/>
              </a:ext>
            </a:extLst>
          </p:cNvPr>
          <p:cNvSpPr txBox="1">
            <a:spLocks/>
          </p:cNvSpPr>
          <p:nvPr/>
        </p:nvSpPr>
        <p:spPr>
          <a:xfrm>
            <a:off x="457200" y="1196752"/>
            <a:ext cx="8229600" cy="3456384"/>
          </a:xfrm>
          <a:prstGeom prst="roundRect">
            <a:avLst/>
          </a:prstGeom>
          <a:solidFill>
            <a:srgbClr val="C0504D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latin typeface="Candara" panose="020E0502030303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err="1">
                <a:latin typeface="Candara" panose="020E0502030303020204" pitchFamily="34" charset="0"/>
                <a:cs typeface="Arial" panose="020B0604020202020204" pitchFamily="34" charset="0"/>
              </a:rPr>
              <a:t>nterview</a:t>
            </a:r>
            <a:r>
              <a:rPr lang="en-US" sz="2800" dirty="0">
                <a:latin typeface="Candara" panose="020E0502030303020204" pitchFamily="34" charset="0"/>
                <a:cs typeface="Arial" panose="020B0604020202020204" pitchFamily="34" charset="0"/>
              </a:rPr>
              <a:t> responses </a:t>
            </a:r>
            <a:r>
              <a:rPr lang="en-GB" sz="2800" dirty="0">
                <a:latin typeface="Candara" panose="020E0502030303020204" pitchFamily="34" charset="0"/>
                <a:cs typeface="Arial" panose="020B0604020202020204" pitchFamily="34" charset="0"/>
              </a:rPr>
              <a:t>showed 3 out of 5 believed their personal learning and revision strategies had improved.</a:t>
            </a:r>
          </a:p>
          <a:p>
            <a:pPr marL="0" indent="0">
              <a:buNone/>
            </a:pPr>
            <a:r>
              <a:rPr lang="en-GB" sz="2800" dirty="0">
                <a:latin typeface="Candara" panose="020E0502030303020204" pitchFamily="34" charset="0"/>
                <a:cs typeface="Arial" panose="020B0604020202020204" pitchFamily="34" charset="0"/>
              </a:rPr>
              <a:t>All 5 learners believed the weekly quizzes helped them to learn: “The quizzes are really helpful; if there’s stuff from a while ago you’ve forgotten it reminds you to go back.”</a:t>
            </a:r>
            <a:endParaRPr lang="en-GB" sz="24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E6E855-685C-47D7-9661-BFEB57E04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1" t="13272" r="573" b="1099"/>
          <a:stretch/>
        </p:blipFill>
        <p:spPr>
          <a:xfrm>
            <a:off x="6228184" y="4149080"/>
            <a:ext cx="2602632" cy="19354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212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School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763"/>
            <a:ext cx="8229600" cy="4118445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r>
              <a:rPr lang="en-GB" sz="2800" dirty="0">
                <a:latin typeface="Candara" panose="020E0502030303020204" pitchFamily="34" charset="0"/>
              </a:rPr>
              <a:t>Co educational secondary school in North Berwick, East Lothian.</a:t>
            </a:r>
          </a:p>
          <a:p>
            <a:r>
              <a:rPr lang="en-GB" sz="2800" dirty="0">
                <a:latin typeface="Candara" panose="020E0502030303020204" pitchFamily="34" charset="0"/>
              </a:rPr>
              <a:t>Current role of 925 pupils, set to grow significantly and school accommodation currently being extended.</a:t>
            </a:r>
          </a:p>
          <a:p>
            <a:r>
              <a:rPr lang="en-GB" sz="2800" dirty="0">
                <a:latin typeface="Candara" panose="020E0502030303020204" pitchFamily="34" charset="0"/>
              </a:rPr>
              <a:t>Five primaries in the cluster: four of which located in small rural villages.</a:t>
            </a:r>
          </a:p>
          <a:p>
            <a:r>
              <a:rPr lang="en-GB" sz="2800" dirty="0">
                <a:latin typeface="Candara" panose="020E0502030303020204" pitchFamily="34" charset="0"/>
              </a:rPr>
              <a:t>SIMD profile 6-10.</a:t>
            </a:r>
          </a:p>
        </p:txBody>
      </p:sp>
    </p:spTree>
    <p:extLst>
      <p:ext uri="{BB962C8B-B14F-4D97-AF65-F5344CB8AC3E}">
        <p14:creationId xmlns:p14="http://schemas.microsoft.com/office/powerpoint/2010/main" val="1623835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PLC Showcase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56" y="1412776"/>
            <a:ext cx="4099100" cy="403244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Candara" panose="020E0502030303020204" pitchFamily="34" charset="0"/>
              </a:rPr>
              <a:t>Attended by whole staff plus invited guests:</a:t>
            </a:r>
          </a:p>
          <a:p>
            <a:r>
              <a:rPr lang="en-GB" sz="2400" dirty="0">
                <a:latin typeface="Candara" panose="020E0502030303020204" pitchFamily="34" charset="0"/>
              </a:rPr>
              <a:t>Dr Aileen Kennedy, Senior Lecturer in Education, </a:t>
            </a:r>
            <a:r>
              <a:rPr lang="en-GB" sz="2400" dirty="0" err="1">
                <a:latin typeface="Candara" panose="020E0502030303020204" pitchFamily="34" charset="0"/>
              </a:rPr>
              <a:t>UofE</a:t>
            </a:r>
            <a:r>
              <a:rPr lang="en-GB" sz="2400" dirty="0">
                <a:latin typeface="Candara" panose="020E0502030303020204" pitchFamily="34" charset="0"/>
              </a:rPr>
              <a:t>, Programme Director: MSc Transformative Learning and Teaching</a:t>
            </a:r>
          </a:p>
          <a:p>
            <a:r>
              <a:rPr lang="en-GB" sz="2400" dirty="0">
                <a:latin typeface="Candara" panose="020E0502030303020204" pitchFamily="34" charset="0"/>
              </a:rPr>
              <a:t>George Gilchrist,   former HT, author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5D7AAB-5D68-4B2D-9894-0FC7C7D21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728" y="1383427"/>
            <a:ext cx="3828072" cy="3197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A837D9-DA60-4761-9908-AAD75F670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3299">
            <a:off x="4081012" y="4425932"/>
            <a:ext cx="960288" cy="13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62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968552"/>
          </a:xfrm>
          <a:prstGeom prst="roundRect">
            <a:avLst/>
          </a:prstGeom>
          <a:solidFill>
            <a:prstClr val="white">
              <a:lumMod val="75000"/>
            </a:prst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r>
              <a:rPr lang="en-GB" sz="2400" dirty="0">
                <a:latin typeface="Candara" panose="020E0502030303020204" pitchFamily="34" charset="0"/>
              </a:rPr>
              <a:t>Raising attainment: teachers continuously seeking to improve the positive impact on learners</a:t>
            </a:r>
          </a:p>
          <a:p>
            <a:r>
              <a:rPr lang="en-GB" sz="2400" i="1" dirty="0">
                <a:latin typeface="Candara" panose="020E0502030303020204" pitchFamily="34" charset="0"/>
              </a:rPr>
              <a:t>Developing a reflective, enquiring learning culture; PLCs becoming embedded in the school</a:t>
            </a:r>
          </a:p>
          <a:p>
            <a:r>
              <a:rPr lang="en-GB" sz="2400" dirty="0">
                <a:latin typeface="Candara" panose="020E0502030303020204" pitchFamily="34" charset="0"/>
              </a:rPr>
              <a:t>Strong collaborative links between teachers in different subject areas, establishing coaching partnerships</a:t>
            </a:r>
          </a:p>
          <a:p>
            <a:r>
              <a:rPr lang="en-GB" sz="2400" i="1" dirty="0">
                <a:latin typeface="Candara" panose="020E0502030303020204" pitchFamily="34" charset="0"/>
              </a:rPr>
              <a:t>Taking risks, trying different strategies, developing culture of trust</a:t>
            </a:r>
          </a:p>
          <a:p>
            <a:r>
              <a:rPr lang="en-GB" sz="2400" dirty="0">
                <a:latin typeface="Candara" panose="020E0502030303020204" pitchFamily="34" charset="0"/>
              </a:rPr>
              <a:t>Building motivation personally / professionally</a:t>
            </a:r>
          </a:p>
          <a:p>
            <a:r>
              <a:rPr lang="en-GB" sz="2400" i="1" dirty="0">
                <a:latin typeface="Candara" panose="020E0502030303020204" pitchFamily="34" charset="0"/>
              </a:rPr>
              <a:t>Recognition for teaching staff from SLT and learners</a:t>
            </a:r>
          </a:p>
          <a:p>
            <a:r>
              <a:rPr lang="en-GB" sz="2400" dirty="0">
                <a:latin typeface="Candara" panose="020E0502030303020204" pitchFamily="34" charset="0"/>
              </a:rPr>
              <a:t>Opportunities for leadership</a:t>
            </a:r>
          </a:p>
        </p:txBody>
      </p:sp>
    </p:spTree>
    <p:extLst>
      <p:ext uri="{BB962C8B-B14F-4D97-AF65-F5344CB8AC3E}">
        <p14:creationId xmlns:p14="http://schemas.microsoft.com/office/powerpoint/2010/main" val="1066742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Other Professional Learning 2017-18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46449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r>
              <a:rPr lang="en-GB" sz="2400" dirty="0">
                <a:latin typeface="Candara" panose="020E0502030303020204" pitchFamily="34" charset="0"/>
              </a:rPr>
              <a:t>SCEL Teacher Leadership Programme</a:t>
            </a:r>
          </a:p>
          <a:p>
            <a:r>
              <a:rPr lang="en-GB" sz="2400" dirty="0">
                <a:latin typeface="Candara" panose="020E0502030303020204" pitchFamily="34" charset="0"/>
              </a:rPr>
              <a:t>First Steps into Leadership</a:t>
            </a:r>
          </a:p>
          <a:p>
            <a:r>
              <a:rPr lang="en-GB" sz="2400" dirty="0">
                <a:latin typeface="Candara" panose="020E0502030303020204" pitchFamily="34" charset="0"/>
              </a:rPr>
              <a:t>Next Steps into Leadership</a:t>
            </a:r>
          </a:p>
          <a:p>
            <a:r>
              <a:rPr lang="en-GB" sz="2400" dirty="0">
                <a:latin typeface="Candara" panose="020E0502030303020204" pitchFamily="34" charset="0"/>
              </a:rPr>
              <a:t>MSc Professional Education and Leadership </a:t>
            </a:r>
          </a:p>
          <a:p>
            <a:r>
              <a:rPr lang="en-GB" sz="2400" dirty="0">
                <a:latin typeface="Candara" panose="020E0502030303020204" pitchFamily="34" charset="0"/>
              </a:rPr>
              <a:t>PGCE Leadership and Learning</a:t>
            </a:r>
          </a:p>
          <a:p>
            <a:r>
              <a:rPr lang="en-GB" sz="2400" dirty="0">
                <a:latin typeface="Candara" panose="020E0502030303020204" pitchFamily="34" charset="0"/>
              </a:rPr>
              <a:t>Into Headship</a:t>
            </a:r>
          </a:p>
          <a:p>
            <a:endParaRPr lang="en-GB" sz="2400" dirty="0">
              <a:latin typeface="Candara" panose="020E0502030303020204" pitchFamily="34" charset="0"/>
            </a:endParaRPr>
          </a:p>
          <a:p>
            <a:r>
              <a:rPr lang="en-GB" sz="2400" dirty="0">
                <a:latin typeface="Candara" panose="020E0502030303020204" pitchFamily="34" charset="0"/>
              </a:rPr>
              <a:t>GTCS Professional Recognition in Practitioner Enquiry / Teacher Leadership achieved by several teachers</a:t>
            </a:r>
          </a:p>
        </p:txBody>
      </p:sp>
    </p:spTree>
    <p:extLst>
      <p:ext uri="{BB962C8B-B14F-4D97-AF65-F5344CB8AC3E}">
        <p14:creationId xmlns:p14="http://schemas.microsoft.com/office/powerpoint/2010/main" val="1034421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36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Faculty-based PLCs 2018-19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3324783"/>
              </p:ext>
            </p:extLst>
          </p:nvPr>
        </p:nvGraphicFramePr>
        <p:xfrm>
          <a:off x="467544" y="1124744"/>
          <a:ext cx="8051552" cy="358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C4D6593-2802-4FAF-B845-919F85D21DEC}"/>
              </a:ext>
            </a:extLst>
          </p:cNvPr>
          <p:cNvSpPr/>
          <p:nvPr/>
        </p:nvSpPr>
        <p:spPr>
          <a:xfrm>
            <a:off x="422211" y="4725144"/>
            <a:ext cx="8417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ndara" panose="020E0502030303020204" pitchFamily="34" charset="0"/>
              </a:rPr>
              <a:t>All staff currently involved in a PLC as part of the working time agreement and undertaking small-scale practitioner enquiries; teachers leading CLPL activities which are open to all.</a:t>
            </a:r>
          </a:p>
        </p:txBody>
      </p:sp>
    </p:spTree>
    <p:extLst>
      <p:ext uri="{BB962C8B-B14F-4D97-AF65-F5344CB8AC3E}">
        <p14:creationId xmlns:p14="http://schemas.microsoft.com/office/powerpoint/2010/main" val="673618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36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Strategy Groups 2018-19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43896636"/>
              </p:ext>
            </p:extLst>
          </p:nvPr>
        </p:nvGraphicFramePr>
        <p:xfrm>
          <a:off x="467544" y="1187624"/>
          <a:ext cx="8051552" cy="474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156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4" cy="439248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r>
              <a:rPr lang="en-GB" sz="2400" dirty="0">
                <a:latin typeface="Candara" panose="020E0502030303020204" pitchFamily="34" charset="0"/>
              </a:rPr>
              <a:t>Fully-funded year-long initiative with Edinburgh University during 2019-20: Professional Learning as Critical Enquiry (</a:t>
            </a:r>
            <a:r>
              <a:rPr lang="en-GB" sz="2400" dirty="0" err="1">
                <a:latin typeface="Candara" panose="020E0502030303020204" pitchFamily="34" charset="0"/>
              </a:rPr>
              <a:t>PLaCE</a:t>
            </a:r>
            <a:r>
              <a:rPr lang="en-GB" sz="2400" dirty="0">
                <a:latin typeface="Candara" panose="020E0502030303020204" pitchFamily="34" charset="0"/>
              </a:rPr>
              <a:t>) for whole-school improvement.</a:t>
            </a:r>
          </a:p>
          <a:p>
            <a:r>
              <a:rPr lang="en-GB" sz="2400" dirty="0">
                <a:latin typeface="Candara" panose="020E0502030303020204" pitchFamily="34" charset="0"/>
              </a:rPr>
              <a:t>Inset sessions in school on a L&amp;T theme agreed between school and university lecturers.</a:t>
            </a:r>
          </a:p>
          <a:p>
            <a:r>
              <a:rPr lang="en-GB" sz="2400" dirty="0">
                <a:latin typeface="Candara" panose="020E0502030303020204" pitchFamily="34" charset="0"/>
              </a:rPr>
              <a:t>Opportunity for some staff (DHT, middle leaders and aspiring leaders) to engage in further professional development at Edinburgh University (twilight and/or Saturdays).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3" y="44624"/>
            <a:ext cx="843528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Looking Ahead</a:t>
            </a:r>
          </a:p>
        </p:txBody>
      </p:sp>
    </p:spTree>
    <p:extLst>
      <p:ext uri="{BB962C8B-B14F-4D97-AF65-F5344CB8AC3E}">
        <p14:creationId xmlns:p14="http://schemas.microsoft.com/office/powerpoint/2010/main" val="3005340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19256" cy="3240360"/>
          </a:xfrm>
          <a:prstGeom prst="roundRect">
            <a:avLst/>
          </a:prstGeom>
          <a:solidFill>
            <a:prstClr val="white">
              <a:lumMod val="75000"/>
            </a:prst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l"/>
            <a:r>
              <a:rPr lang="en-GB" sz="2800" dirty="0">
                <a:latin typeface="Candara" panose="020E0502030303020204" pitchFamily="34" charset="0"/>
              </a:rPr>
              <a:t>East Lothian Review Visit, 5 – 7 March 2019.</a:t>
            </a:r>
            <a:br>
              <a:rPr lang="en-GB" sz="2800" dirty="0">
                <a:latin typeface="Candara" panose="020E0502030303020204" pitchFamily="34" charset="0"/>
              </a:rPr>
            </a:br>
            <a:r>
              <a:rPr lang="en-GB" sz="2800" dirty="0">
                <a:latin typeface="Candara" panose="020E0502030303020204" pitchFamily="34" charset="0"/>
              </a:rPr>
              <a:t/>
            </a:r>
            <a:br>
              <a:rPr lang="en-GB" sz="2800" dirty="0">
                <a:latin typeface="Candara" panose="020E0502030303020204" pitchFamily="34" charset="0"/>
              </a:rPr>
            </a:br>
            <a:r>
              <a:rPr lang="en-GB" sz="2800" dirty="0">
                <a:latin typeface="Candara" panose="020E0502030303020204" pitchFamily="34" charset="0"/>
              </a:rPr>
              <a:t>We have been nominated for a GTCS Excellence in Professional Learning Award. Panel visiting our school on 31 May 2019.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44624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Looking Ahead</a:t>
            </a:r>
          </a:p>
        </p:txBody>
      </p:sp>
    </p:spTree>
    <p:extLst>
      <p:ext uri="{BB962C8B-B14F-4D97-AF65-F5344CB8AC3E}">
        <p14:creationId xmlns:p14="http://schemas.microsoft.com/office/powerpoint/2010/main" val="318541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Our Professional Learning Journey – </a:t>
            </a:r>
            <a:b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</a:br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the story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840" y="1412776"/>
            <a:ext cx="8229600" cy="4464496"/>
          </a:xfrm>
          <a:prstGeom prst="roundRect">
            <a:avLst/>
          </a:prstGeom>
          <a:solidFill>
            <a:srgbClr val="C0504D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r>
              <a:rPr lang="en-GB" sz="2400" dirty="0">
                <a:latin typeface="Candara" panose="020E0502030303020204" pitchFamily="34" charset="0"/>
              </a:rPr>
              <a:t>Learning trios</a:t>
            </a:r>
          </a:p>
          <a:p>
            <a:r>
              <a:rPr lang="en-GB" sz="2400" dirty="0">
                <a:latin typeface="Candara" panose="020E0502030303020204" pitchFamily="34" charset="0"/>
              </a:rPr>
              <a:t>Professional Learning Communities </a:t>
            </a:r>
          </a:p>
          <a:p>
            <a:r>
              <a:rPr lang="en-GB" sz="2400" dirty="0">
                <a:latin typeface="Candara" panose="020E0502030303020204" pitchFamily="34" charset="0"/>
              </a:rPr>
              <a:t>Practitioner enquiry</a:t>
            </a:r>
          </a:p>
          <a:p>
            <a:endParaRPr lang="en-GB" sz="2400" dirty="0">
              <a:latin typeface="Candara" panose="020E0502030303020204" pitchFamily="34" charset="0"/>
            </a:endParaRPr>
          </a:p>
          <a:p>
            <a:endParaRPr lang="en-GB" sz="2400" dirty="0">
              <a:latin typeface="Candara" panose="020E0502030303020204" pitchFamily="34" charset="0"/>
            </a:endParaRPr>
          </a:p>
          <a:p>
            <a:r>
              <a:rPr lang="en-GB" sz="2400" dirty="0">
                <a:latin typeface="Candara" panose="020E0502030303020204" pitchFamily="34" charset="0"/>
              </a:rPr>
              <a:t>Lots of talk, curiosity, thinking, reading and research around learning and teaching</a:t>
            </a:r>
          </a:p>
          <a:p>
            <a:r>
              <a:rPr lang="en-GB" sz="2400" dirty="0">
                <a:latin typeface="Candara" panose="020E0502030303020204" pitchFamily="34" charset="0"/>
              </a:rPr>
              <a:t>Lots of collaborative working </a:t>
            </a:r>
          </a:p>
          <a:p>
            <a:r>
              <a:rPr lang="en-GB" sz="2400" dirty="0">
                <a:latin typeface="Candara" panose="020E0502030303020204" pitchFamily="34" charset="0"/>
              </a:rPr>
              <a:t>Practice changing and improving as a result</a:t>
            </a:r>
          </a:p>
        </p:txBody>
      </p:sp>
      <p:sp>
        <p:nvSpPr>
          <p:cNvPr id="4" name="Down Arrow 3"/>
          <p:cNvSpPr/>
          <p:nvPr/>
        </p:nvSpPr>
        <p:spPr>
          <a:xfrm>
            <a:off x="4621640" y="3036207"/>
            <a:ext cx="484632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86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35" y="692697"/>
            <a:ext cx="8229600" cy="3528392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indent="0">
              <a:buNone/>
            </a:pPr>
            <a:r>
              <a:rPr lang="en-GB" sz="2800" i="1" dirty="0">
                <a:latin typeface="Candara" panose="020E0502030303020204" pitchFamily="34" charset="0"/>
              </a:rPr>
              <a:t>“A professional learning culture is being developed across the school with staff working collaboratively to support their personal and collective professional development.”</a:t>
            </a:r>
          </a:p>
          <a:p>
            <a:pPr marL="0" indent="0">
              <a:buNone/>
            </a:pPr>
            <a:endParaRPr lang="en-GB" sz="2800" i="1" dirty="0">
              <a:latin typeface="Candara" panose="020E0502030303020204" pitchFamily="34" charset="0"/>
            </a:endParaRPr>
          </a:p>
          <a:p>
            <a:pPr marL="0" indent="0" algn="r">
              <a:buNone/>
            </a:pPr>
            <a:r>
              <a:rPr lang="en-GB" sz="2800" i="1" dirty="0">
                <a:latin typeface="Candara" panose="020E0502030303020204" pitchFamily="34" charset="0"/>
              </a:rPr>
              <a:t>Validated Self-evaluation Report, March 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899592" y="465313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ndara" panose="020E0502030303020204" pitchFamily="34" charset="0"/>
              </a:rPr>
              <a:t>“Take risks and be innovative in teaching and learning” </a:t>
            </a:r>
          </a:p>
        </p:txBody>
      </p:sp>
    </p:spTree>
    <p:extLst>
      <p:ext uri="{BB962C8B-B14F-4D97-AF65-F5344CB8AC3E}">
        <p14:creationId xmlns:p14="http://schemas.microsoft.com/office/powerpoint/2010/main" val="112155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764704"/>
            <a:ext cx="879157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School Improvement Plan</a:t>
            </a:r>
          </a:p>
        </p:txBody>
      </p:sp>
      <p:sp>
        <p:nvSpPr>
          <p:cNvPr id="5" name="Freeform 4"/>
          <p:cNvSpPr/>
          <p:nvPr/>
        </p:nvSpPr>
        <p:spPr>
          <a:xfrm>
            <a:off x="971600" y="2996952"/>
            <a:ext cx="1872208" cy="792088"/>
          </a:xfrm>
          <a:custGeom>
            <a:avLst/>
            <a:gdLst>
              <a:gd name="connsiteX0" fmla="*/ 924025 w 1771166"/>
              <a:gd name="connsiteY0" fmla="*/ 7642 h 796914"/>
              <a:gd name="connsiteX1" fmla="*/ 202130 w 1771166"/>
              <a:gd name="connsiteY1" fmla="*/ 7642 h 796914"/>
              <a:gd name="connsiteX2" fmla="*/ 144379 w 1771166"/>
              <a:gd name="connsiteY2" fmla="*/ 17268 h 796914"/>
              <a:gd name="connsiteX3" fmla="*/ 105878 w 1771166"/>
              <a:gd name="connsiteY3" fmla="*/ 36518 h 796914"/>
              <a:gd name="connsiteX4" fmla="*/ 48126 w 1771166"/>
              <a:gd name="connsiteY4" fmla="*/ 75019 h 796914"/>
              <a:gd name="connsiteX5" fmla="*/ 38501 w 1771166"/>
              <a:gd name="connsiteY5" fmla="*/ 103895 h 796914"/>
              <a:gd name="connsiteX6" fmla="*/ 0 w 1771166"/>
              <a:gd name="connsiteY6" fmla="*/ 161646 h 796914"/>
              <a:gd name="connsiteX7" fmla="*/ 9625 w 1771166"/>
              <a:gd name="connsiteY7" fmla="*/ 373402 h 796914"/>
              <a:gd name="connsiteX8" fmla="*/ 48126 w 1771166"/>
              <a:gd name="connsiteY8" fmla="*/ 431154 h 796914"/>
              <a:gd name="connsiteX9" fmla="*/ 67377 w 1771166"/>
              <a:gd name="connsiteY9" fmla="*/ 460030 h 796914"/>
              <a:gd name="connsiteX10" fmla="*/ 96253 w 1771166"/>
              <a:gd name="connsiteY10" fmla="*/ 479280 h 796914"/>
              <a:gd name="connsiteX11" fmla="*/ 163629 w 1771166"/>
              <a:gd name="connsiteY11" fmla="*/ 517781 h 796914"/>
              <a:gd name="connsiteX12" fmla="*/ 231006 w 1771166"/>
              <a:gd name="connsiteY12" fmla="*/ 565908 h 796914"/>
              <a:gd name="connsiteX13" fmla="*/ 259882 w 1771166"/>
              <a:gd name="connsiteY13" fmla="*/ 575533 h 796914"/>
              <a:gd name="connsiteX14" fmla="*/ 327259 w 1771166"/>
              <a:gd name="connsiteY14" fmla="*/ 623659 h 796914"/>
              <a:gd name="connsiteX15" fmla="*/ 356135 w 1771166"/>
              <a:gd name="connsiteY15" fmla="*/ 642910 h 796914"/>
              <a:gd name="connsiteX16" fmla="*/ 385010 w 1771166"/>
              <a:gd name="connsiteY16" fmla="*/ 652535 h 796914"/>
              <a:gd name="connsiteX17" fmla="*/ 452387 w 1771166"/>
              <a:gd name="connsiteY17" fmla="*/ 671785 h 796914"/>
              <a:gd name="connsiteX18" fmla="*/ 529389 w 1771166"/>
              <a:gd name="connsiteY18" fmla="*/ 710286 h 796914"/>
              <a:gd name="connsiteX19" fmla="*/ 567890 w 1771166"/>
              <a:gd name="connsiteY19" fmla="*/ 719912 h 796914"/>
              <a:gd name="connsiteX20" fmla="*/ 625642 w 1771166"/>
              <a:gd name="connsiteY20" fmla="*/ 739162 h 796914"/>
              <a:gd name="connsiteX21" fmla="*/ 664143 w 1771166"/>
              <a:gd name="connsiteY21" fmla="*/ 748788 h 796914"/>
              <a:gd name="connsiteX22" fmla="*/ 721895 w 1771166"/>
              <a:gd name="connsiteY22" fmla="*/ 768038 h 796914"/>
              <a:gd name="connsiteX23" fmla="*/ 779646 w 1771166"/>
              <a:gd name="connsiteY23" fmla="*/ 787289 h 796914"/>
              <a:gd name="connsiteX24" fmla="*/ 837398 w 1771166"/>
              <a:gd name="connsiteY24" fmla="*/ 796914 h 796914"/>
              <a:gd name="connsiteX25" fmla="*/ 1241659 w 1771166"/>
              <a:gd name="connsiteY25" fmla="*/ 796914 h 796914"/>
              <a:gd name="connsiteX26" fmla="*/ 1453415 w 1771166"/>
              <a:gd name="connsiteY26" fmla="*/ 787289 h 796914"/>
              <a:gd name="connsiteX27" fmla="*/ 1482290 w 1771166"/>
              <a:gd name="connsiteY27" fmla="*/ 777663 h 796914"/>
              <a:gd name="connsiteX28" fmla="*/ 1549667 w 1771166"/>
              <a:gd name="connsiteY28" fmla="*/ 729537 h 796914"/>
              <a:gd name="connsiteX29" fmla="*/ 1578543 w 1771166"/>
              <a:gd name="connsiteY29" fmla="*/ 719912 h 796914"/>
              <a:gd name="connsiteX30" fmla="*/ 1617044 w 1771166"/>
              <a:gd name="connsiteY30" fmla="*/ 691036 h 796914"/>
              <a:gd name="connsiteX31" fmla="*/ 1655545 w 1771166"/>
              <a:gd name="connsiteY31" fmla="*/ 681411 h 796914"/>
              <a:gd name="connsiteX32" fmla="*/ 1703672 w 1771166"/>
              <a:gd name="connsiteY32" fmla="*/ 614034 h 796914"/>
              <a:gd name="connsiteX33" fmla="*/ 1722922 w 1771166"/>
              <a:gd name="connsiteY33" fmla="*/ 585158 h 796914"/>
              <a:gd name="connsiteX34" fmla="*/ 1751798 w 1771166"/>
              <a:gd name="connsiteY34" fmla="*/ 527406 h 796914"/>
              <a:gd name="connsiteX35" fmla="*/ 1771048 w 1771166"/>
              <a:gd name="connsiteY35" fmla="*/ 431154 h 796914"/>
              <a:gd name="connsiteX36" fmla="*/ 1722922 w 1771166"/>
              <a:gd name="connsiteY36" fmla="*/ 257899 h 796914"/>
              <a:gd name="connsiteX37" fmla="*/ 1703672 w 1771166"/>
              <a:gd name="connsiteY37" fmla="*/ 229023 h 796914"/>
              <a:gd name="connsiteX38" fmla="*/ 1694046 w 1771166"/>
              <a:gd name="connsiteY38" fmla="*/ 200148 h 796914"/>
              <a:gd name="connsiteX39" fmla="*/ 1665170 w 1771166"/>
              <a:gd name="connsiteY39" fmla="*/ 171272 h 796914"/>
              <a:gd name="connsiteX40" fmla="*/ 1645920 w 1771166"/>
              <a:gd name="connsiteY40" fmla="*/ 142396 h 796914"/>
              <a:gd name="connsiteX41" fmla="*/ 1491916 w 1771166"/>
              <a:gd name="connsiteY41" fmla="*/ 65394 h 796914"/>
              <a:gd name="connsiteX42" fmla="*/ 1463040 w 1771166"/>
              <a:gd name="connsiteY42" fmla="*/ 55769 h 796914"/>
              <a:gd name="connsiteX43" fmla="*/ 1337912 w 1771166"/>
              <a:gd name="connsiteY43" fmla="*/ 46143 h 796914"/>
              <a:gd name="connsiteX44" fmla="*/ 1270535 w 1771166"/>
              <a:gd name="connsiteY44" fmla="*/ 36518 h 796914"/>
              <a:gd name="connsiteX45" fmla="*/ 1087655 w 1771166"/>
              <a:gd name="connsiteY45" fmla="*/ 17268 h 796914"/>
              <a:gd name="connsiteX46" fmla="*/ 924025 w 1771166"/>
              <a:gd name="connsiteY46" fmla="*/ 7642 h 79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771166" h="796914">
                <a:moveTo>
                  <a:pt x="924025" y="7642"/>
                </a:moveTo>
                <a:cubicBezTo>
                  <a:pt x="776438" y="6038"/>
                  <a:pt x="750292" y="-8721"/>
                  <a:pt x="202130" y="7642"/>
                </a:cubicBezTo>
                <a:cubicBezTo>
                  <a:pt x="182623" y="8224"/>
                  <a:pt x="163629" y="14059"/>
                  <a:pt x="144379" y="17268"/>
                </a:cubicBezTo>
                <a:cubicBezTo>
                  <a:pt x="131545" y="23685"/>
                  <a:pt x="118182" y="29136"/>
                  <a:pt x="105878" y="36518"/>
                </a:cubicBezTo>
                <a:cubicBezTo>
                  <a:pt x="86039" y="48421"/>
                  <a:pt x="48126" y="75019"/>
                  <a:pt x="48126" y="75019"/>
                </a:cubicBezTo>
                <a:cubicBezTo>
                  <a:pt x="44918" y="84644"/>
                  <a:pt x="43428" y="95026"/>
                  <a:pt x="38501" y="103895"/>
                </a:cubicBezTo>
                <a:cubicBezTo>
                  <a:pt x="27265" y="124120"/>
                  <a:pt x="0" y="161646"/>
                  <a:pt x="0" y="161646"/>
                </a:cubicBezTo>
                <a:cubicBezTo>
                  <a:pt x="3208" y="232231"/>
                  <a:pt x="-2796" y="303844"/>
                  <a:pt x="9625" y="373402"/>
                </a:cubicBezTo>
                <a:cubicBezTo>
                  <a:pt x="13692" y="396178"/>
                  <a:pt x="35292" y="411903"/>
                  <a:pt x="48126" y="431154"/>
                </a:cubicBezTo>
                <a:cubicBezTo>
                  <a:pt x="54543" y="440779"/>
                  <a:pt x="57752" y="453613"/>
                  <a:pt x="67377" y="460030"/>
                </a:cubicBezTo>
                <a:cubicBezTo>
                  <a:pt x="77002" y="466447"/>
                  <a:pt x="86209" y="473541"/>
                  <a:pt x="96253" y="479280"/>
                </a:cubicBezTo>
                <a:cubicBezTo>
                  <a:pt x="152642" y="511502"/>
                  <a:pt x="116735" y="484285"/>
                  <a:pt x="163629" y="517781"/>
                </a:cubicBezTo>
                <a:cubicBezTo>
                  <a:pt x="173801" y="525046"/>
                  <a:pt x="215885" y="558347"/>
                  <a:pt x="231006" y="565908"/>
                </a:cubicBezTo>
                <a:cubicBezTo>
                  <a:pt x="240081" y="570445"/>
                  <a:pt x="250257" y="572325"/>
                  <a:pt x="259882" y="575533"/>
                </a:cubicBezTo>
                <a:cubicBezTo>
                  <a:pt x="306918" y="622569"/>
                  <a:pt x="268135" y="589874"/>
                  <a:pt x="327259" y="623659"/>
                </a:cubicBezTo>
                <a:cubicBezTo>
                  <a:pt x="337303" y="629398"/>
                  <a:pt x="345788" y="637736"/>
                  <a:pt x="356135" y="642910"/>
                </a:cubicBezTo>
                <a:cubicBezTo>
                  <a:pt x="365210" y="647447"/>
                  <a:pt x="375255" y="649748"/>
                  <a:pt x="385010" y="652535"/>
                </a:cubicBezTo>
                <a:cubicBezTo>
                  <a:pt x="404805" y="658190"/>
                  <a:pt x="432858" y="662908"/>
                  <a:pt x="452387" y="671785"/>
                </a:cubicBezTo>
                <a:cubicBezTo>
                  <a:pt x="478512" y="683660"/>
                  <a:pt x="501549" y="703325"/>
                  <a:pt x="529389" y="710286"/>
                </a:cubicBezTo>
                <a:cubicBezTo>
                  <a:pt x="542223" y="713495"/>
                  <a:pt x="555219" y="716111"/>
                  <a:pt x="567890" y="719912"/>
                </a:cubicBezTo>
                <a:cubicBezTo>
                  <a:pt x="587326" y="725743"/>
                  <a:pt x="605956" y="734240"/>
                  <a:pt x="625642" y="739162"/>
                </a:cubicBezTo>
                <a:cubicBezTo>
                  <a:pt x="638476" y="742371"/>
                  <a:pt x="651472" y="744987"/>
                  <a:pt x="664143" y="748788"/>
                </a:cubicBezTo>
                <a:cubicBezTo>
                  <a:pt x="683579" y="754619"/>
                  <a:pt x="702644" y="761621"/>
                  <a:pt x="721895" y="768038"/>
                </a:cubicBezTo>
                <a:cubicBezTo>
                  <a:pt x="741145" y="774455"/>
                  <a:pt x="759630" y="783953"/>
                  <a:pt x="779646" y="787289"/>
                </a:cubicBezTo>
                <a:lnTo>
                  <a:pt x="837398" y="796914"/>
                </a:lnTo>
                <a:cubicBezTo>
                  <a:pt x="1163505" y="775174"/>
                  <a:pt x="762420" y="796914"/>
                  <a:pt x="1241659" y="796914"/>
                </a:cubicBezTo>
                <a:cubicBezTo>
                  <a:pt x="1312317" y="796914"/>
                  <a:pt x="1382830" y="790497"/>
                  <a:pt x="1453415" y="787289"/>
                </a:cubicBezTo>
                <a:cubicBezTo>
                  <a:pt x="1463040" y="784080"/>
                  <a:pt x="1473215" y="782200"/>
                  <a:pt x="1482290" y="777663"/>
                </a:cubicBezTo>
                <a:cubicBezTo>
                  <a:pt x="1512104" y="762756"/>
                  <a:pt x="1519121" y="746992"/>
                  <a:pt x="1549667" y="729537"/>
                </a:cubicBezTo>
                <a:cubicBezTo>
                  <a:pt x="1558476" y="724503"/>
                  <a:pt x="1568918" y="723120"/>
                  <a:pt x="1578543" y="719912"/>
                </a:cubicBezTo>
                <a:cubicBezTo>
                  <a:pt x="1591377" y="710287"/>
                  <a:pt x="1602695" y="698210"/>
                  <a:pt x="1617044" y="691036"/>
                </a:cubicBezTo>
                <a:cubicBezTo>
                  <a:pt x="1628876" y="685120"/>
                  <a:pt x="1644059" y="687974"/>
                  <a:pt x="1655545" y="681411"/>
                </a:cubicBezTo>
                <a:cubicBezTo>
                  <a:pt x="1685475" y="664308"/>
                  <a:pt x="1687917" y="641605"/>
                  <a:pt x="1703672" y="614034"/>
                </a:cubicBezTo>
                <a:cubicBezTo>
                  <a:pt x="1709411" y="603990"/>
                  <a:pt x="1717749" y="595505"/>
                  <a:pt x="1722922" y="585158"/>
                </a:cubicBezTo>
                <a:cubicBezTo>
                  <a:pt x="1762767" y="505465"/>
                  <a:pt x="1696633" y="610152"/>
                  <a:pt x="1751798" y="527406"/>
                </a:cubicBezTo>
                <a:cubicBezTo>
                  <a:pt x="1763651" y="491846"/>
                  <a:pt x="1771048" y="475395"/>
                  <a:pt x="1771048" y="431154"/>
                </a:cubicBezTo>
                <a:cubicBezTo>
                  <a:pt x="1771048" y="309913"/>
                  <a:pt x="1775939" y="337426"/>
                  <a:pt x="1722922" y="257899"/>
                </a:cubicBezTo>
                <a:cubicBezTo>
                  <a:pt x="1716505" y="248274"/>
                  <a:pt x="1707330" y="239997"/>
                  <a:pt x="1703672" y="229023"/>
                </a:cubicBezTo>
                <a:cubicBezTo>
                  <a:pt x="1700463" y="219398"/>
                  <a:pt x="1699674" y="208590"/>
                  <a:pt x="1694046" y="200148"/>
                </a:cubicBezTo>
                <a:cubicBezTo>
                  <a:pt x="1686495" y="188822"/>
                  <a:pt x="1673884" y="181729"/>
                  <a:pt x="1665170" y="171272"/>
                </a:cubicBezTo>
                <a:cubicBezTo>
                  <a:pt x="1657764" y="162385"/>
                  <a:pt x="1654626" y="150014"/>
                  <a:pt x="1645920" y="142396"/>
                </a:cubicBezTo>
                <a:cubicBezTo>
                  <a:pt x="1602391" y="104308"/>
                  <a:pt x="1545464" y="83243"/>
                  <a:pt x="1491916" y="65394"/>
                </a:cubicBezTo>
                <a:cubicBezTo>
                  <a:pt x="1482291" y="62186"/>
                  <a:pt x="1473108" y="57027"/>
                  <a:pt x="1463040" y="55769"/>
                </a:cubicBezTo>
                <a:cubicBezTo>
                  <a:pt x="1421530" y="50580"/>
                  <a:pt x="1379537" y="50306"/>
                  <a:pt x="1337912" y="46143"/>
                </a:cubicBezTo>
                <a:cubicBezTo>
                  <a:pt x="1315338" y="43886"/>
                  <a:pt x="1293067" y="39169"/>
                  <a:pt x="1270535" y="36518"/>
                </a:cubicBezTo>
                <a:cubicBezTo>
                  <a:pt x="1223626" y="30999"/>
                  <a:pt x="1135820" y="24149"/>
                  <a:pt x="1087655" y="17268"/>
                </a:cubicBezTo>
                <a:cubicBezTo>
                  <a:pt x="963013" y="-538"/>
                  <a:pt x="1071612" y="9246"/>
                  <a:pt x="924025" y="7642"/>
                </a:cubicBezTo>
                <a:close/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B050"/>
                </a:solidFill>
              </a:ln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0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66EBCAC-72D6-4FB4-AE95-BA96FCFC8AF0}"/>
              </a:ext>
            </a:extLst>
          </p:cNvPr>
          <p:cNvSpPr txBox="1">
            <a:spLocks/>
          </p:cNvSpPr>
          <p:nvPr/>
        </p:nvSpPr>
        <p:spPr>
          <a:xfrm>
            <a:off x="457200" y="1772817"/>
            <a:ext cx="8229600" cy="3744416"/>
          </a:xfrm>
          <a:prstGeom prst="roundRect">
            <a:avLst/>
          </a:prstGeom>
          <a:solidFill>
            <a:prstClr val="white">
              <a:lumMod val="75000"/>
            </a:prst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>
            <a:lvl1pPr>
              <a:defRPr b="1" i="1">
                <a:latin typeface="Century Gothic" panose="020B0502020202020204" pitchFamily="34" charset="0"/>
              </a:defRPr>
            </a:lvl1pPr>
          </a:lstStyle>
          <a:p>
            <a:r>
              <a:rPr lang="en-US" sz="2800" b="0" dirty="0">
                <a:latin typeface="Candara" panose="020E0502030303020204" pitchFamily="34" charset="0"/>
              </a:rPr>
              <a:t>“An inclusive and mutually supportive group of people with a collaborative, reflective, growth-orientated approach towards investigating and learning more about their practice in order to improve pupils’ learning” </a:t>
            </a:r>
          </a:p>
          <a:p>
            <a:endParaRPr lang="en-US" sz="2800" b="0" dirty="0">
              <a:latin typeface="Candara" panose="020E0502030303020204" pitchFamily="34" charset="0"/>
            </a:endParaRPr>
          </a:p>
          <a:p>
            <a:pPr algn="r"/>
            <a:r>
              <a:rPr lang="en-US" sz="2800" b="0" dirty="0">
                <a:latin typeface="Candara" panose="020E0502030303020204" pitchFamily="34" charset="0"/>
              </a:rPr>
              <a:t>Stoll, 2006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2468411-7181-4125-A45E-932EB98063FC}"/>
              </a:ext>
            </a:extLst>
          </p:cNvPr>
          <p:cNvSpPr txBox="1">
            <a:spLocks/>
          </p:cNvSpPr>
          <p:nvPr/>
        </p:nvSpPr>
        <p:spPr>
          <a:xfrm>
            <a:off x="457200" y="44624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Professional Learning Communities</a:t>
            </a:r>
            <a:b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What are they?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5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553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" r="14413" b="-18527"/>
          <a:stretch/>
        </p:blipFill>
        <p:spPr>
          <a:xfrm>
            <a:off x="1331640" y="116632"/>
            <a:ext cx="7487555" cy="7029037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2890664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Why PLCs?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1E347E-F51C-4083-8F98-9C5523EFE4EE}"/>
              </a:ext>
            </a:extLst>
          </p:cNvPr>
          <p:cNvSpPr/>
          <p:nvPr/>
        </p:nvSpPr>
        <p:spPr>
          <a:xfrm>
            <a:off x="1475656" y="5589240"/>
            <a:ext cx="100811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808312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Increased professional autonomy</a:t>
            </a:r>
          </a:p>
          <a:p>
            <a:endParaRPr lang="en-US" sz="2800" dirty="0">
              <a:latin typeface="Candara" panose="020E0502030303020204" pitchFamily="34" charset="0"/>
            </a:endParaRPr>
          </a:p>
          <a:p>
            <a:r>
              <a:rPr lang="en-US" sz="2800" dirty="0">
                <a:latin typeface="Candara" panose="020E0502030303020204" pitchFamily="34" charset="0"/>
              </a:rPr>
              <a:t>Potential for greater teacher agency</a:t>
            </a:r>
          </a:p>
          <a:p>
            <a:endParaRPr lang="en-US" sz="2800" dirty="0">
              <a:latin typeface="Candara" panose="020E0502030303020204" pitchFamily="34" charset="0"/>
            </a:endParaRPr>
          </a:p>
          <a:p>
            <a:r>
              <a:rPr lang="en-US" sz="2800" dirty="0">
                <a:latin typeface="Candara" panose="020E0502030303020204" pitchFamily="34" charset="0"/>
              </a:rPr>
              <a:t>Transformative effect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9CDC778-13B0-44FB-AE1E-436ADC56B1E5}"/>
              </a:ext>
            </a:extLst>
          </p:cNvPr>
          <p:cNvSpPr txBox="1">
            <a:spLocks/>
          </p:cNvSpPr>
          <p:nvPr/>
        </p:nvSpPr>
        <p:spPr>
          <a:xfrm>
            <a:off x="457200" y="4462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Why PLCs?</a:t>
            </a:r>
          </a:p>
        </p:txBody>
      </p:sp>
    </p:spTree>
    <p:extLst>
      <p:ext uri="{BB962C8B-B14F-4D97-AF65-F5344CB8AC3E}">
        <p14:creationId xmlns:p14="http://schemas.microsoft.com/office/powerpoint/2010/main" val="125858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PLCs 2017-18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14A255C-6E5E-4203-AB74-B3B7A39CB7BB}"/>
              </a:ext>
            </a:extLst>
          </p:cNvPr>
          <p:cNvSpPr txBox="1">
            <a:spLocks/>
          </p:cNvSpPr>
          <p:nvPr/>
        </p:nvSpPr>
        <p:spPr>
          <a:xfrm>
            <a:off x="457200" y="1182763"/>
            <a:ext cx="8229600" cy="3902421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>
            <a:noFill/>
          </a:ln>
          <a:effectLst/>
        </p:spPr>
        <p:txBody>
          <a:bodyPr spcFirstLastPara="0" vert="horz" wrap="square" lIns="72390" tIns="72390" rIns="72390" bIns="72390" numCol="1" spcCol="127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latin typeface="Candara" panose="020E0502030303020204" pitchFamily="34" charset="0"/>
              </a:rPr>
              <a:t>Initial inset time on cognitive load theory and building long-term knowledge. </a:t>
            </a:r>
          </a:p>
          <a:p>
            <a:pPr marL="0" indent="0">
              <a:buNone/>
            </a:pPr>
            <a:r>
              <a:rPr lang="en-GB" sz="2800" dirty="0">
                <a:latin typeface="Candara" panose="020E0502030303020204" pitchFamily="34" charset="0"/>
              </a:rPr>
              <a:t>4 groups led by classroom teachers:</a:t>
            </a:r>
          </a:p>
          <a:p>
            <a:r>
              <a:rPr lang="en-GB" sz="2800" dirty="0">
                <a:latin typeface="Candara" panose="020E0502030303020204" pitchFamily="34" charset="0"/>
              </a:rPr>
              <a:t>2 groups of 9 focusing on retrieval and spaced practice</a:t>
            </a:r>
          </a:p>
          <a:p>
            <a:r>
              <a:rPr lang="en-GB" sz="2800" dirty="0">
                <a:latin typeface="Candara" panose="020E0502030303020204" pitchFamily="34" charset="0"/>
              </a:rPr>
              <a:t>1 group of 5 focusing on interleaving</a:t>
            </a:r>
          </a:p>
          <a:p>
            <a:r>
              <a:rPr lang="en-GB" sz="2800" dirty="0">
                <a:latin typeface="Candara" panose="020E0502030303020204" pitchFamily="34" charset="0"/>
              </a:rPr>
              <a:t>1 group of 5 focusing on questioning</a:t>
            </a:r>
          </a:p>
        </p:txBody>
      </p:sp>
    </p:spTree>
    <p:extLst>
      <p:ext uri="{BB962C8B-B14F-4D97-AF65-F5344CB8AC3E}">
        <p14:creationId xmlns:p14="http://schemas.microsoft.com/office/powerpoint/2010/main" val="138270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993</Words>
  <Application>Microsoft Office PowerPoint</Application>
  <PresentationFormat>On-screen Show (4:3)</PresentationFormat>
  <Paragraphs>175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Candara</vt:lpstr>
      <vt:lpstr>Century Gothic</vt:lpstr>
      <vt:lpstr>Courier New</vt:lpstr>
      <vt:lpstr>Office Theme</vt:lpstr>
      <vt:lpstr>North Berwick High School</vt:lpstr>
      <vt:lpstr>School Context</vt:lpstr>
      <vt:lpstr>Our Professional Learning Journey –  the story so far</vt:lpstr>
      <vt:lpstr>PowerPoint Presentation</vt:lpstr>
      <vt:lpstr>School Improvement Plan</vt:lpstr>
      <vt:lpstr>PowerPoint Presentation</vt:lpstr>
      <vt:lpstr>Why PLCs?</vt:lpstr>
      <vt:lpstr>PowerPoint Presentation</vt:lpstr>
      <vt:lpstr>PLCs 2017-18</vt:lpstr>
      <vt:lpstr>PLCs Focusing on Retrieval Practice</vt:lpstr>
      <vt:lpstr>Example 1</vt:lpstr>
      <vt:lpstr>Using Retrieval Practice</vt:lpstr>
      <vt:lpstr>Results</vt:lpstr>
      <vt:lpstr>Limitations</vt:lpstr>
      <vt:lpstr>PowerPoint Presentation</vt:lpstr>
      <vt:lpstr>Using Retrieval Practice</vt:lpstr>
      <vt:lpstr>Collecting Further Data</vt:lpstr>
      <vt:lpstr>Results</vt:lpstr>
      <vt:lpstr>Results</vt:lpstr>
      <vt:lpstr>PLC Showcase</vt:lpstr>
      <vt:lpstr>Outcomes</vt:lpstr>
      <vt:lpstr>Other Professional Learning 2017-18</vt:lpstr>
      <vt:lpstr>Faculty-based PLCs 2018-19</vt:lpstr>
      <vt:lpstr>Strategy Groups 2018-19</vt:lpstr>
      <vt:lpstr>Looking Ahead</vt:lpstr>
      <vt:lpstr>East Lothian Review Visit, 5 – 7 March 2019.  We have been nominated for a GTCS Excellence in Professional Learning Award. Panel visiting our school on 31 May 2019.</vt:lpstr>
    </vt:vector>
  </TitlesOfParts>
  <Company>East Lothian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Berwick High School</dc:title>
  <dc:creator>Windows User</dc:creator>
  <cp:lastModifiedBy>Kylie Watson</cp:lastModifiedBy>
  <cp:revision>53</cp:revision>
  <dcterms:created xsi:type="dcterms:W3CDTF">2019-02-21T11:19:56Z</dcterms:created>
  <dcterms:modified xsi:type="dcterms:W3CDTF">2019-02-25T09:19:52Z</dcterms:modified>
</cp:coreProperties>
</file>