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D1D6E-9BED-4EE2-A309-CD61FE184E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6B73F1-4241-439C-A94F-29AF1EDBE0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DB934A-EAE2-497F-8E71-12306C9C0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8E76-118B-4A8F-9ECC-5B62AF3259DF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71F77-66F5-46CE-96EA-BEC6FC4DF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0C659-A91E-413A-8223-54C4A6013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2E78-1F88-4A82-B110-327D7B0D9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513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36D4D-6C13-48B8-ACA9-F44B7A730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A275F-25E5-4282-84BF-130B708F8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A6468-0A4B-4DE1-9EEA-04FFFB545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8E76-118B-4A8F-9ECC-5B62AF3259DF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B318B-11E5-4A30-BFFD-710B43706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12471-99AF-4485-AB8C-A8B2139F8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2E78-1F88-4A82-B110-327D7B0D9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379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42DD71-7BC4-4D85-8051-B936750F1F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F1491D-B748-4E03-B842-2D8E502DB7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9DF58-10CB-4808-A0B6-4B569E9C6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8E76-118B-4A8F-9ECC-5B62AF3259DF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FA3D2-8581-4CEE-8718-16ADFE274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842EC-46B8-40CA-840C-5999AAC55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2E78-1F88-4A82-B110-327D7B0D9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451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D46A6-0A90-468C-A020-02CB7056F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4B0F0-63B7-455F-8209-6C4E628E4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2CDC1-F0E7-45F4-BDC6-6792FB766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8E76-118B-4A8F-9ECC-5B62AF3259DF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C06BF-6C39-4B87-B7CB-0C092E9AF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08E98-4956-4031-9A32-835899035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2E78-1F88-4A82-B110-327D7B0D9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974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CD08C-ADD0-4646-9A55-36F21825F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8913D7-9EC0-482C-AB30-D717BF950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2BDC7-0482-4BE1-9784-3A85D1387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8E76-118B-4A8F-9ECC-5B62AF3259DF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27D3F-B17E-4A27-9ED6-3ECD0EB05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992B0-8BD3-4E04-8746-70A9B7DFA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2E78-1F88-4A82-B110-327D7B0D9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59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2B8E9-6812-43A2-8C8F-2AE658B0A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0ED81-BC02-4F7D-8943-C7068EF816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137A75-72FA-4D0E-81EC-E4C0C3B68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66130E-12EC-40DF-8A1E-EA41C2DFB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8E76-118B-4A8F-9ECC-5B62AF3259DF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A9CF6B-2351-4FF6-B2DC-ADC5A1E61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1842F-6693-4F04-968A-FCC87838E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2E78-1F88-4A82-B110-327D7B0D9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14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1C7B7-5384-4376-8716-DD15C1B43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D2942F-427C-4A49-B030-8EF7700F6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41F418-50BA-43A7-9400-21656FBAA1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D2EBC1-6667-4452-B8B2-EF59DD8CD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5A845-7D05-4B8E-AFE3-CEAEC0F13E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EF0232-AF90-42B6-8810-56F398813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8E76-118B-4A8F-9ECC-5B62AF3259DF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A04A70-DF0F-4CDB-A348-E4D610F4D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11886D-196C-4B72-B51E-994D60779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2E78-1F88-4A82-B110-327D7B0D9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540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AE9C3-1004-40B1-A941-0035A5962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AB695F-1260-4593-ADE1-DA254188A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8E76-118B-4A8F-9ECC-5B62AF3259DF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269E5C-AF66-4E4F-92D9-A71443512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239B61-A116-4163-AAE7-5327BB016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2E78-1F88-4A82-B110-327D7B0D9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739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964710-AC64-4DA4-9577-631BE2EC6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8E76-118B-4A8F-9ECC-5B62AF3259DF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7BCF48-85CE-4AE9-B619-53453E35E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EA19E4-6937-41AA-92A2-A926D29E5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2E78-1F88-4A82-B110-327D7B0D9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62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66B62-7A20-46E3-B19E-2364B9E55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5B1BA-A8DB-4FDB-A5D2-ADA7BC4DC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0A0383-49B4-4AD8-879F-30C6483FC9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970BEF-73D8-4CF3-9D38-1EB5DB5DB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8E76-118B-4A8F-9ECC-5B62AF3259DF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8D5F0D-3ECD-4CE6-B499-E9A8D6F9D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982D15-5087-43AB-98B9-0BA8AED19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2E78-1F88-4A82-B110-327D7B0D9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827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8D4EE-13A1-49BD-9201-27B6F982A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27CEB8-B371-4102-96C7-51B882E10A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646FFB-9822-449F-82E9-3B80E2C766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415E67-92CB-497E-9B6F-77D2A04A1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8E76-118B-4A8F-9ECC-5B62AF3259DF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08D00A-ADFD-438D-AD07-F5CC2C97B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86927D-B2C0-4C6C-AD1A-2436E18EB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2E78-1F88-4A82-B110-327D7B0D9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031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D7F549-0591-4B82-99BF-265E2DE8B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77C407-D7F1-4E11-9CC0-DF30C1F89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6CAAC7-70EE-44CB-83EE-207E88A4DE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68E76-118B-4A8F-9ECC-5B62AF3259DF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0ACC8-FCEC-4891-BEDF-B8CDF72C34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F66B0-42F9-4519-964A-A494E3FC60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42E78-1F88-4A82-B110-327D7B0D9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873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topup@glasgow.ac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2985B-D572-4CCA-9360-2DF986A7F3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62217"/>
          </a:xfrm>
        </p:spPr>
        <p:txBody>
          <a:bodyPr>
            <a:normAutofit/>
          </a:bodyPr>
          <a:lstStyle/>
          <a:p>
            <a:r>
              <a:rPr lang="en-GB" sz="8000" b="1" dirty="0"/>
              <a:t>Top 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55207A-AFDF-4CFE-B3EC-D347C11770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University of Glasgow: Scottish University of the Year 2022">
            <a:extLst>
              <a:ext uri="{FF2B5EF4-FFF2-40B4-BE49-F238E27FC236}">
                <a16:creationId xmlns:a16="http://schemas.microsoft.com/office/drawing/2014/main" id="{690E8057-66CA-4DB9-8C0B-57BEFF0029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048" y="3694113"/>
            <a:ext cx="5559903" cy="172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347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96F81-BA1B-4982-98EC-5C81E4D83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605"/>
          </a:xfrm>
        </p:spPr>
        <p:txBody>
          <a:bodyPr/>
          <a:lstStyle/>
          <a:p>
            <a:r>
              <a:rPr lang="en-GB" b="1" dirty="0"/>
              <a:t>Top Up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28478-35AD-4F92-958F-2569FAAB6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0730"/>
            <a:ext cx="10515600" cy="499623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Is a preparation for University Programme run by Glasgow University</a:t>
            </a:r>
          </a:p>
          <a:p>
            <a:r>
              <a:rPr lang="en-GB" dirty="0"/>
              <a:t>Every pupil can (and should) take part </a:t>
            </a:r>
          </a:p>
          <a:p>
            <a:r>
              <a:rPr lang="en-GB" dirty="0"/>
              <a:t>Pupils who are Widening Participation pupils MUST complete Top Up in order to receive reduced entry  </a:t>
            </a:r>
          </a:p>
          <a:p>
            <a:r>
              <a:rPr lang="en-GB" dirty="0"/>
              <a:t>Top Up can be included in your qualifications section in your UCAS form and can also be written about in your personal statements</a:t>
            </a:r>
          </a:p>
          <a:p>
            <a:r>
              <a:rPr lang="en-GB" dirty="0"/>
              <a:t>Generally, Top Up looks good, even if you are not applying to Glasgow or are not a WP pupil.</a:t>
            </a:r>
          </a:p>
          <a:p>
            <a:r>
              <a:rPr lang="en-GB" dirty="0"/>
              <a:t>Glasgow Uni will come and speak with you on the Thu we come back from the Oct week</a:t>
            </a:r>
          </a:p>
          <a:p>
            <a:r>
              <a:rPr lang="en-GB" dirty="0"/>
              <a:t>Top Up will start the following week- a mix of online and in person delivery</a:t>
            </a:r>
          </a:p>
        </p:txBody>
      </p:sp>
    </p:spTree>
    <p:extLst>
      <p:ext uri="{BB962C8B-B14F-4D97-AF65-F5344CB8AC3E}">
        <p14:creationId xmlns:p14="http://schemas.microsoft.com/office/powerpoint/2010/main" val="923350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56F54-B14D-4AE5-9E30-D3D875FB9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Top Up- Adv Higher Pupils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43C3A-D035-441E-9A4F-09E84ACE4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/>
              <a:t>If you attend the Hub/ Lourdes for Adv H and want to/ need to do Top Up for reduced entry requirements at Glasgow University, speak with Mr Clelland ASAP and make sure you register today</a:t>
            </a:r>
          </a:p>
          <a:p>
            <a:r>
              <a:rPr lang="en-GB" sz="3600" dirty="0"/>
              <a:t>If you attend the Hub/ Lourdes for Adv H and don’t need Top Up (not a Widening Participation pupil/ not applying to Glasgow) then you </a:t>
            </a:r>
            <a:r>
              <a:rPr lang="en-GB" sz="3600" b="1" u="sng" dirty="0">
                <a:solidFill>
                  <a:srgbClr val="FF0000"/>
                </a:solidFill>
              </a:rPr>
              <a:t>do not</a:t>
            </a:r>
            <a:r>
              <a:rPr lang="en-GB" sz="3600" dirty="0"/>
              <a:t> have to do Top Up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508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3B2F9-4593-4A98-B306-D2D467415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Registration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F4BA1-25F7-42BE-9587-56696B168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/>
              <a:t>There will be TWO parts to the registration</a:t>
            </a:r>
          </a:p>
          <a:p>
            <a:r>
              <a:rPr lang="en-GB" b="1" dirty="0"/>
              <a:t>one via Glasgow University’s </a:t>
            </a:r>
            <a:r>
              <a:rPr lang="en-GB" b="1" dirty="0" err="1"/>
              <a:t>MyCampus</a:t>
            </a:r>
            <a:r>
              <a:rPr lang="en-GB" b="1" dirty="0"/>
              <a:t>, and then a link will be sent to the pupil’s email address they registered with a few days later.  </a:t>
            </a:r>
          </a:p>
          <a:p>
            <a:r>
              <a:rPr lang="en-GB" b="1" dirty="0"/>
              <a:t>It is only on completion of the second form that the pupil will appear in the school folder, and will be able to participate in the Programme.</a:t>
            </a:r>
            <a:r>
              <a:rPr lang="en-GB" dirty="0"/>
              <a:t> </a:t>
            </a:r>
          </a:p>
          <a:p>
            <a:r>
              <a:rPr lang="en-GB" dirty="0"/>
              <a:t>If you don’t receive an email by Monday, please email the Top Up Team: </a:t>
            </a:r>
            <a:r>
              <a:rPr lang="en-GB" dirty="0">
                <a:hlinkClick r:id="rId2"/>
              </a:rPr>
              <a:t>topup@glasgow.ac.uk</a:t>
            </a:r>
            <a:r>
              <a:rPr lang="en-GB" dirty="0"/>
              <a:t> </a:t>
            </a:r>
          </a:p>
          <a:p>
            <a:r>
              <a:rPr lang="en-GB" dirty="0"/>
              <a:t>Glasgow Uni has made a very helpful guide which I have put on the Uni section of the school website:  </a:t>
            </a:r>
          </a:p>
        </p:txBody>
      </p:sp>
    </p:spTree>
    <p:extLst>
      <p:ext uri="{BB962C8B-B14F-4D97-AF65-F5344CB8AC3E}">
        <p14:creationId xmlns:p14="http://schemas.microsoft.com/office/powerpoint/2010/main" val="1702775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307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Top Up</vt:lpstr>
      <vt:lpstr>Top Up</vt:lpstr>
      <vt:lpstr>Top Up- Adv Higher Pupils</vt:lpstr>
      <vt:lpstr>Registration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Up</dc:title>
  <dc:creator>RClelland</dc:creator>
  <cp:lastModifiedBy>RClelland</cp:lastModifiedBy>
  <cp:revision>4</cp:revision>
  <dcterms:created xsi:type="dcterms:W3CDTF">2022-10-13T08:39:37Z</dcterms:created>
  <dcterms:modified xsi:type="dcterms:W3CDTF">2022-10-13T10:32:17Z</dcterms:modified>
</cp:coreProperties>
</file>